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4" r:id="rId1"/>
    <p:sldMasterId id="2147483715" r:id="rId2"/>
    <p:sldMasterId id="2147483716" r:id="rId3"/>
  </p:sldMasterIdLst>
  <p:notesMasterIdLst>
    <p:notesMasterId r:id="rId20"/>
  </p:notesMasterIdLst>
  <p:sldIdLst>
    <p:sldId id="256" r:id="rId4"/>
    <p:sldId id="257" r:id="rId5"/>
    <p:sldId id="258" r:id="rId6"/>
    <p:sldId id="259" r:id="rId7"/>
    <p:sldId id="271" r:id="rId8"/>
    <p:sldId id="260" r:id="rId9"/>
    <p:sldId id="261" r:id="rId10"/>
    <p:sldId id="262" r:id="rId11"/>
    <p:sldId id="263" r:id="rId12"/>
    <p:sldId id="264" r:id="rId13"/>
    <p:sldId id="265" r:id="rId14"/>
    <p:sldId id="266" r:id="rId15"/>
    <p:sldId id="267" r:id="rId16"/>
    <p:sldId id="268" r:id="rId17"/>
    <p:sldId id="269" r:id="rId18"/>
    <p:sldId id="270"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Fira Sans Extra Condensed Medium" panose="020B0604020202020204" charset="0"/>
      <p:regular r:id="rId33"/>
      <p:bold r:id="rId34"/>
      <p:italic r:id="rId35"/>
      <p:boldItalic r:id="rId36"/>
    </p:embeddedFont>
    <p:embeddedFont>
      <p:font typeface="Montserrat" panose="00000500000000000000" pitchFamily="2"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Roboto Medium"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fcbd22d1cf_5_2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fcbd22d1cf_5_2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fb10b628af_1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fb10b628af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fcbd22d1cf_5_2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4" name="Google Shape;1024;gfcbd22d1cf_5_28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fcbd22cb39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fcbd22cb3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fac7e73c11_0_8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fac7e73c11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a6a95a392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7" name="Google Shape;1137;ga6a95a3926_0_1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fcef544683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fcef54468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cb611d721b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cb611d721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fcef544683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fcef544683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fd055c43de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fd055c43d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fcfdf3e05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fcfdf3e05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
              <a:t>Giải pháp phần mềm Quản trị Doanh nghiệp Tổng thể Viindoo được đánh giá là giải pháp ERP hiện đại, tinh gọn, phù hợp với hầu hết các doanh nghiệp ở mọi lĩnh vực như: sản xuất, kinh doanh, chuỗi phân phối, giáo dục… </a:t>
            </a:r>
            <a:r>
              <a:rPr lang="vi" sz="1200">
                <a:solidFill>
                  <a:srgbClr val="1E1E22"/>
                </a:solidFill>
                <a:highlight>
                  <a:srgbClr val="FFFFFF"/>
                </a:highlight>
              </a:rPr>
              <a:t>Một ưu thế khác giúp Viindoo được đánh giá là một phần mềm quản trị hiện đại là giải pháp được phát triển trên nền tảng điện toán đám mây dưới hình thức SaaS. Doanh nghiệp không cần phải đầu tư chi phí cho hạ tầng CNTT phần cứng hay chi phí nhân công bảo trì. Đồng thời, hình thức thanh toán theo thuê bao của Viindoo SaaS giúp các công ty có ít ngân sách cho CNTT dễ dàng phân bổ tổng chi phí theo thời gian sử dụng thực tế, vì vậy ngay cả các doanh nghiệp nhỏ cũng có thể sử dụng một phần mềm mạnh mẽ, hiện đại cho hoạt động quản lý của mình.</a:t>
            </a:r>
            <a:endParaRPr sz="1200">
              <a:solidFill>
                <a:srgbClr val="1E1E22"/>
              </a:solidFill>
              <a:highlight>
                <a:srgbClr val="FFFFFF"/>
              </a:highlight>
            </a:endParaRPr>
          </a:p>
          <a:p>
            <a:pPr marL="0" lvl="0" indent="0" algn="l" rtl="0">
              <a:spcBef>
                <a:spcPts val="0"/>
              </a:spcBef>
              <a:spcAft>
                <a:spcPts val="0"/>
              </a:spcAft>
              <a:buNone/>
            </a:pPr>
            <a:r>
              <a:rPr lang="vi" sz="1200">
                <a:solidFill>
                  <a:srgbClr val="1E1E22"/>
                </a:solidFill>
                <a:highlight>
                  <a:srgbClr val="FFFFFF"/>
                </a:highlight>
              </a:rPr>
              <a:t>Giải pháp vinh dự nhận được giải thưởng Sao Khuê 2021 </a:t>
            </a:r>
            <a:r>
              <a:rPr lang="vi" sz="1200">
                <a:solidFill>
                  <a:schemeClr val="dk1"/>
                </a:solidFill>
                <a:latin typeface="Roboto"/>
                <a:ea typeface="Roboto"/>
                <a:cs typeface="Roboto"/>
                <a:sym typeface="Roboto"/>
              </a:rPr>
              <a:t>cho hạng mục </a:t>
            </a:r>
            <a:r>
              <a:rPr lang="vi" sz="1200" i="1">
                <a:solidFill>
                  <a:schemeClr val="dk1"/>
                </a:solidFill>
                <a:latin typeface="Roboto"/>
                <a:ea typeface="Roboto"/>
                <a:cs typeface="Roboto"/>
                <a:sym typeface="Roboto"/>
              </a:rPr>
              <a:t>“Sản phẩm xuất sắc”</a:t>
            </a:r>
            <a:r>
              <a:rPr lang="vi" sz="1200">
                <a:solidFill>
                  <a:schemeClr val="dk1"/>
                </a:solidFill>
                <a:latin typeface="Roboto"/>
                <a:ea typeface="Roboto"/>
                <a:cs typeface="Roboto"/>
                <a:sym typeface="Roboto"/>
              </a:rPr>
              <a:t> của ngành phần mềm CNTT Việt Nam thuộc lĩnh vực Quản lý, điều hành tổ chức doanh nghiệp.</a:t>
            </a:r>
            <a:endParaRPr sz="1200">
              <a:solidFill>
                <a:srgbClr val="1E1E22"/>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fd055c43de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fd055c43de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fcef544683_0_6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fcef544683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fd055c43de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fd055c43de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4">
  <p:cSld name="Slide 4">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550778" y="35231"/>
            <a:ext cx="2172900" cy="3924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accent1"/>
              </a:buClr>
              <a:buSzPts val="2100"/>
              <a:buFont typeface="Calibri"/>
              <a:buNone/>
              <a:defRPr sz="21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14"/>
          <p:cNvSpPr/>
          <p:nvPr/>
        </p:nvSpPr>
        <p:spPr>
          <a:xfrm>
            <a:off x="0" y="96439"/>
            <a:ext cx="3550800" cy="270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mbria"/>
              <a:ea typeface="Cambria"/>
              <a:cs typeface="Cambria"/>
              <a:sym typeface="Cambria"/>
            </a:endParaRPr>
          </a:p>
        </p:txBody>
      </p:sp>
      <p:sp>
        <p:nvSpPr>
          <p:cNvPr id="59" name="Google Shape;59;p14"/>
          <p:cNvSpPr/>
          <p:nvPr/>
        </p:nvSpPr>
        <p:spPr>
          <a:xfrm>
            <a:off x="5723546" y="96439"/>
            <a:ext cx="3421200" cy="270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6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7" name="Google Shape;67;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 name="Google Shape;6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 name="Google Shape;7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5" name="Google Shape;7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9" name="Google Shape;79;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6" name="Google Shape;86;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7" name="Google Shape;87;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0" name="Google Shape;9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sp>
        <p:nvSpPr>
          <p:cNvPr id="92" name="Google Shape;92;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4" name="Google Shape;94;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5" name="Google Shape;95;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6" name="Google Shape;9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Google Shape;98;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9" name="Google Shape;9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
        <p:cNvGrpSpPr/>
        <p:nvPr/>
      </p:nvGrpSpPr>
      <p:grpSpPr>
        <a:xfrm>
          <a:off x="0" y="0"/>
          <a:ext cx="0" cy="0"/>
          <a:chOff x="0" y="0"/>
          <a:chExt cx="0" cy="0"/>
        </a:xfrm>
      </p:grpSpPr>
      <p:sp>
        <p:nvSpPr>
          <p:cNvPr id="101" name="Google Shape;101;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 name="Google Shape;102;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3" name="Google Shape;10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107"/>
        <p:cNvGrpSpPr/>
        <p:nvPr/>
      </p:nvGrpSpPr>
      <p:grpSpPr>
        <a:xfrm>
          <a:off x="0" y="0"/>
          <a:ext cx="0" cy="0"/>
          <a:chOff x="0" y="0"/>
          <a:chExt cx="0" cy="0"/>
        </a:xfrm>
      </p:grpSpPr>
      <p:sp>
        <p:nvSpPr>
          <p:cNvPr id="108" name="Google Shape;108;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9" name="Google Shape;109;p2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0" name="Google Shape;110;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1" name="Google Shape;111;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2" name="Google Shape;112;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2">
  <p:cSld name="OBJECT_2">
    <p:spTree>
      <p:nvGrpSpPr>
        <p:cNvPr id="1" name="Shape 113"/>
        <p:cNvGrpSpPr/>
        <p:nvPr/>
      </p:nvGrpSpPr>
      <p:grpSpPr>
        <a:xfrm>
          <a:off x="0" y="0"/>
          <a:ext cx="0" cy="0"/>
          <a:chOff x="0" y="0"/>
          <a:chExt cx="0" cy="0"/>
        </a:xfrm>
      </p:grpSpPr>
      <p:sp>
        <p:nvSpPr>
          <p:cNvPr id="114" name="Google Shape;114;p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 name="Google Shape;115;p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6" name="Google Shape;116;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7" name="Google Shape;117;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8" name="Google Shape;118;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3">
  <p:cSld name="OBJECT_3">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3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3" name="Google Shape;12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4" name="Google Shape;12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4">
  <p:cSld name="OBJECT_4">
    <p:spTree>
      <p:nvGrpSpPr>
        <p:cNvPr id="1" name="Shape 125"/>
        <p:cNvGrpSpPr/>
        <p:nvPr/>
      </p:nvGrpSpPr>
      <p:grpSpPr>
        <a:xfrm>
          <a:off x="0" y="0"/>
          <a:ext cx="0" cy="0"/>
          <a:chOff x="0" y="0"/>
          <a:chExt cx="0" cy="0"/>
        </a:xfrm>
      </p:grpSpPr>
      <p:sp>
        <p:nvSpPr>
          <p:cNvPr id="126" name="Google Shape;126;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7" name="Google Shape;127;p3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8" name="Google Shape;128;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9" name="Google Shape;129;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30" name="Google Shape;130;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5">
  <p:cSld name="OBJECT_5">
    <p:spTree>
      <p:nvGrpSpPr>
        <p:cNvPr id="1" name="Shape 131"/>
        <p:cNvGrpSpPr/>
        <p:nvPr/>
      </p:nvGrpSpPr>
      <p:grpSpPr>
        <a:xfrm>
          <a:off x="0" y="0"/>
          <a:ext cx="0" cy="0"/>
          <a:chOff x="0" y="0"/>
          <a:chExt cx="0" cy="0"/>
        </a:xfrm>
      </p:grpSpPr>
      <p:sp>
        <p:nvSpPr>
          <p:cNvPr id="132" name="Google Shape;132;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 name="Google Shape;133;p3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4" name="Google Shape;134;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35" name="Google Shape;135;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36" name="Google Shape;136;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6">
  <p:cSld name="OBJECT_6">
    <p:spTree>
      <p:nvGrpSpPr>
        <p:cNvPr id="1" name="Shape 137"/>
        <p:cNvGrpSpPr/>
        <p:nvPr/>
      </p:nvGrpSpPr>
      <p:grpSpPr>
        <a:xfrm>
          <a:off x="0" y="0"/>
          <a:ext cx="0" cy="0"/>
          <a:chOff x="0" y="0"/>
          <a:chExt cx="0" cy="0"/>
        </a:xfrm>
      </p:grpSpPr>
      <p:sp>
        <p:nvSpPr>
          <p:cNvPr id="138" name="Google Shape;138;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 name="Google Shape;139;p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0" name="Google Shape;140;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41" name="Google Shape;141;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42" name="Google Shape;142;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7">
  <p:cSld name="OBJECT_7">
    <p:spTree>
      <p:nvGrpSpPr>
        <p:cNvPr id="1" name="Shape 143"/>
        <p:cNvGrpSpPr/>
        <p:nvPr/>
      </p:nvGrpSpPr>
      <p:grpSpPr>
        <a:xfrm>
          <a:off x="0" y="0"/>
          <a:ext cx="0" cy="0"/>
          <a:chOff x="0" y="0"/>
          <a:chExt cx="0" cy="0"/>
        </a:xfrm>
      </p:grpSpPr>
      <p:sp>
        <p:nvSpPr>
          <p:cNvPr id="144" name="Google Shape;144;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5" name="Google Shape;145;p3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6" name="Google Shape;146;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47" name="Google Shape;147;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48" name="Google Shape;148;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sp>
        <p:nvSpPr>
          <p:cNvPr id="164" name="Google Shape;164;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5" name="Google Shape;165;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6" name="Google Shape;16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pic>
        <p:nvPicPr>
          <p:cNvPr id="167" name="Google Shape;167;p37"/>
          <p:cNvPicPr preferRelativeResize="0"/>
          <p:nvPr/>
        </p:nvPicPr>
        <p:blipFill rotWithShape="1">
          <a:blip r:embed="rId2">
            <a:alphaModFix/>
          </a:blip>
          <a:srcRect/>
          <a:stretch/>
        </p:blipFill>
        <p:spPr>
          <a:xfrm>
            <a:off x="12469" y="7144"/>
            <a:ext cx="9118998" cy="5129212"/>
          </a:xfrm>
          <a:prstGeom prst="rect">
            <a:avLst/>
          </a:prstGeom>
          <a:noFill/>
          <a:ln>
            <a:noFill/>
          </a:ln>
        </p:spPr>
      </p:pic>
      <p:grpSp>
        <p:nvGrpSpPr>
          <p:cNvPr id="168" name="Google Shape;168;p37"/>
          <p:cNvGrpSpPr/>
          <p:nvPr/>
        </p:nvGrpSpPr>
        <p:grpSpPr>
          <a:xfrm>
            <a:off x="2769394" y="1984772"/>
            <a:ext cx="3467100" cy="865585"/>
            <a:chOff x="3692525" y="2646363"/>
            <a:chExt cx="4622800" cy="1154113"/>
          </a:xfrm>
        </p:grpSpPr>
        <p:sp>
          <p:nvSpPr>
            <p:cNvPr id="169" name="Google Shape;169;p37"/>
            <p:cNvSpPr/>
            <p:nvPr/>
          </p:nvSpPr>
          <p:spPr>
            <a:xfrm>
              <a:off x="4691063" y="2816225"/>
              <a:ext cx="190500" cy="207963"/>
            </a:xfrm>
            <a:custGeom>
              <a:avLst/>
              <a:gdLst/>
              <a:ahLst/>
              <a:cxnLst/>
              <a:rect l="l" t="t" r="r" b="b"/>
              <a:pathLst>
                <a:path w="121" h="131" extrusionOk="0">
                  <a:moveTo>
                    <a:pt x="0" y="66"/>
                  </a:moveTo>
                  <a:cubicBezTo>
                    <a:pt x="0" y="57"/>
                    <a:pt x="1" y="48"/>
                    <a:pt x="5" y="40"/>
                  </a:cubicBezTo>
                  <a:cubicBezTo>
                    <a:pt x="8" y="32"/>
                    <a:pt x="12" y="25"/>
                    <a:pt x="18" y="19"/>
                  </a:cubicBezTo>
                  <a:cubicBezTo>
                    <a:pt x="23" y="13"/>
                    <a:pt x="30" y="9"/>
                    <a:pt x="37" y="5"/>
                  </a:cubicBezTo>
                  <a:cubicBezTo>
                    <a:pt x="44" y="2"/>
                    <a:pt x="52" y="0"/>
                    <a:pt x="60" y="0"/>
                  </a:cubicBezTo>
                  <a:cubicBezTo>
                    <a:pt x="68" y="0"/>
                    <a:pt x="76" y="2"/>
                    <a:pt x="84" y="5"/>
                  </a:cubicBezTo>
                  <a:cubicBezTo>
                    <a:pt x="91" y="9"/>
                    <a:pt x="97" y="13"/>
                    <a:pt x="103" y="19"/>
                  </a:cubicBezTo>
                  <a:cubicBezTo>
                    <a:pt x="109" y="25"/>
                    <a:pt x="113" y="32"/>
                    <a:pt x="116" y="40"/>
                  </a:cubicBezTo>
                  <a:cubicBezTo>
                    <a:pt x="120" y="48"/>
                    <a:pt x="121" y="57"/>
                    <a:pt x="121" y="66"/>
                  </a:cubicBezTo>
                  <a:cubicBezTo>
                    <a:pt x="121" y="74"/>
                    <a:pt x="120" y="83"/>
                    <a:pt x="116" y="91"/>
                  </a:cubicBezTo>
                  <a:cubicBezTo>
                    <a:pt x="113" y="99"/>
                    <a:pt x="109" y="106"/>
                    <a:pt x="103" y="112"/>
                  </a:cubicBezTo>
                  <a:cubicBezTo>
                    <a:pt x="98" y="118"/>
                    <a:pt x="91" y="123"/>
                    <a:pt x="84" y="126"/>
                  </a:cubicBezTo>
                  <a:cubicBezTo>
                    <a:pt x="76" y="129"/>
                    <a:pt x="68" y="131"/>
                    <a:pt x="60" y="131"/>
                  </a:cubicBezTo>
                  <a:cubicBezTo>
                    <a:pt x="52" y="131"/>
                    <a:pt x="44" y="129"/>
                    <a:pt x="37" y="126"/>
                  </a:cubicBezTo>
                  <a:cubicBezTo>
                    <a:pt x="30" y="123"/>
                    <a:pt x="23" y="118"/>
                    <a:pt x="18" y="112"/>
                  </a:cubicBezTo>
                  <a:cubicBezTo>
                    <a:pt x="6" y="99"/>
                    <a:pt x="0" y="83"/>
                    <a:pt x="0" y="6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0" name="Google Shape;170;p37"/>
            <p:cNvSpPr/>
            <p:nvPr/>
          </p:nvSpPr>
          <p:spPr>
            <a:xfrm>
              <a:off x="4697413" y="3089275"/>
              <a:ext cx="177800" cy="693739"/>
            </a:xfrm>
            <a:custGeom>
              <a:avLst/>
              <a:gdLst/>
              <a:ahLst/>
              <a:cxnLst/>
              <a:rect l="l" t="t" r="r" b="b"/>
              <a:pathLst>
                <a:path w="113" h="439" extrusionOk="0">
                  <a:moveTo>
                    <a:pt x="113" y="377"/>
                  </a:moveTo>
                  <a:cubicBezTo>
                    <a:pt x="113" y="385"/>
                    <a:pt x="112" y="393"/>
                    <a:pt x="109" y="401"/>
                  </a:cubicBezTo>
                  <a:cubicBezTo>
                    <a:pt x="106" y="408"/>
                    <a:pt x="102" y="415"/>
                    <a:pt x="97" y="420"/>
                  </a:cubicBezTo>
                  <a:cubicBezTo>
                    <a:pt x="92" y="426"/>
                    <a:pt x="86" y="430"/>
                    <a:pt x="79" y="433"/>
                  </a:cubicBezTo>
                  <a:cubicBezTo>
                    <a:pt x="65" y="439"/>
                    <a:pt x="49" y="439"/>
                    <a:pt x="35" y="433"/>
                  </a:cubicBezTo>
                  <a:cubicBezTo>
                    <a:pt x="28" y="430"/>
                    <a:pt x="22" y="426"/>
                    <a:pt x="17" y="420"/>
                  </a:cubicBezTo>
                  <a:cubicBezTo>
                    <a:pt x="6" y="409"/>
                    <a:pt x="0" y="393"/>
                    <a:pt x="0" y="377"/>
                  </a:cubicBezTo>
                  <a:cubicBezTo>
                    <a:pt x="0" y="61"/>
                    <a:pt x="0" y="61"/>
                    <a:pt x="0" y="61"/>
                  </a:cubicBezTo>
                  <a:cubicBezTo>
                    <a:pt x="0" y="52"/>
                    <a:pt x="2" y="44"/>
                    <a:pt x="5" y="37"/>
                  </a:cubicBezTo>
                  <a:cubicBezTo>
                    <a:pt x="8" y="30"/>
                    <a:pt x="12" y="23"/>
                    <a:pt x="17" y="17"/>
                  </a:cubicBezTo>
                  <a:cubicBezTo>
                    <a:pt x="22" y="12"/>
                    <a:pt x="29" y="8"/>
                    <a:pt x="36" y="5"/>
                  </a:cubicBezTo>
                  <a:cubicBezTo>
                    <a:pt x="43" y="1"/>
                    <a:pt x="50" y="0"/>
                    <a:pt x="58" y="0"/>
                  </a:cubicBezTo>
                  <a:cubicBezTo>
                    <a:pt x="66" y="0"/>
                    <a:pt x="73" y="1"/>
                    <a:pt x="80" y="5"/>
                  </a:cubicBezTo>
                  <a:cubicBezTo>
                    <a:pt x="86" y="8"/>
                    <a:pt x="92" y="12"/>
                    <a:pt x="97" y="17"/>
                  </a:cubicBezTo>
                  <a:cubicBezTo>
                    <a:pt x="103" y="23"/>
                    <a:pt x="107" y="30"/>
                    <a:pt x="109" y="37"/>
                  </a:cubicBezTo>
                  <a:cubicBezTo>
                    <a:pt x="112" y="44"/>
                    <a:pt x="113" y="52"/>
                    <a:pt x="113" y="61"/>
                  </a:cubicBezTo>
                  <a:lnTo>
                    <a:pt x="113" y="377"/>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1" name="Google Shape;171;p37"/>
            <p:cNvSpPr/>
            <p:nvPr/>
          </p:nvSpPr>
          <p:spPr>
            <a:xfrm>
              <a:off x="5030788" y="2813050"/>
              <a:ext cx="193675" cy="214313"/>
            </a:xfrm>
            <a:custGeom>
              <a:avLst/>
              <a:gdLst/>
              <a:ahLst/>
              <a:cxnLst/>
              <a:rect l="l" t="t" r="r" b="b"/>
              <a:pathLst>
                <a:path w="122" h="135" extrusionOk="0">
                  <a:moveTo>
                    <a:pt x="0" y="68"/>
                  </a:moveTo>
                  <a:cubicBezTo>
                    <a:pt x="0" y="59"/>
                    <a:pt x="2" y="50"/>
                    <a:pt x="5" y="42"/>
                  </a:cubicBezTo>
                  <a:cubicBezTo>
                    <a:pt x="11" y="27"/>
                    <a:pt x="23" y="14"/>
                    <a:pt x="37" y="7"/>
                  </a:cubicBezTo>
                  <a:cubicBezTo>
                    <a:pt x="52" y="0"/>
                    <a:pt x="69" y="0"/>
                    <a:pt x="84" y="7"/>
                  </a:cubicBezTo>
                  <a:cubicBezTo>
                    <a:pt x="92" y="11"/>
                    <a:pt x="98" y="15"/>
                    <a:pt x="104" y="21"/>
                  </a:cubicBezTo>
                  <a:cubicBezTo>
                    <a:pt x="110" y="27"/>
                    <a:pt x="114" y="34"/>
                    <a:pt x="117" y="42"/>
                  </a:cubicBezTo>
                  <a:cubicBezTo>
                    <a:pt x="120" y="50"/>
                    <a:pt x="122" y="59"/>
                    <a:pt x="122" y="68"/>
                  </a:cubicBezTo>
                  <a:cubicBezTo>
                    <a:pt x="122" y="76"/>
                    <a:pt x="120" y="85"/>
                    <a:pt x="117" y="93"/>
                  </a:cubicBezTo>
                  <a:cubicBezTo>
                    <a:pt x="114" y="101"/>
                    <a:pt x="109" y="108"/>
                    <a:pt x="104" y="114"/>
                  </a:cubicBezTo>
                  <a:cubicBezTo>
                    <a:pt x="98" y="120"/>
                    <a:pt x="92" y="125"/>
                    <a:pt x="84" y="128"/>
                  </a:cubicBezTo>
                  <a:cubicBezTo>
                    <a:pt x="69" y="135"/>
                    <a:pt x="52" y="135"/>
                    <a:pt x="37" y="128"/>
                  </a:cubicBezTo>
                  <a:cubicBezTo>
                    <a:pt x="30" y="125"/>
                    <a:pt x="24" y="120"/>
                    <a:pt x="18" y="114"/>
                  </a:cubicBezTo>
                  <a:cubicBezTo>
                    <a:pt x="13" y="108"/>
                    <a:pt x="8" y="101"/>
                    <a:pt x="5" y="93"/>
                  </a:cubicBezTo>
                  <a:cubicBezTo>
                    <a:pt x="2" y="85"/>
                    <a:pt x="0" y="76"/>
                    <a:pt x="0" y="6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2" name="Google Shape;172;p37"/>
            <p:cNvSpPr/>
            <p:nvPr/>
          </p:nvSpPr>
          <p:spPr>
            <a:xfrm>
              <a:off x="5038725" y="3089275"/>
              <a:ext cx="179388" cy="693739"/>
            </a:xfrm>
            <a:custGeom>
              <a:avLst/>
              <a:gdLst/>
              <a:ahLst/>
              <a:cxnLst/>
              <a:rect l="l" t="t" r="r" b="b"/>
              <a:pathLst>
                <a:path w="113" h="439" extrusionOk="0">
                  <a:moveTo>
                    <a:pt x="113" y="377"/>
                  </a:moveTo>
                  <a:cubicBezTo>
                    <a:pt x="113" y="385"/>
                    <a:pt x="111" y="393"/>
                    <a:pt x="109" y="401"/>
                  </a:cubicBezTo>
                  <a:cubicBezTo>
                    <a:pt x="106" y="408"/>
                    <a:pt x="102" y="415"/>
                    <a:pt x="97" y="420"/>
                  </a:cubicBezTo>
                  <a:cubicBezTo>
                    <a:pt x="92" y="426"/>
                    <a:pt x="86" y="430"/>
                    <a:pt x="79" y="433"/>
                  </a:cubicBezTo>
                  <a:cubicBezTo>
                    <a:pt x="65" y="439"/>
                    <a:pt x="49" y="439"/>
                    <a:pt x="35" y="433"/>
                  </a:cubicBezTo>
                  <a:cubicBezTo>
                    <a:pt x="28" y="430"/>
                    <a:pt x="22" y="426"/>
                    <a:pt x="17" y="420"/>
                  </a:cubicBezTo>
                  <a:cubicBezTo>
                    <a:pt x="6" y="409"/>
                    <a:pt x="0" y="393"/>
                    <a:pt x="0" y="377"/>
                  </a:cubicBezTo>
                  <a:cubicBezTo>
                    <a:pt x="0" y="61"/>
                    <a:pt x="0" y="61"/>
                    <a:pt x="0" y="61"/>
                  </a:cubicBezTo>
                  <a:cubicBezTo>
                    <a:pt x="0" y="52"/>
                    <a:pt x="1" y="44"/>
                    <a:pt x="4" y="37"/>
                  </a:cubicBezTo>
                  <a:cubicBezTo>
                    <a:pt x="7" y="30"/>
                    <a:pt x="12" y="23"/>
                    <a:pt x="17" y="17"/>
                  </a:cubicBezTo>
                  <a:cubicBezTo>
                    <a:pt x="22" y="12"/>
                    <a:pt x="28" y="8"/>
                    <a:pt x="35" y="5"/>
                  </a:cubicBezTo>
                  <a:cubicBezTo>
                    <a:pt x="42" y="1"/>
                    <a:pt x="50" y="0"/>
                    <a:pt x="58" y="0"/>
                  </a:cubicBezTo>
                  <a:cubicBezTo>
                    <a:pt x="65" y="0"/>
                    <a:pt x="73" y="1"/>
                    <a:pt x="79" y="5"/>
                  </a:cubicBezTo>
                  <a:cubicBezTo>
                    <a:pt x="86" y="8"/>
                    <a:pt x="92" y="12"/>
                    <a:pt x="97" y="17"/>
                  </a:cubicBezTo>
                  <a:cubicBezTo>
                    <a:pt x="102" y="23"/>
                    <a:pt x="106" y="30"/>
                    <a:pt x="109" y="37"/>
                  </a:cubicBezTo>
                  <a:cubicBezTo>
                    <a:pt x="112" y="44"/>
                    <a:pt x="113" y="52"/>
                    <a:pt x="113" y="61"/>
                  </a:cubicBezTo>
                  <a:lnTo>
                    <a:pt x="113" y="377"/>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3" name="Google Shape;173;p37"/>
            <p:cNvSpPr/>
            <p:nvPr/>
          </p:nvSpPr>
          <p:spPr>
            <a:xfrm>
              <a:off x="5365750" y="3070225"/>
              <a:ext cx="627063" cy="712787"/>
            </a:xfrm>
            <a:custGeom>
              <a:avLst/>
              <a:gdLst/>
              <a:ahLst/>
              <a:cxnLst/>
              <a:rect l="l" t="t" r="r" b="b"/>
              <a:pathLst>
                <a:path w="396" h="451" extrusionOk="0">
                  <a:moveTo>
                    <a:pt x="396" y="391"/>
                  </a:moveTo>
                  <a:cubicBezTo>
                    <a:pt x="396" y="399"/>
                    <a:pt x="394" y="407"/>
                    <a:pt x="391" y="415"/>
                  </a:cubicBezTo>
                  <a:cubicBezTo>
                    <a:pt x="388" y="422"/>
                    <a:pt x="384" y="428"/>
                    <a:pt x="379" y="434"/>
                  </a:cubicBezTo>
                  <a:cubicBezTo>
                    <a:pt x="370" y="445"/>
                    <a:pt x="355" y="451"/>
                    <a:pt x="340" y="451"/>
                  </a:cubicBezTo>
                  <a:cubicBezTo>
                    <a:pt x="333" y="451"/>
                    <a:pt x="325" y="449"/>
                    <a:pt x="318" y="446"/>
                  </a:cubicBezTo>
                  <a:cubicBezTo>
                    <a:pt x="311" y="443"/>
                    <a:pt x="305" y="439"/>
                    <a:pt x="300" y="434"/>
                  </a:cubicBezTo>
                  <a:cubicBezTo>
                    <a:pt x="294" y="428"/>
                    <a:pt x="290" y="422"/>
                    <a:pt x="287" y="415"/>
                  </a:cubicBezTo>
                  <a:cubicBezTo>
                    <a:pt x="284" y="407"/>
                    <a:pt x="282" y="399"/>
                    <a:pt x="283" y="391"/>
                  </a:cubicBezTo>
                  <a:cubicBezTo>
                    <a:pt x="283" y="223"/>
                    <a:pt x="283" y="223"/>
                    <a:pt x="283" y="223"/>
                  </a:cubicBezTo>
                  <a:cubicBezTo>
                    <a:pt x="282" y="222"/>
                    <a:pt x="283" y="221"/>
                    <a:pt x="283" y="220"/>
                  </a:cubicBezTo>
                  <a:cubicBezTo>
                    <a:pt x="282" y="208"/>
                    <a:pt x="280" y="196"/>
                    <a:pt x="275" y="184"/>
                  </a:cubicBezTo>
                  <a:cubicBezTo>
                    <a:pt x="271" y="174"/>
                    <a:pt x="265" y="164"/>
                    <a:pt x="257" y="155"/>
                  </a:cubicBezTo>
                  <a:cubicBezTo>
                    <a:pt x="250" y="147"/>
                    <a:pt x="241" y="140"/>
                    <a:pt x="231" y="136"/>
                  </a:cubicBezTo>
                  <a:cubicBezTo>
                    <a:pt x="220" y="131"/>
                    <a:pt x="209" y="129"/>
                    <a:pt x="198" y="129"/>
                  </a:cubicBezTo>
                  <a:cubicBezTo>
                    <a:pt x="186" y="129"/>
                    <a:pt x="174" y="131"/>
                    <a:pt x="164" y="136"/>
                  </a:cubicBezTo>
                  <a:cubicBezTo>
                    <a:pt x="153" y="141"/>
                    <a:pt x="144" y="148"/>
                    <a:pt x="137" y="156"/>
                  </a:cubicBezTo>
                  <a:cubicBezTo>
                    <a:pt x="129" y="165"/>
                    <a:pt x="124" y="175"/>
                    <a:pt x="120" y="186"/>
                  </a:cubicBezTo>
                  <a:cubicBezTo>
                    <a:pt x="116" y="198"/>
                    <a:pt x="114" y="211"/>
                    <a:pt x="114" y="223"/>
                  </a:cubicBezTo>
                  <a:cubicBezTo>
                    <a:pt x="114" y="391"/>
                    <a:pt x="114" y="391"/>
                    <a:pt x="114" y="391"/>
                  </a:cubicBezTo>
                  <a:cubicBezTo>
                    <a:pt x="114" y="399"/>
                    <a:pt x="112" y="407"/>
                    <a:pt x="109" y="415"/>
                  </a:cubicBezTo>
                  <a:cubicBezTo>
                    <a:pt x="107" y="422"/>
                    <a:pt x="103" y="428"/>
                    <a:pt x="98" y="434"/>
                  </a:cubicBezTo>
                  <a:cubicBezTo>
                    <a:pt x="88" y="445"/>
                    <a:pt x="73" y="451"/>
                    <a:pt x="59" y="451"/>
                  </a:cubicBezTo>
                  <a:cubicBezTo>
                    <a:pt x="43" y="451"/>
                    <a:pt x="29" y="445"/>
                    <a:pt x="18" y="434"/>
                  </a:cubicBezTo>
                  <a:cubicBezTo>
                    <a:pt x="13" y="428"/>
                    <a:pt x="9" y="422"/>
                    <a:pt x="5" y="415"/>
                  </a:cubicBezTo>
                  <a:cubicBezTo>
                    <a:pt x="2" y="407"/>
                    <a:pt x="1" y="399"/>
                    <a:pt x="1" y="391"/>
                  </a:cubicBezTo>
                  <a:cubicBezTo>
                    <a:pt x="1" y="223"/>
                    <a:pt x="1" y="223"/>
                    <a:pt x="1" y="223"/>
                  </a:cubicBezTo>
                  <a:cubicBezTo>
                    <a:pt x="0" y="194"/>
                    <a:pt x="6" y="166"/>
                    <a:pt x="16" y="139"/>
                  </a:cubicBezTo>
                  <a:cubicBezTo>
                    <a:pt x="25" y="113"/>
                    <a:pt x="40" y="90"/>
                    <a:pt x="58" y="70"/>
                  </a:cubicBezTo>
                  <a:cubicBezTo>
                    <a:pt x="75" y="50"/>
                    <a:pt x="96" y="34"/>
                    <a:pt x="120" y="23"/>
                  </a:cubicBezTo>
                  <a:cubicBezTo>
                    <a:pt x="169" y="0"/>
                    <a:pt x="226" y="0"/>
                    <a:pt x="276" y="23"/>
                  </a:cubicBezTo>
                  <a:cubicBezTo>
                    <a:pt x="299" y="34"/>
                    <a:pt x="321" y="50"/>
                    <a:pt x="338" y="70"/>
                  </a:cubicBezTo>
                  <a:cubicBezTo>
                    <a:pt x="357" y="90"/>
                    <a:pt x="371" y="113"/>
                    <a:pt x="380" y="139"/>
                  </a:cubicBezTo>
                  <a:cubicBezTo>
                    <a:pt x="391" y="166"/>
                    <a:pt x="396" y="194"/>
                    <a:pt x="396" y="223"/>
                  </a:cubicBezTo>
                  <a:cubicBezTo>
                    <a:pt x="396" y="391"/>
                    <a:pt x="396" y="391"/>
                    <a:pt x="396" y="39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4" name="Google Shape;174;p37"/>
            <p:cNvSpPr/>
            <p:nvPr/>
          </p:nvSpPr>
          <p:spPr>
            <a:xfrm>
              <a:off x="6884988" y="3070225"/>
              <a:ext cx="688975" cy="728664"/>
            </a:xfrm>
            <a:custGeom>
              <a:avLst/>
              <a:gdLst/>
              <a:ahLst/>
              <a:cxnLst/>
              <a:rect l="l" t="t" r="r" b="b"/>
              <a:pathLst>
                <a:path w="435" h="461" extrusionOk="0">
                  <a:moveTo>
                    <a:pt x="0" y="231"/>
                  </a:moveTo>
                  <a:cubicBezTo>
                    <a:pt x="0" y="172"/>
                    <a:pt x="22" y="115"/>
                    <a:pt x="62" y="72"/>
                  </a:cubicBezTo>
                  <a:cubicBezTo>
                    <a:pt x="80" y="52"/>
                    <a:pt x="103" y="35"/>
                    <a:pt x="128" y="24"/>
                  </a:cubicBezTo>
                  <a:cubicBezTo>
                    <a:pt x="179" y="0"/>
                    <a:pt x="237" y="0"/>
                    <a:pt x="289" y="24"/>
                  </a:cubicBezTo>
                  <a:cubicBezTo>
                    <a:pt x="313" y="35"/>
                    <a:pt x="336" y="52"/>
                    <a:pt x="354" y="72"/>
                  </a:cubicBezTo>
                  <a:cubicBezTo>
                    <a:pt x="435" y="162"/>
                    <a:pt x="435" y="299"/>
                    <a:pt x="354" y="390"/>
                  </a:cubicBezTo>
                  <a:cubicBezTo>
                    <a:pt x="336" y="410"/>
                    <a:pt x="313" y="426"/>
                    <a:pt x="289" y="438"/>
                  </a:cubicBezTo>
                  <a:cubicBezTo>
                    <a:pt x="237" y="461"/>
                    <a:pt x="179" y="461"/>
                    <a:pt x="128" y="438"/>
                  </a:cubicBezTo>
                  <a:cubicBezTo>
                    <a:pt x="103" y="426"/>
                    <a:pt x="80" y="410"/>
                    <a:pt x="62" y="390"/>
                  </a:cubicBezTo>
                  <a:cubicBezTo>
                    <a:pt x="22" y="346"/>
                    <a:pt x="0" y="290"/>
                    <a:pt x="0" y="231"/>
                  </a:cubicBezTo>
                  <a:close/>
                  <a:moveTo>
                    <a:pt x="113" y="231"/>
                  </a:moveTo>
                  <a:cubicBezTo>
                    <a:pt x="113" y="245"/>
                    <a:pt x="116" y="258"/>
                    <a:pt x="121" y="271"/>
                  </a:cubicBezTo>
                  <a:cubicBezTo>
                    <a:pt x="126" y="283"/>
                    <a:pt x="133" y="294"/>
                    <a:pt x="142" y="303"/>
                  </a:cubicBezTo>
                  <a:cubicBezTo>
                    <a:pt x="150" y="312"/>
                    <a:pt x="160" y="320"/>
                    <a:pt x="172" y="325"/>
                  </a:cubicBezTo>
                  <a:cubicBezTo>
                    <a:pt x="183" y="330"/>
                    <a:pt x="195" y="333"/>
                    <a:pt x="208" y="333"/>
                  </a:cubicBezTo>
                  <a:cubicBezTo>
                    <a:pt x="221" y="333"/>
                    <a:pt x="233" y="330"/>
                    <a:pt x="245" y="325"/>
                  </a:cubicBezTo>
                  <a:cubicBezTo>
                    <a:pt x="256" y="320"/>
                    <a:pt x="266" y="312"/>
                    <a:pt x="274" y="303"/>
                  </a:cubicBezTo>
                  <a:cubicBezTo>
                    <a:pt x="311" y="262"/>
                    <a:pt x="311" y="200"/>
                    <a:pt x="274" y="159"/>
                  </a:cubicBezTo>
                  <a:cubicBezTo>
                    <a:pt x="266" y="149"/>
                    <a:pt x="256" y="142"/>
                    <a:pt x="245" y="137"/>
                  </a:cubicBezTo>
                  <a:cubicBezTo>
                    <a:pt x="233" y="131"/>
                    <a:pt x="221" y="129"/>
                    <a:pt x="208" y="129"/>
                  </a:cubicBezTo>
                  <a:cubicBezTo>
                    <a:pt x="195" y="129"/>
                    <a:pt x="183" y="131"/>
                    <a:pt x="172" y="137"/>
                  </a:cubicBezTo>
                  <a:cubicBezTo>
                    <a:pt x="160" y="142"/>
                    <a:pt x="150" y="149"/>
                    <a:pt x="142" y="159"/>
                  </a:cubicBezTo>
                  <a:cubicBezTo>
                    <a:pt x="133" y="168"/>
                    <a:pt x="126" y="179"/>
                    <a:pt x="121" y="191"/>
                  </a:cubicBezTo>
                  <a:cubicBezTo>
                    <a:pt x="116" y="204"/>
                    <a:pt x="113" y="217"/>
                    <a:pt x="113" y="23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5" name="Google Shape;175;p37"/>
            <p:cNvSpPr/>
            <p:nvPr/>
          </p:nvSpPr>
          <p:spPr>
            <a:xfrm>
              <a:off x="7626350" y="3070225"/>
              <a:ext cx="688975" cy="728664"/>
            </a:xfrm>
            <a:custGeom>
              <a:avLst/>
              <a:gdLst/>
              <a:ahLst/>
              <a:cxnLst/>
              <a:rect l="l" t="t" r="r" b="b"/>
              <a:pathLst>
                <a:path w="435" h="461" extrusionOk="0">
                  <a:moveTo>
                    <a:pt x="0" y="231"/>
                  </a:moveTo>
                  <a:cubicBezTo>
                    <a:pt x="0" y="201"/>
                    <a:pt x="5" y="171"/>
                    <a:pt x="16" y="143"/>
                  </a:cubicBezTo>
                  <a:cubicBezTo>
                    <a:pt x="27" y="117"/>
                    <a:pt x="42" y="93"/>
                    <a:pt x="61" y="72"/>
                  </a:cubicBezTo>
                  <a:cubicBezTo>
                    <a:pt x="80" y="52"/>
                    <a:pt x="102" y="35"/>
                    <a:pt x="127" y="24"/>
                  </a:cubicBezTo>
                  <a:cubicBezTo>
                    <a:pt x="178" y="0"/>
                    <a:pt x="237" y="0"/>
                    <a:pt x="288" y="24"/>
                  </a:cubicBezTo>
                  <a:cubicBezTo>
                    <a:pt x="313" y="35"/>
                    <a:pt x="335" y="52"/>
                    <a:pt x="354" y="72"/>
                  </a:cubicBezTo>
                  <a:cubicBezTo>
                    <a:pt x="435" y="162"/>
                    <a:pt x="435" y="299"/>
                    <a:pt x="354" y="390"/>
                  </a:cubicBezTo>
                  <a:cubicBezTo>
                    <a:pt x="335" y="410"/>
                    <a:pt x="313" y="426"/>
                    <a:pt x="288" y="438"/>
                  </a:cubicBezTo>
                  <a:cubicBezTo>
                    <a:pt x="237" y="461"/>
                    <a:pt x="178" y="461"/>
                    <a:pt x="127" y="438"/>
                  </a:cubicBezTo>
                  <a:cubicBezTo>
                    <a:pt x="102" y="426"/>
                    <a:pt x="80" y="410"/>
                    <a:pt x="61" y="390"/>
                  </a:cubicBezTo>
                  <a:cubicBezTo>
                    <a:pt x="22" y="346"/>
                    <a:pt x="0" y="290"/>
                    <a:pt x="0" y="231"/>
                  </a:cubicBezTo>
                  <a:close/>
                  <a:moveTo>
                    <a:pt x="113" y="231"/>
                  </a:moveTo>
                  <a:cubicBezTo>
                    <a:pt x="113" y="245"/>
                    <a:pt x="115" y="258"/>
                    <a:pt x="120" y="271"/>
                  </a:cubicBezTo>
                  <a:cubicBezTo>
                    <a:pt x="125" y="283"/>
                    <a:pt x="132" y="294"/>
                    <a:pt x="141" y="303"/>
                  </a:cubicBezTo>
                  <a:cubicBezTo>
                    <a:pt x="149" y="312"/>
                    <a:pt x="160" y="320"/>
                    <a:pt x="171" y="325"/>
                  </a:cubicBezTo>
                  <a:cubicBezTo>
                    <a:pt x="182" y="330"/>
                    <a:pt x="195" y="333"/>
                    <a:pt x="207" y="333"/>
                  </a:cubicBezTo>
                  <a:cubicBezTo>
                    <a:pt x="220" y="333"/>
                    <a:pt x="232" y="330"/>
                    <a:pt x="244" y="325"/>
                  </a:cubicBezTo>
                  <a:cubicBezTo>
                    <a:pt x="255" y="320"/>
                    <a:pt x="265" y="312"/>
                    <a:pt x="274" y="303"/>
                  </a:cubicBezTo>
                  <a:cubicBezTo>
                    <a:pt x="282" y="294"/>
                    <a:pt x="289" y="283"/>
                    <a:pt x="294" y="271"/>
                  </a:cubicBezTo>
                  <a:cubicBezTo>
                    <a:pt x="304" y="245"/>
                    <a:pt x="304" y="217"/>
                    <a:pt x="294" y="191"/>
                  </a:cubicBezTo>
                  <a:cubicBezTo>
                    <a:pt x="289" y="179"/>
                    <a:pt x="282" y="168"/>
                    <a:pt x="274" y="159"/>
                  </a:cubicBezTo>
                  <a:cubicBezTo>
                    <a:pt x="265" y="149"/>
                    <a:pt x="255" y="142"/>
                    <a:pt x="244" y="137"/>
                  </a:cubicBezTo>
                  <a:cubicBezTo>
                    <a:pt x="232" y="131"/>
                    <a:pt x="220" y="129"/>
                    <a:pt x="207" y="129"/>
                  </a:cubicBezTo>
                  <a:cubicBezTo>
                    <a:pt x="195" y="129"/>
                    <a:pt x="182" y="131"/>
                    <a:pt x="171" y="137"/>
                  </a:cubicBezTo>
                  <a:cubicBezTo>
                    <a:pt x="160" y="142"/>
                    <a:pt x="149" y="149"/>
                    <a:pt x="141" y="159"/>
                  </a:cubicBezTo>
                  <a:cubicBezTo>
                    <a:pt x="132" y="168"/>
                    <a:pt x="125" y="179"/>
                    <a:pt x="120" y="191"/>
                  </a:cubicBezTo>
                  <a:cubicBezTo>
                    <a:pt x="115" y="204"/>
                    <a:pt x="113" y="217"/>
                    <a:pt x="113" y="23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6" name="Google Shape;176;p37"/>
            <p:cNvSpPr/>
            <p:nvPr/>
          </p:nvSpPr>
          <p:spPr>
            <a:xfrm>
              <a:off x="3692525" y="2647950"/>
              <a:ext cx="928688" cy="1135063"/>
            </a:xfrm>
            <a:custGeom>
              <a:avLst/>
              <a:gdLst/>
              <a:ahLst/>
              <a:cxnLst/>
              <a:rect l="l" t="t" r="r" b="b"/>
              <a:pathLst>
                <a:path w="587" h="717" extrusionOk="0">
                  <a:moveTo>
                    <a:pt x="5" y="100"/>
                  </a:moveTo>
                  <a:cubicBezTo>
                    <a:pt x="2" y="91"/>
                    <a:pt x="0" y="81"/>
                    <a:pt x="0" y="71"/>
                  </a:cubicBezTo>
                  <a:cubicBezTo>
                    <a:pt x="0" y="62"/>
                    <a:pt x="2" y="53"/>
                    <a:pt x="5" y="44"/>
                  </a:cubicBezTo>
                  <a:cubicBezTo>
                    <a:pt x="8" y="36"/>
                    <a:pt x="13" y="28"/>
                    <a:pt x="20" y="21"/>
                  </a:cubicBezTo>
                  <a:cubicBezTo>
                    <a:pt x="26" y="14"/>
                    <a:pt x="34" y="9"/>
                    <a:pt x="43" y="5"/>
                  </a:cubicBezTo>
                  <a:cubicBezTo>
                    <a:pt x="50" y="2"/>
                    <a:pt x="59" y="0"/>
                    <a:pt x="68" y="0"/>
                  </a:cubicBezTo>
                  <a:cubicBezTo>
                    <a:pt x="76" y="0"/>
                    <a:pt x="85" y="2"/>
                    <a:pt x="92" y="6"/>
                  </a:cubicBezTo>
                  <a:cubicBezTo>
                    <a:pt x="100" y="9"/>
                    <a:pt x="108" y="14"/>
                    <a:pt x="113" y="21"/>
                  </a:cubicBezTo>
                  <a:cubicBezTo>
                    <a:pt x="120" y="28"/>
                    <a:pt x="125" y="36"/>
                    <a:pt x="128" y="45"/>
                  </a:cubicBezTo>
                  <a:cubicBezTo>
                    <a:pt x="128" y="45"/>
                    <a:pt x="279" y="425"/>
                    <a:pt x="282" y="433"/>
                  </a:cubicBezTo>
                  <a:cubicBezTo>
                    <a:pt x="285" y="439"/>
                    <a:pt x="293" y="442"/>
                    <a:pt x="300" y="439"/>
                  </a:cubicBezTo>
                  <a:cubicBezTo>
                    <a:pt x="303" y="438"/>
                    <a:pt x="305" y="435"/>
                    <a:pt x="306" y="433"/>
                  </a:cubicBezTo>
                  <a:cubicBezTo>
                    <a:pt x="310" y="425"/>
                    <a:pt x="459" y="45"/>
                    <a:pt x="459" y="45"/>
                  </a:cubicBezTo>
                  <a:cubicBezTo>
                    <a:pt x="462" y="36"/>
                    <a:pt x="467" y="28"/>
                    <a:pt x="473" y="21"/>
                  </a:cubicBezTo>
                  <a:cubicBezTo>
                    <a:pt x="479" y="15"/>
                    <a:pt x="487" y="9"/>
                    <a:pt x="495" y="6"/>
                  </a:cubicBezTo>
                  <a:cubicBezTo>
                    <a:pt x="502" y="2"/>
                    <a:pt x="511" y="0"/>
                    <a:pt x="519" y="0"/>
                  </a:cubicBezTo>
                  <a:cubicBezTo>
                    <a:pt x="528" y="0"/>
                    <a:pt x="537" y="2"/>
                    <a:pt x="545" y="5"/>
                  </a:cubicBezTo>
                  <a:cubicBezTo>
                    <a:pt x="554" y="9"/>
                    <a:pt x="561" y="14"/>
                    <a:pt x="567" y="21"/>
                  </a:cubicBezTo>
                  <a:cubicBezTo>
                    <a:pt x="574" y="28"/>
                    <a:pt x="578" y="36"/>
                    <a:pt x="582" y="44"/>
                  </a:cubicBezTo>
                  <a:cubicBezTo>
                    <a:pt x="585" y="53"/>
                    <a:pt x="587" y="62"/>
                    <a:pt x="587" y="71"/>
                  </a:cubicBezTo>
                  <a:cubicBezTo>
                    <a:pt x="587" y="81"/>
                    <a:pt x="585" y="91"/>
                    <a:pt x="581" y="100"/>
                  </a:cubicBezTo>
                  <a:cubicBezTo>
                    <a:pt x="356" y="673"/>
                    <a:pt x="356" y="673"/>
                    <a:pt x="356" y="673"/>
                  </a:cubicBezTo>
                  <a:cubicBezTo>
                    <a:pt x="351" y="686"/>
                    <a:pt x="342" y="697"/>
                    <a:pt x="331" y="705"/>
                  </a:cubicBezTo>
                  <a:cubicBezTo>
                    <a:pt x="320" y="713"/>
                    <a:pt x="308" y="717"/>
                    <a:pt x="295" y="717"/>
                  </a:cubicBezTo>
                  <a:cubicBezTo>
                    <a:pt x="289" y="717"/>
                    <a:pt x="289" y="717"/>
                    <a:pt x="289" y="717"/>
                  </a:cubicBezTo>
                  <a:cubicBezTo>
                    <a:pt x="283" y="716"/>
                    <a:pt x="283" y="716"/>
                    <a:pt x="283" y="716"/>
                  </a:cubicBezTo>
                  <a:cubicBezTo>
                    <a:pt x="272" y="714"/>
                    <a:pt x="261" y="709"/>
                    <a:pt x="252" y="702"/>
                  </a:cubicBezTo>
                  <a:cubicBezTo>
                    <a:pt x="243" y="694"/>
                    <a:pt x="236" y="684"/>
                    <a:pt x="231" y="673"/>
                  </a:cubicBezTo>
                  <a:lnTo>
                    <a:pt x="5" y="10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7" name="Google Shape;177;p37"/>
            <p:cNvSpPr/>
            <p:nvPr/>
          </p:nvSpPr>
          <p:spPr>
            <a:xfrm>
              <a:off x="6065838" y="2646363"/>
              <a:ext cx="688975" cy="1154113"/>
            </a:xfrm>
            <a:custGeom>
              <a:avLst/>
              <a:gdLst/>
              <a:ahLst/>
              <a:cxnLst/>
              <a:rect l="l" t="t" r="r" b="b"/>
              <a:pathLst>
                <a:path w="435" h="729" extrusionOk="0">
                  <a:moveTo>
                    <a:pt x="435" y="88"/>
                  </a:moveTo>
                  <a:cubicBezTo>
                    <a:pt x="435" y="65"/>
                    <a:pt x="435" y="65"/>
                    <a:pt x="435" y="65"/>
                  </a:cubicBezTo>
                  <a:cubicBezTo>
                    <a:pt x="435" y="57"/>
                    <a:pt x="434" y="48"/>
                    <a:pt x="431" y="40"/>
                  </a:cubicBezTo>
                  <a:cubicBezTo>
                    <a:pt x="428" y="33"/>
                    <a:pt x="424" y="26"/>
                    <a:pt x="419" y="20"/>
                  </a:cubicBezTo>
                  <a:cubicBezTo>
                    <a:pt x="414" y="14"/>
                    <a:pt x="407" y="10"/>
                    <a:pt x="401" y="7"/>
                  </a:cubicBezTo>
                  <a:cubicBezTo>
                    <a:pt x="386" y="0"/>
                    <a:pt x="370" y="0"/>
                    <a:pt x="356" y="7"/>
                  </a:cubicBezTo>
                  <a:cubicBezTo>
                    <a:pt x="349" y="10"/>
                    <a:pt x="343" y="14"/>
                    <a:pt x="338" y="20"/>
                  </a:cubicBezTo>
                  <a:cubicBezTo>
                    <a:pt x="333" y="26"/>
                    <a:pt x="329" y="33"/>
                    <a:pt x="326" y="40"/>
                  </a:cubicBezTo>
                  <a:cubicBezTo>
                    <a:pt x="324" y="48"/>
                    <a:pt x="322" y="57"/>
                    <a:pt x="322" y="65"/>
                  </a:cubicBezTo>
                  <a:cubicBezTo>
                    <a:pt x="322" y="298"/>
                    <a:pt x="322" y="298"/>
                    <a:pt x="322" y="298"/>
                  </a:cubicBezTo>
                  <a:cubicBezTo>
                    <a:pt x="308" y="290"/>
                    <a:pt x="293" y="284"/>
                    <a:pt x="277" y="280"/>
                  </a:cubicBezTo>
                  <a:cubicBezTo>
                    <a:pt x="261" y="275"/>
                    <a:pt x="245" y="273"/>
                    <a:pt x="228" y="273"/>
                  </a:cubicBezTo>
                  <a:cubicBezTo>
                    <a:pt x="200" y="273"/>
                    <a:pt x="173" y="279"/>
                    <a:pt x="147" y="291"/>
                  </a:cubicBezTo>
                  <a:cubicBezTo>
                    <a:pt x="122" y="302"/>
                    <a:pt x="100" y="319"/>
                    <a:pt x="82" y="339"/>
                  </a:cubicBezTo>
                  <a:cubicBezTo>
                    <a:pt x="0" y="429"/>
                    <a:pt x="0" y="566"/>
                    <a:pt x="82" y="657"/>
                  </a:cubicBezTo>
                  <a:cubicBezTo>
                    <a:pt x="100" y="677"/>
                    <a:pt x="122" y="693"/>
                    <a:pt x="147" y="705"/>
                  </a:cubicBezTo>
                  <a:cubicBezTo>
                    <a:pt x="198" y="728"/>
                    <a:pt x="257" y="729"/>
                    <a:pt x="308" y="705"/>
                  </a:cubicBezTo>
                  <a:cubicBezTo>
                    <a:pt x="332" y="694"/>
                    <a:pt x="355" y="678"/>
                    <a:pt x="373" y="658"/>
                  </a:cubicBezTo>
                  <a:cubicBezTo>
                    <a:pt x="392" y="637"/>
                    <a:pt x="407" y="613"/>
                    <a:pt x="418" y="587"/>
                  </a:cubicBezTo>
                  <a:cubicBezTo>
                    <a:pt x="429" y="560"/>
                    <a:pt x="435" y="531"/>
                    <a:pt x="435" y="501"/>
                  </a:cubicBezTo>
                  <a:cubicBezTo>
                    <a:pt x="435" y="88"/>
                    <a:pt x="435" y="88"/>
                    <a:pt x="435" y="88"/>
                  </a:cubicBezTo>
                  <a:close/>
                  <a:moveTo>
                    <a:pt x="315" y="538"/>
                  </a:moveTo>
                  <a:cubicBezTo>
                    <a:pt x="310" y="550"/>
                    <a:pt x="303" y="561"/>
                    <a:pt x="294" y="570"/>
                  </a:cubicBezTo>
                  <a:cubicBezTo>
                    <a:pt x="286" y="579"/>
                    <a:pt x="276" y="587"/>
                    <a:pt x="264" y="592"/>
                  </a:cubicBezTo>
                  <a:cubicBezTo>
                    <a:pt x="253" y="597"/>
                    <a:pt x="240" y="600"/>
                    <a:pt x="228" y="600"/>
                  </a:cubicBezTo>
                  <a:cubicBezTo>
                    <a:pt x="215" y="600"/>
                    <a:pt x="203" y="597"/>
                    <a:pt x="191" y="592"/>
                  </a:cubicBezTo>
                  <a:cubicBezTo>
                    <a:pt x="180" y="587"/>
                    <a:pt x="170" y="579"/>
                    <a:pt x="161" y="570"/>
                  </a:cubicBezTo>
                  <a:cubicBezTo>
                    <a:pt x="125" y="529"/>
                    <a:pt x="125" y="467"/>
                    <a:pt x="161" y="426"/>
                  </a:cubicBezTo>
                  <a:cubicBezTo>
                    <a:pt x="170" y="416"/>
                    <a:pt x="180" y="409"/>
                    <a:pt x="191" y="404"/>
                  </a:cubicBezTo>
                  <a:cubicBezTo>
                    <a:pt x="203" y="398"/>
                    <a:pt x="215" y="396"/>
                    <a:pt x="228" y="396"/>
                  </a:cubicBezTo>
                  <a:cubicBezTo>
                    <a:pt x="240" y="396"/>
                    <a:pt x="253" y="398"/>
                    <a:pt x="264" y="404"/>
                  </a:cubicBezTo>
                  <a:cubicBezTo>
                    <a:pt x="276" y="409"/>
                    <a:pt x="286" y="416"/>
                    <a:pt x="294" y="426"/>
                  </a:cubicBezTo>
                  <a:cubicBezTo>
                    <a:pt x="303" y="435"/>
                    <a:pt x="310" y="446"/>
                    <a:pt x="315" y="458"/>
                  </a:cubicBezTo>
                  <a:cubicBezTo>
                    <a:pt x="325" y="484"/>
                    <a:pt x="325" y="512"/>
                    <a:pt x="315" y="53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78" name="Google Shape;178;p37"/>
          <p:cNvSpPr txBox="1"/>
          <p:nvPr/>
        </p:nvSpPr>
        <p:spPr>
          <a:xfrm>
            <a:off x="2915963" y="3012263"/>
            <a:ext cx="3415500" cy="311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vi" sz="1600" b="1">
                <a:solidFill>
                  <a:schemeClr val="lt1"/>
                </a:solidFill>
                <a:latin typeface="Arial"/>
                <a:ea typeface="Arial"/>
                <a:cs typeface="Arial"/>
                <a:sym typeface="Arial"/>
              </a:rPr>
              <a:t>Powering Your Business Growth</a:t>
            </a:r>
            <a:endParaRPr sz="1600" b="1">
              <a:solidFill>
                <a:schemeClr val="lt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ố cục tùy chỉnh 2">
  <p:cSld name="CUSTOM_1">
    <p:spTree>
      <p:nvGrpSpPr>
        <p:cNvPr id="1" name="Shape 179"/>
        <p:cNvGrpSpPr/>
        <p:nvPr/>
      </p:nvGrpSpPr>
      <p:grpSpPr>
        <a:xfrm>
          <a:off x="0" y="0"/>
          <a:ext cx="0" cy="0"/>
          <a:chOff x="0" y="0"/>
          <a:chExt cx="0" cy="0"/>
        </a:xfrm>
      </p:grpSpPr>
      <p:sp>
        <p:nvSpPr>
          <p:cNvPr id="180" name="Google Shape;180;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L="0" lvl="0" indent="0" algn="l" rtl="0">
              <a:lnSpc>
                <a:spcPct val="90000"/>
              </a:lnSpc>
              <a:spcBef>
                <a:spcPts val="0"/>
              </a:spcBef>
              <a:spcAft>
                <a:spcPts val="0"/>
              </a:spcAft>
              <a:buClr>
                <a:schemeClr val="dk1"/>
              </a:buClr>
              <a:buSzPts val="3300"/>
              <a:buFont typeface="Calibri"/>
              <a:buNone/>
              <a:defRPr/>
            </a:lvl1pPr>
            <a:lvl2pPr marL="0" lvl="1" indent="0" algn="l" rtl="0">
              <a:lnSpc>
                <a:spcPct val="90000"/>
              </a:lnSpc>
              <a:spcBef>
                <a:spcPts val="0"/>
              </a:spcBef>
              <a:spcAft>
                <a:spcPts val="0"/>
              </a:spcAft>
              <a:buClr>
                <a:schemeClr val="dk1"/>
              </a:buClr>
              <a:buSzPts val="3300"/>
              <a:buFont typeface="Calibri"/>
              <a:buNone/>
              <a:defRPr/>
            </a:lvl2pPr>
            <a:lvl3pPr marL="0" lvl="2" indent="0" algn="l" rtl="0">
              <a:lnSpc>
                <a:spcPct val="90000"/>
              </a:lnSpc>
              <a:spcBef>
                <a:spcPts val="0"/>
              </a:spcBef>
              <a:spcAft>
                <a:spcPts val="0"/>
              </a:spcAft>
              <a:buClr>
                <a:schemeClr val="dk1"/>
              </a:buClr>
              <a:buSzPts val="3300"/>
              <a:buFont typeface="Calibri"/>
              <a:buNone/>
              <a:defRPr/>
            </a:lvl3pPr>
            <a:lvl4pPr marL="0" lvl="3" indent="0" algn="l" rtl="0">
              <a:lnSpc>
                <a:spcPct val="90000"/>
              </a:lnSpc>
              <a:spcBef>
                <a:spcPts val="0"/>
              </a:spcBef>
              <a:spcAft>
                <a:spcPts val="0"/>
              </a:spcAft>
              <a:buClr>
                <a:schemeClr val="dk1"/>
              </a:buClr>
              <a:buSzPts val="3300"/>
              <a:buFont typeface="Calibri"/>
              <a:buNone/>
              <a:defRPr/>
            </a:lvl4pPr>
            <a:lvl5pPr marL="0" lvl="4" indent="0" algn="l" rtl="0">
              <a:lnSpc>
                <a:spcPct val="90000"/>
              </a:lnSpc>
              <a:spcBef>
                <a:spcPts val="0"/>
              </a:spcBef>
              <a:spcAft>
                <a:spcPts val="0"/>
              </a:spcAft>
              <a:buClr>
                <a:schemeClr val="dk1"/>
              </a:buClr>
              <a:buSzPts val="3300"/>
              <a:buFont typeface="Calibri"/>
              <a:buNone/>
              <a:defRPr/>
            </a:lvl5pPr>
            <a:lvl6pPr marL="0" lvl="5" indent="0" algn="l" rtl="0">
              <a:lnSpc>
                <a:spcPct val="90000"/>
              </a:lnSpc>
              <a:spcBef>
                <a:spcPts val="0"/>
              </a:spcBef>
              <a:spcAft>
                <a:spcPts val="0"/>
              </a:spcAft>
              <a:buClr>
                <a:schemeClr val="dk1"/>
              </a:buClr>
              <a:buSzPts val="3300"/>
              <a:buFont typeface="Calibri"/>
              <a:buNone/>
              <a:defRPr/>
            </a:lvl6pPr>
            <a:lvl7pPr marL="0" lvl="6" indent="0" algn="l" rtl="0">
              <a:lnSpc>
                <a:spcPct val="90000"/>
              </a:lnSpc>
              <a:spcBef>
                <a:spcPts val="0"/>
              </a:spcBef>
              <a:spcAft>
                <a:spcPts val="0"/>
              </a:spcAft>
              <a:buClr>
                <a:schemeClr val="dk1"/>
              </a:buClr>
              <a:buSzPts val="3300"/>
              <a:buFont typeface="Calibri"/>
              <a:buNone/>
              <a:defRPr/>
            </a:lvl7pPr>
            <a:lvl8pPr marL="0" lvl="7" indent="0" algn="l" rtl="0">
              <a:lnSpc>
                <a:spcPct val="90000"/>
              </a:lnSpc>
              <a:spcBef>
                <a:spcPts val="0"/>
              </a:spcBef>
              <a:spcAft>
                <a:spcPts val="0"/>
              </a:spcAft>
              <a:buClr>
                <a:schemeClr val="dk1"/>
              </a:buClr>
              <a:buSzPts val="3300"/>
              <a:buFont typeface="Calibri"/>
              <a:buNone/>
              <a:defRPr/>
            </a:lvl8pPr>
            <a:lvl9pPr marL="0" lvl="8" indent="0" algn="l" rtl="0">
              <a:lnSpc>
                <a:spcPct val="90000"/>
              </a:lnSpc>
              <a:spcBef>
                <a:spcPts val="0"/>
              </a:spcBef>
              <a:spcAft>
                <a:spcPts val="0"/>
              </a:spcAft>
              <a:buClr>
                <a:schemeClr val="dk1"/>
              </a:buClr>
              <a:buSzPts val="3300"/>
              <a:buFont typeface="Calibri"/>
              <a:buNone/>
              <a:defRPr/>
            </a:lvl9pPr>
          </a:lstStyle>
          <a:p>
            <a:endParaRPr/>
          </a:p>
        </p:txBody>
      </p:sp>
      <p:sp>
        <p:nvSpPr>
          <p:cNvPr id="181" name="Google Shape;181;p38"/>
          <p:cNvSpPr/>
          <p:nvPr/>
        </p:nvSpPr>
        <p:spPr>
          <a:xfrm>
            <a:off x="-9525" y="0"/>
            <a:ext cx="9153300" cy="51507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2" name="Google Shape;182;p38"/>
          <p:cNvSpPr/>
          <p:nvPr/>
        </p:nvSpPr>
        <p:spPr>
          <a:xfrm>
            <a:off x="-9525" y="0"/>
            <a:ext cx="9153300" cy="5150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3" name="Google Shape;183;p38"/>
          <p:cNvSpPr/>
          <p:nvPr/>
        </p:nvSpPr>
        <p:spPr>
          <a:xfrm>
            <a:off x="-9525" y="0"/>
            <a:ext cx="9153300" cy="5150700"/>
          </a:xfrm>
          <a:prstGeom prst="rect">
            <a:avLst/>
          </a:prstGeom>
          <a:solidFill>
            <a:srgbClr val="D4D2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4" name="Google Shape;184;p38"/>
          <p:cNvSpPr/>
          <p:nvPr/>
        </p:nvSpPr>
        <p:spPr>
          <a:xfrm rot="-1341122">
            <a:off x="2483380" y="-570852"/>
            <a:ext cx="2428896" cy="4388816"/>
          </a:xfrm>
          <a:prstGeom prst="roundRect">
            <a:avLst>
              <a:gd name="adj" fmla="val 28622"/>
            </a:avLst>
          </a:prstGeom>
          <a:solidFill>
            <a:srgbClr val="7C418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85" name="Google Shape;185;p38"/>
          <p:cNvSpPr/>
          <p:nvPr/>
        </p:nvSpPr>
        <p:spPr>
          <a:xfrm rot="-887368">
            <a:off x="-930036" y="-610921"/>
            <a:ext cx="5678735" cy="6002695"/>
          </a:xfrm>
          <a:prstGeom prst="roundRect">
            <a:avLst>
              <a:gd name="adj" fmla="val 11180"/>
            </a:avLst>
          </a:prstGeom>
          <a:gradFill>
            <a:gsLst>
              <a:gs pos="0">
                <a:srgbClr val="1F7C84"/>
              </a:gs>
              <a:gs pos="4000">
                <a:srgbClr val="1F7C84"/>
              </a:gs>
              <a:gs pos="100000">
                <a:srgbClr val="3EE0ED"/>
              </a:gs>
            </a:gsLst>
            <a:lin ang="1919981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186" name="Google Shape;186;p38"/>
          <p:cNvCxnSpPr/>
          <p:nvPr/>
        </p:nvCxnSpPr>
        <p:spPr>
          <a:xfrm>
            <a:off x="417910" y="2425304"/>
            <a:ext cx="3566100" cy="0"/>
          </a:xfrm>
          <a:prstGeom prst="straightConnector1">
            <a:avLst/>
          </a:prstGeom>
          <a:noFill/>
          <a:ln w="12700" cap="flat" cmpd="sng">
            <a:solidFill>
              <a:srgbClr val="FFFFFF"/>
            </a:solidFill>
            <a:prstDash val="solid"/>
            <a:miter lim="800000"/>
            <a:headEnd type="none" w="med" len="med"/>
            <a:tailEnd type="none" w="med" len="med"/>
          </a:ln>
        </p:spPr>
      </p:cxnSp>
      <p:grpSp>
        <p:nvGrpSpPr>
          <p:cNvPr id="187" name="Google Shape;187;p38"/>
          <p:cNvGrpSpPr/>
          <p:nvPr/>
        </p:nvGrpSpPr>
        <p:grpSpPr>
          <a:xfrm>
            <a:off x="415528" y="4452938"/>
            <a:ext cx="471413" cy="105975"/>
            <a:chOff x="554038" y="5251450"/>
            <a:chExt cx="628550" cy="141300"/>
          </a:xfrm>
        </p:grpSpPr>
        <p:sp>
          <p:nvSpPr>
            <p:cNvPr id="188" name="Google Shape;188;p38"/>
            <p:cNvSpPr/>
            <p:nvPr/>
          </p:nvSpPr>
          <p:spPr>
            <a:xfrm>
              <a:off x="554038" y="5251450"/>
              <a:ext cx="139800" cy="141300"/>
            </a:xfrm>
            <a:prstGeom prst="ellipse">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9" name="Google Shape;189;p38"/>
            <p:cNvSpPr/>
            <p:nvPr/>
          </p:nvSpPr>
          <p:spPr>
            <a:xfrm>
              <a:off x="801688" y="5251450"/>
              <a:ext cx="139800" cy="141300"/>
            </a:xfrm>
            <a:prstGeom prst="ellipse">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0" name="Google Shape;190;p38"/>
            <p:cNvSpPr/>
            <p:nvPr/>
          </p:nvSpPr>
          <p:spPr>
            <a:xfrm>
              <a:off x="1055688" y="5257800"/>
              <a:ext cx="126900" cy="128700"/>
            </a:xfrm>
            <a:prstGeom prst="ellipse">
              <a:avLst/>
            </a:prstGeom>
            <a:noFill/>
            <a:ln w="12700" cap="flat" cmpd="sng">
              <a:solidFill>
                <a:srgbClr val="FFFFFF"/>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91" name="Google Shape;191;p38"/>
          <p:cNvSpPr/>
          <p:nvPr/>
        </p:nvSpPr>
        <p:spPr>
          <a:xfrm>
            <a:off x="2626496" y="-760478"/>
            <a:ext cx="1188600" cy="1167900"/>
          </a:xfrm>
          <a:prstGeom prst="ellipse">
            <a:avLst/>
          </a:prstGeom>
          <a:noFill/>
          <a:ln w="196850" cap="flat" cmpd="sng">
            <a:solidFill>
              <a:srgbClr val="B1E5EA">
                <a:alpha val="3686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92" name="Google Shape;192;p38"/>
          <p:cNvSpPr/>
          <p:nvPr/>
        </p:nvSpPr>
        <p:spPr>
          <a:xfrm>
            <a:off x="263638" y="4760549"/>
            <a:ext cx="513300" cy="513300"/>
          </a:xfrm>
          <a:prstGeom prst="ellipse">
            <a:avLst/>
          </a:prstGeom>
          <a:noFill/>
          <a:ln w="196850" cap="flat" cmpd="sng">
            <a:solidFill>
              <a:srgbClr val="136E79">
                <a:alpha val="3490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93" name="Google Shape;193;p38"/>
          <p:cNvSpPr/>
          <p:nvPr/>
        </p:nvSpPr>
        <p:spPr>
          <a:xfrm>
            <a:off x="3814832" y="3632140"/>
            <a:ext cx="770100" cy="756600"/>
          </a:xfrm>
          <a:prstGeom prst="ellipse">
            <a:avLst/>
          </a:prstGeom>
          <a:noFill/>
          <a:ln w="196850" cap="flat" cmpd="sng">
            <a:solidFill>
              <a:srgbClr val="57E6EA">
                <a:alpha val="3686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94" name="Google Shape;194;p38"/>
          <p:cNvPicPr preferRelativeResize="0"/>
          <p:nvPr/>
        </p:nvPicPr>
        <p:blipFill>
          <a:blip r:embed="rId2">
            <a:alphaModFix/>
          </a:blip>
          <a:stretch>
            <a:fillRect/>
          </a:stretch>
        </p:blipFill>
        <p:spPr>
          <a:xfrm>
            <a:off x="7857206" y="273843"/>
            <a:ext cx="978733" cy="243506"/>
          </a:xfrm>
          <a:prstGeom prst="rect">
            <a:avLst/>
          </a:prstGeom>
          <a:noFill/>
          <a:ln>
            <a:noFill/>
          </a:ln>
        </p:spPr>
      </p:pic>
      <p:sp>
        <p:nvSpPr>
          <p:cNvPr id="195" name="Google Shape;195;p38"/>
          <p:cNvSpPr txBox="1">
            <a:spLocks noGrp="1"/>
          </p:cNvSpPr>
          <p:nvPr>
            <p:ph type="title" idx="2"/>
          </p:nvPr>
        </p:nvSpPr>
        <p:spPr>
          <a:xfrm>
            <a:off x="383381" y="1168238"/>
            <a:ext cx="3528900" cy="994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solidFill>
                  <a:srgbClr val="FFFFFF"/>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196" name="Google Shape;196;p38"/>
          <p:cNvSpPr txBox="1">
            <a:spLocks noGrp="1"/>
          </p:cNvSpPr>
          <p:nvPr>
            <p:ph type="body" idx="1"/>
          </p:nvPr>
        </p:nvSpPr>
        <p:spPr>
          <a:xfrm>
            <a:off x="417919" y="2641725"/>
            <a:ext cx="3379200" cy="17022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FFFFFF"/>
              </a:buClr>
              <a:buSzPts val="1000"/>
              <a:buChar char="●"/>
              <a:defRPr>
                <a:solidFill>
                  <a:srgbClr val="FFFFFF"/>
                </a:solidFill>
              </a:defRPr>
            </a:lvl1pPr>
            <a:lvl2pPr marL="914400" lvl="1" indent="-279400" rtl="0">
              <a:spcBef>
                <a:spcPts val="0"/>
              </a:spcBef>
              <a:spcAft>
                <a:spcPts val="0"/>
              </a:spcAft>
              <a:buClr>
                <a:srgbClr val="FFFFFF"/>
              </a:buClr>
              <a:buSzPts val="800"/>
              <a:buChar char="○"/>
              <a:defRPr>
                <a:solidFill>
                  <a:srgbClr val="FFFFFF"/>
                </a:solidFill>
              </a:defRPr>
            </a:lvl2pPr>
            <a:lvl3pPr marL="1371600" lvl="2" indent="-279400" rtl="0">
              <a:spcBef>
                <a:spcPts val="0"/>
              </a:spcBef>
              <a:spcAft>
                <a:spcPts val="0"/>
              </a:spcAft>
              <a:buClr>
                <a:srgbClr val="FFFFFF"/>
              </a:buClr>
              <a:buSzPts val="800"/>
              <a:buChar char="■"/>
              <a:defRPr>
                <a:solidFill>
                  <a:srgbClr val="FFFFFF"/>
                </a:solidFill>
              </a:defRPr>
            </a:lvl3pPr>
            <a:lvl4pPr marL="1828800" lvl="3" indent="-279400" rtl="0">
              <a:spcBef>
                <a:spcPts val="0"/>
              </a:spcBef>
              <a:spcAft>
                <a:spcPts val="0"/>
              </a:spcAft>
              <a:buClr>
                <a:srgbClr val="FFFFFF"/>
              </a:buClr>
              <a:buSzPts val="800"/>
              <a:buChar char="●"/>
              <a:defRPr>
                <a:solidFill>
                  <a:srgbClr val="FFFFFF"/>
                </a:solidFill>
              </a:defRPr>
            </a:lvl4pPr>
            <a:lvl5pPr marL="2286000" lvl="4" indent="-279400" rtl="0">
              <a:spcBef>
                <a:spcPts val="0"/>
              </a:spcBef>
              <a:spcAft>
                <a:spcPts val="0"/>
              </a:spcAft>
              <a:buClr>
                <a:srgbClr val="FFFFFF"/>
              </a:buClr>
              <a:buSzPts val="800"/>
              <a:buChar char="○"/>
              <a:defRPr>
                <a:solidFill>
                  <a:srgbClr val="FFFFFF"/>
                </a:solidFill>
              </a:defRPr>
            </a:lvl5pPr>
            <a:lvl6pPr marL="2743200" lvl="5" indent="-279400" rtl="0">
              <a:spcBef>
                <a:spcPts val="0"/>
              </a:spcBef>
              <a:spcAft>
                <a:spcPts val="0"/>
              </a:spcAft>
              <a:buClr>
                <a:srgbClr val="FFFFFF"/>
              </a:buClr>
              <a:buSzPts val="800"/>
              <a:buChar char="■"/>
              <a:defRPr>
                <a:solidFill>
                  <a:srgbClr val="FFFFFF"/>
                </a:solidFill>
              </a:defRPr>
            </a:lvl6pPr>
            <a:lvl7pPr marL="3200400" lvl="6" indent="-279400" rtl="0">
              <a:spcBef>
                <a:spcPts val="0"/>
              </a:spcBef>
              <a:spcAft>
                <a:spcPts val="0"/>
              </a:spcAft>
              <a:buClr>
                <a:srgbClr val="FFFFFF"/>
              </a:buClr>
              <a:buSzPts val="800"/>
              <a:buChar char="●"/>
              <a:defRPr>
                <a:solidFill>
                  <a:srgbClr val="FFFFFF"/>
                </a:solidFill>
              </a:defRPr>
            </a:lvl7pPr>
            <a:lvl8pPr marL="3657600" lvl="7" indent="-279400" rtl="0">
              <a:spcBef>
                <a:spcPts val="0"/>
              </a:spcBef>
              <a:spcAft>
                <a:spcPts val="0"/>
              </a:spcAft>
              <a:buClr>
                <a:srgbClr val="FFFFFF"/>
              </a:buClr>
              <a:buSzPts val="800"/>
              <a:buChar char="○"/>
              <a:defRPr>
                <a:solidFill>
                  <a:srgbClr val="FFFFFF"/>
                </a:solidFill>
              </a:defRPr>
            </a:lvl8pPr>
            <a:lvl9pPr marL="4114800" lvl="8" indent="-279400" rtl="0">
              <a:spcBef>
                <a:spcPts val="0"/>
              </a:spcBef>
              <a:spcAft>
                <a:spcPts val="0"/>
              </a:spcAft>
              <a:buClr>
                <a:srgbClr val="FFFFFF"/>
              </a:buClr>
              <a:buSzPts val="800"/>
              <a:buChar char="■"/>
              <a:defRPr>
                <a:solidFill>
                  <a:srgbClr val="FFFFFF"/>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7"/>
        <p:cNvGrpSpPr/>
        <p:nvPr/>
      </p:nvGrpSpPr>
      <p:grpSpPr>
        <a:xfrm>
          <a:off x="0" y="0"/>
          <a:ext cx="0" cy="0"/>
          <a:chOff x="0" y="0"/>
          <a:chExt cx="0" cy="0"/>
        </a:xfrm>
      </p:grpSpPr>
      <p:sp>
        <p:nvSpPr>
          <p:cNvPr id="198" name="Google Shape;19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
        <p:nvSpPr>
          <p:cNvPr id="199" name="Google Shape;199;p39"/>
          <p:cNvSpPr/>
          <p:nvPr/>
        </p:nvSpPr>
        <p:spPr>
          <a:xfrm>
            <a:off x="403706" y="1056174"/>
            <a:ext cx="3746400" cy="1246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4100"/>
              <a:buFont typeface="Roboto"/>
              <a:buNone/>
            </a:pPr>
            <a:r>
              <a:rPr lang="vi" sz="4100" b="1" i="0" u="none" strike="noStrike" cap="none">
                <a:solidFill>
                  <a:schemeClr val="lt1"/>
                </a:solidFill>
                <a:latin typeface="Roboto"/>
                <a:ea typeface="Roboto"/>
                <a:cs typeface="Roboto"/>
                <a:sym typeface="Roboto"/>
              </a:rPr>
              <a:t>INTRODUCTION</a:t>
            </a:r>
            <a:endParaRPr sz="1100"/>
          </a:p>
          <a:p>
            <a:pPr marL="0" marR="0" lvl="0" indent="0" algn="l" rtl="0">
              <a:lnSpc>
                <a:spcPct val="100000"/>
              </a:lnSpc>
              <a:spcBef>
                <a:spcPts val="0"/>
              </a:spcBef>
              <a:spcAft>
                <a:spcPts val="0"/>
              </a:spcAft>
              <a:buClr>
                <a:schemeClr val="lt1"/>
              </a:buClr>
              <a:buSzPts val="4100"/>
              <a:buFont typeface="Roboto"/>
              <a:buNone/>
            </a:pPr>
            <a:r>
              <a:rPr lang="vi" sz="4100" b="1">
                <a:solidFill>
                  <a:schemeClr val="lt1"/>
                </a:solidFill>
                <a:latin typeface="Roboto"/>
                <a:ea typeface="Roboto"/>
                <a:cs typeface="Roboto"/>
                <a:sym typeface="Roboto"/>
              </a:rPr>
              <a:t>SLIDES</a:t>
            </a:r>
            <a:endParaRPr sz="1800" b="0" i="0" u="none" strike="noStrike" cap="none">
              <a:solidFill>
                <a:schemeClr val="lt1"/>
              </a:solidFill>
              <a:latin typeface="Arial"/>
              <a:ea typeface="Arial"/>
              <a:cs typeface="Arial"/>
              <a:sym typeface="Arial"/>
            </a:endParaRPr>
          </a:p>
        </p:txBody>
      </p:sp>
      <p:grpSp>
        <p:nvGrpSpPr>
          <p:cNvPr id="200" name="Google Shape;200;p39"/>
          <p:cNvGrpSpPr/>
          <p:nvPr/>
        </p:nvGrpSpPr>
        <p:grpSpPr>
          <a:xfrm>
            <a:off x="244069" y="223838"/>
            <a:ext cx="769144" cy="190500"/>
            <a:chOff x="968375" y="412750"/>
            <a:chExt cx="1025525" cy="254000"/>
          </a:xfrm>
        </p:grpSpPr>
        <p:sp>
          <p:nvSpPr>
            <p:cNvPr id="201" name="Google Shape;201;p39"/>
            <p:cNvSpPr/>
            <p:nvPr/>
          </p:nvSpPr>
          <p:spPr>
            <a:xfrm>
              <a:off x="1190625" y="449263"/>
              <a:ext cx="42863" cy="46037"/>
            </a:xfrm>
            <a:custGeom>
              <a:avLst/>
              <a:gdLst/>
              <a:ahLst/>
              <a:cxnLst/>
              <a:rect l="l" t="t" r="r" b="b"/>
              <a:pathLst>
                <a:path w="28" h="30" extrusionOk="0">
                  <a:moveTo>
                    <a:pt x="0" y="15"/>
                  </a:moveTo>
                  <a:cubicBezTo>
                    <a:pt x="0" y="13"/>
                    <a:pt x="0" y="11"/>
                    <a:pt x="1" y="9"/>
                  </a:cubicBezTo>
                  <a:cubicBezTo>
                    <a:pt x="2" y="6"/>
                    <a:pt x="5" y="3"/>
                    <a:pt x="8" y="1"/>
                  </a:cubicBezTo>
                  <a:cubicBezTo>
                    <a:pt x="12" y="0"/>
                    <a:pt x="16" y="0"/>
                    <a:pt x="19" y="1"/>
                  </a:cubicBezTo>
                  <a:cubicBezTo>
                    <a:pt x="21" y="2"/>
                    <a:pt x="22" y="3"/>
                    <a:pt x="23" y="4"/>
                  </a:cubicBezTo>
                  <a:cubicBezTo>
                    <a:pt x="25" y="6"/>
                    <a:pt x="26" y="7"/>
                    <a:pt x="26" y="9"/>
                  </a:cubicBezTo>
                  <a:cubicBezTo>
                    <a:pt x="27" y="11"/>
                    <a:pt x="28" y="13"/>
                    <a:pt x="28" y="15"/>
                  </a:cubicBezTo>
                  <a:cubicBezTo>
                    <a:pt x="28" y="17"/>
                    <a:pt x="27" y="19"/>
                    <a:pt x="26" y="21"/>
                  </a:cubicBezTo>
                  <a:cubicBezTo>
                    <a:pt x="26" y="23"/>
                    <a:pt x="25" y="24"/>
                    <a:pt x="23" y="26"/>
                  </a:cubicBezTo>
                  <a:cubicBezTo>
                    <a:pt x="22" y="27"/>
                    <a:pt x="21" y="28"/>
                    <a:pt x="19" y="29"/>
                  </a:cubicBezTo>
                  <a:cubicBezTo>
                    <a:pt x="16" y="30"/>
                    <a:pt x="12" y="30"/>
                    <a:pt x="8" y="29"/>
                  </a:cubicBezTo>
                  <a:cubicBezTo>
                    <a:pt x="7" y="28"/>
                    <a:pt x="5" y="27"/>
                    <a:pt x="4" y="26"/>
                  </a:cubicBezTo>
                  <a:cubicBezTo>
                    <a:pt x="3" y="24"/>
                    <a:pt x="2" y="23"/>
                    <a:pt x="1" y="21"/>
                  </a:cubicBezTo>
                  <a:cubicBezTo>
                    <a:pt x="0" y="19"/>
                    <a:pt x="0" y="17"/>
                    <a:pt x="0" y="15"/>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2" name="Google Shape;202;p39"/>
            <p:cNvSpPr/>
            <p:nvPr/>
          </p:nvSpPr>
          <p:spPr>
            <a:xfrm>
              <a:off x="1192212" y="509588"/>
              <a:ext cx="39688" cy="153987"/>
            </a:xfrm>
            <a:custGeom>
              <a:avLst/>
              <a:gdLst/>
              <a:ahLst/>
              <a:cxnLst/>
              <a:rect l="l" t="t" r="r" b="b"/>
              <a:pathLst>
                <a:path w="26" h="101" extrusionOk="0">
                  <a:moveTo>
                    <a:pt x="26" y="86"/>
                  </a:moveTo>
                  <a:cubicBezTo>
                    <a:pt x="26" y="88"/>
                    <a:pt x="25" y="90"/>
                    <a:pt x="25" y="92"/>
                  </a:cubicBezTo>
                  <a:cubicBezTo>
                    <a:pt x="24" y="94"/>
                    <a:pt x="23" y="95"/>
                    <a:pt x="22" y="96"/>
                  </a:cubicBezTo>
                  <a:cubicBezTo>
                    <a:pt x="21" y="98"/>
                    <a:pt x="19" y="99"/>
                    <a:pt x="18" y="99"/>
                  </a:cubicBezTo>
                  <a:cubicBezTo>
                    <a:pt x="15" y="101"/>
                    <a:pt x="11" y="101"/>
                    <a:pt x="8" y="99"/>
                  </a:cubicBezTo>
                  <a:cubicBezTo>
                    <a:pt x="6" y="99"/>
                    <a:pt x="5" y="98"/>
                    <a:pt x="4" y="96"/>
                  </a:cubicBezTo>
                  <a:cubicBezTo>
                    <a:pt x="1" y="94"/>
                    <a:pt x="0" y="90"/>
                    <a:pt x="0" y="86"/>
                  </a:cubicBezTo>
                  <a:cubicBezTo>
                    <a:pt x="0" y="14"/>
                    <a:pt x="0" y="14"/>
                    <a:pt x="0" y="14"/>
                  </a:cubicBezTo>
                  <a:cubicBezTo>
                    <a:pt x="0" y="11"/>
                    <a:pt x="1" y="7"/>
                    <a:pt x="4" y="4"/>
                  </a:cubicBezTo>
                  <a:cubicBezTo>
                    <a:pt x="5" y="3"/>
                    <a:pt x="6" y="2"/>
                    <a:pt x="8" y="1"/>
                  </a:cubicBezTo>
                  <a:cubicBezTo>
                    <a:pt x="10" y="1"/>
                    <a:pt x="11" y="0"/>
                    <a:pt x="13" y="0"/>
                  </a:cubicBezTo>
                  <a:cubicBezTo>
                    <a:pt x="15" y="0"/>
                    <a:pt x="16" y="1"/>
                    <a:pt x="18" y="1"/>
                  </a:cubicBezTo>
                  <a:cubicBezTo>
                    <a:pt x="20" y="2"/>
                    <a:pt x="21" y="3"/>
                    <a:pt x="22" y="4"/>
                  </a:cubicBezTo>
                  <a:cubicBezTo>
                    <a:pt x="23" y="6"/>
                    <a:pt x="24" y="7"/>
                    <a:pt x="25" y="9"/>
                  </a:cubicBezTo>
                  <a:cubicBezTo>
                    <a:pt x="25" y="10"/>
                    <a:pt x="26" y="12"/>
                    <a:pt x="26" y="14"/>
                  </a:cubicBezTo>
                  <a:lnTo>
                    <a:pt x="26" y="86"/>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3" name="Google Shape;203;p39"/>
            <p:cNvSpPr/>
            <p:nvPr/>
          </p:nvSpPr>
          <p:spPr>
            <a:xfrm>
              <a:off x="1265237" y="449263"/>
              <a:ext cx="42863" cy="46037"/>
            </a:xfrm>
            <a:custGeom>
              <a:avLst/>
              <a:gdLst/>
              <a:ahLst/>
              <a:cxnLst/>
              <a:rect l="l" t="t" r="r" b="b"/>
              <a:pathLst>
                <a:path w="28" h="30" extrusionOk="0">
                  <a:moveTo>
                    <a:pt x="0" y="15"/>
                  </a:moveTo>
                  <a:cubicBezTo>
                    <a:pt x="0" y="13"/>
                    <a:pt x="0" y="11"/>
                    <a:pt x="1" y="9"/>
                  </a:cubicBezTo>
                  <a:cubicBezTo>
                    <a:pt x="3" y="6"/>
                    <a:pt x="5" y="3"/>
                    <a:pt x="9" y="1"/>
                  </a:cubicBezTo>
                  <a:cubicBezTo>
                    <a:pt x="12" y="0"/>
                    <a:pt x="16" y="0"/>
                    <a:pt x="19" y="1"/>
                  </a:cubicBezTo>
                  <a:cubicBezTo>
                    <a:pt x="21" y="2"/>
                    <a:pt x="22" y="3"/>
                    <a:pt x="24" y="4"/>
                  </a:cubicBezTo>
                  <a:cubicBezTo>
                    <a:pt x="25" y="6"/>
                    <a:pt x="26" y="7"/>
                    <a:pt x="27" y="9"/>
                  </a:cubicBezTo>
                  <a:cubicBezTo>
                    <a:pt x="27" y="11"/>
                    <a:pt x="28" y="13"/>
                    <a:pt x="28" y="15"/>
                  </a:cubicBezTo>
                  <a:cubicBezTo>
                    <a:pt x="28" y="17"/>
                    <a:pt x="27" y="19"/>
                    <a:pt x="27" y="21"/>
                  </a:cubicBezTo>
                  <a:cubicBezTo>
                    <a:pt x="26" y="23"/>
                    <a:pt x="25" y="24"/>
                    <a:pt x="24" y="26"/>
                  </a:cubicBezTo>
                  <a:cubicBezTo>
                    <a:pt x="22" y="27"/>
                    <a:pt x="21" y="28"/>
                    <a:pt x="19" y="29"/>
                  </a:cubicBezTo>
                  <a:cubicBezTo>
                    <a:pt x="16" y="30"/>
                    <a:pt x="12" y="30"/>
                    <a:pt x="9" y="29"/>
                  </a:cubicBezTo>
                  <a:cubicBezTo>
                    <a:pt x="7" y="28"/>
                    <a:pt x="5" y="27"/>
                    <a:pt x="4" y="26"/>
                  </a:cubicBezTo>
                  <a:cubicBezTo>
                    <a:pt x="3" y="24"/>
                    <a:pt x="2" y="23"/>
                    <a:pt x="1" y="21"/>
                  </a:cubicBezTo>
                  <a:cubicBezTo>
                    <a:pt x="0" y="19"/>
                    <a:pt x="0" y="17"/>
                    <a:pt x="0" y="15"/>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4" name="Google Shape;204;p39"/>
            <p:cNvSpPr/>
            <p:nvPr/>
          </p:nvSpPr>
          <p:spPr>
            <a:xfrm>
              <a:off x="1266825" y="509588"/>
              <a:ext cx="39688" cy="153987"/>
            </a:xfrm>
            <a:custGeom>
              <a:avLst/>
              <a:gdLst/>
              <a:ahLst/>
              <a:cxnLst/>
              <a:rect l="l" t="t" r="r" b="b"/>
              <a:pathLst>
                <a:path w="26" h="101" extrusionOk="0">
                  <a:moveTo>
                    <a:pt x="26" y="86"/>
                  </a:moveTo>
                  <a:cubicBezTo>
                    <a:pt x="26" y="88"/>
                    <a:pt x="26" y="90"/>
                    <a:pt x="25" y="92"/>
                  </a:cubicBezTo>
                  <a:cubicBezTo>
                    <a:pt x="24" y="94"/>
                    <a:pt x="23" y="95"/>
                    <a:pt x="22" y="96"/>
                  </a:cubicBezTo>
                  <a:cubicBezTo>
                    <a:pt x="21" y="98"/>
                    <a:pt x="20" y="99"/>
                    <a:pt x="18" y="99"/>
                  </a:cubicBezTo>
                  <a:cubicBezTo>
                    <a:pt x="15" y="101"/>
                    <a:pt x="11" y="101"/>
                    <a:pt x="8" y="99"/>
                  </a:cubicBezTo>
                  <a:cubicBezTo>
                    <a:pt x="7" y="99"/>
                    <a:pt x="5" y="98"/>
                    <a:pt x="4" y="96"/>
                  </a:cubicBezTo>
                  <a:cubicBezTo>
                    <a:pt x="1" y="94"/>
                    <a:pt x="0" y="90"/>
                    <a:pt x="0" y="86"/>
                  </a:cubicBezTo>
                  <a:cubicBezTo>
                    <a:pt x="0" y="14"/>
                    <a:pt x="0" y="14"/>
                    <a:pt x="0" y="14"/>
                  </a:cubicBezTo>
                  <a:cubicBezTo>
                    <a:pt x="0" y="11"/>
                    <a:pt x="1" y="7"/>
                    <a:pt x="4" y="4"/>
                  </a:cubicBezTo>
                  <a:cubicBezTo>
                    <a:pt x="5" y="3"/>
                    <a:pt x="7" y="2"/>
                    <a:pt x="8" y="1"/>
                  </a:cubicBezTo>
                  <a:cubicBezTo>
                    <a:pt x="10" y="1"/>
                    <a:pt x="12" y="0"/>
                    <a:pt x="13" y="0"/>
                  </a:cubicBezTo>
                  <a:cubicBezTo>
                    <a:pt x="15" y="0"/>
                    <a:pt x="17" y="1"/>
                    <a:pt x="18" y="1"/>
                  </a:cubicBezTo>
                  <a:cubicBezTo>
                    <a:pt x="21" y="3"/>
                    <a:pt x="24" y="6"/>
                    <a:pt x="25" y="9"/>
                  </a:cubicBezTo>
                  <a:cubicBezTo>
                    <a:pt x="26" y="10"/>
                    <a:pt x="26" y="12"/>
                    <a:pt x="26" y="14"/>
                  </a:cubicBezTo>
                  <a:lnTo>
                    <a:pt x="26" y="86"/>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5" name="Google Shape;205;p39"/>
            <p:cNvSpPr/>
            <p:nvPr/>
          </p:nvSpPr>
          <p:spPr>
            <a:xfrm>
              <a:off x="1339850" y="506413"/>
              <a:ext cx="139700" cy="157162"/>
            </a:xfrm>
            <a:custGeom>
              <a:avLst/>
              <a:gdLst/>
              <a:ahLst/>
              <a:cxnLst/>
              <a:rect l="l" t="t" r="r" b="b"/>
              <a:pathLst>
                <a:path w="91" h="103" extrusionOk="0">
                  <a:moveTo>
                    <a:pt x="91" y="89"/>
                  </a:moveTo>
                  <a:cubicBezTo>
                    <a:pt x="91" y="91"/>
                    <a:pt x="90" y="93"/>
                    <a:pt x="90" y="94"/>
                  </a:cubicBezTo>
                  <a:cubicBezTo>
                    <a:pt x="89" y="96"/>
                    <a:pt x="88" y="97"/>
                    <a:pt x="87" y="99"/>
                  </a:cubicBezTo>
                  <a:cubicBezTo>
                    <a:pt x="86" y="100"/>
                    <a:pt x="85" y="101"/>
                    <a:pt x="83" y="102"/>
                  </a:cubicBezTo>
                  <a:cubicBezTo>
                    <a:pt x="82" y="102"/>
                    <a:pt x="80" y="103"/>
                    <a:pt x="78" y="103"/>
                  </a:cubicBezTo>
                  <a:cubicBezTo>
                    <a:pt x="76" y="103"/>
                    <a:pt x="75" y="102"/>
                    <a:pt x="73" y="102"/>
                  </a:cubicBezTo>
                  <a:cubicBezTo>
                    <a:pt x="71" y="101"/>
                    <a:pt x="70" y="100"/>
                    <a:pt x="69" y="99"/>
                  </a:cubicBezTo>
                  <a:cubicBezTo>
                    <a:pt x="66" y="96"/>
                    <a:pt x="65" y="93"/>
                    <a:pt x="65" y="89"/>
                  </a:cubicBezTo>
                  <a:cubicBezTo>
                    <a:pt x="65" y="51"/>
                    <a:pt x="65" y="51"/>
                    <a:pt x="65" y="51"/>
                  </a:cubicBezTo>
                  <a:cubicBezTo>
                    <a:pt x="65" y="50"/>
                    <a:pt x="65" y="50"/>
                    <a:pt x="65" y="50"/>
                  </a:cubicBezTo>
                  <a:cubicBezTo>
                    <a:pt x="65" y="47"/>
                    <a:pt x="64" y="44"/>
                    <a:pt x="63" y="42"/>
                  </a:cubicBezTo>
                  <a:cubicBezTo>
                    <a:pt x="62" y="39"/>
                    <a:pt x="61" y="37"/>
                    <a:pt x="59" y="35"/>
                  </a:cubicBezTo>
                  <a:cubicBezTo>
                    <a:pt x="57" y="33"/>
                    <a:pt x="55" y="32"/>
                    <a:pt x="53" y="31"/>
                  </a:cubicBezTo>
                  <a:cubicBezTo>
                    <a:pt x="51" y="30"/>
                    <a:pt x="48" y="29"/>
                    <a:pt x="46" y="29"/>
                  </a:cubicBezTo>
                  <a:cubicBezTo>
                    <a:pt x="43" y="29"/>
                    <a:pt x="40" y="30"/>
                    <a:pt x="38" y="31"/>
                  </a:cubicBezTo>
                  <a:cubicBezTo>
                    <a:pt x="35" y="32"/>
                    <a:pt x="33" y="33"/>
                    <a:pt x="32" y="35"/>
                  </a:cubicBezTo>
                  <a:cubicBezTo>
                    <a:pt x="30" y="37"/>
                    <a:pt x="29" y="40"/>
                    <a:pt x="28" y="42"/>
                  </a:cubicBezTo>
                  <a:cubicBezTo>
                    <a:pt x="27" y="45"/>
                    <a:pt x="26" y="48"/>
                    <a:pt x="26" y="51"/>
                  </a:cubicBezTo>
                  <a:cubicBezTo>
                    <a:pt x="26" y="89"/>
                    <a:pt x="26" y="89"/>
                    <a:pt x="26" y="89"/>
                  </a:cubicBezTo>
                  <a:cubicBezTo>
                    <a:pt x="26" y="91"/>
                    <a:pt x="26" y="93"/>
                    <a:pt x="25" y="94"/>
                  </a:cubicBezTo>
                  <a:cubicBezTo>
                    <a:pt x="25" y="96"/>
                    <a:pt x="24" y="97"/>
                    <a:pt x="23" y="99"/>
                  </a:cubicBezTo>
                  <a:cubicBezTo>
                    <a:pt x="22" y="100"/>
                    <a:pt x="20" y="101"/>
                    <a:pt x="19" y="102"/>
                  </a:cubicBezTo>
                  <a:cubicBezTo>
                    <a:pt x="17" y="102"/>
                    <a:pt x="15" y="103"/>
                    <a:pt x="14" y="103"/>
                  </a:cubicBezTo>
                  <a:cubicBezTo>
                    <a:pt x="12" y="103"/>
                    <a:pt x="10" y="102"/>
                    <a:pt x="9" y="102"/>
                  </a:cubicBezTo>
                  <a:cubicBezTo>
                    <a:pt x="7" y="101"/>
                    <a:pt x="6" y="100"/>
                    <a:pt x="5" y="99"/>
                  </a:cubicBezTo>
                  <a:cubicBezTo>
                    <a:pt x="3" y="97"/>
                    <a:pt x="2" y="96"/>
                    <a:pt x="2" y="94"/>
                  </a:cubicBezTo>
                  <a:cubicBezTo>
                    <a:pt x="1" y="93"/>
                    <a:pt x="1" y="91"/>
                    <a:pt x="1" y="89"/>
                  </a:cubicBezTo>
                  <a:cubicBezTo>
                    <a:pt x="1" y="51"/>
                    <a:pt x="1" y="51"/>
                    <a:pt x="1" y="51"/>
                  </a:cubicBezTo>
                  <a:cubicBezTo>
                    <a:pt x="0" y="44"/>
                    <a:pt x="2" y="37"/>
                    <a:pt x="4" y="31"/>
                  </a:cubicBezTo>
                  <a:cubicBezTo>
                    <a:pt x="6" y="25"/>
                    <a:pt x="9" y="20"/>
                    <a:pt x="14" y="15"/>
                  </a:cubicBezTo>
                  <a:cubicBezTo>
                    <a:pt x="18" y="11"/>
                    <a:pt x="22" y="7"/>
                    <a:pt x="28" y="5"/>
                  </a:cubicBezTo>
                  <a:cubicBezTo>
                    <a:pt x="39" y="0"/>
                    <a:pt x="52" y="0"/>
                    <a:pt x="63" y="5"/>
                  </a:cubicBezTo>
                  <a:cubicBezTo>
                    <a:pt x="69" y="7"/>
                    <a:pt x="74" y="11"/>
                    <a:pt x="78" y="15"/>
                  </a:cubicBezTo>
                  <a:cubicBezTo>
                    <a:pt x="82" y="20"/>
                    <a:pt x="85" y="25"/>
                    <a:pt x="87" y="31"/>
                  </a:cubicBezTo>
                  <a:cubicBezTo>
                    <a:pt x="90" y="37"/>
                    <a:pt x="91" y="44"/>
                    <a:pt x="91" y="51"/>
                  </a:cubicBezTo>
                  <a:cubicBezTo>
                    <a:pt x="91" y="89"/>
                    <a:pt x="91" y="89"/>
                    <a:pt x="91" y="89"/>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6" name="Google Shape;206;p39"/>
            <p:cNvSpPr/>
            <p:nvPr/>
          </p:nvSpPr>
          <p:spPr>
            <a:xfrm>
              <a:off x="1677987" y="506413"/>
              <a:ext cx="152400" cy="160337"/>
            </a:xfrm>
            <a:custGeom>
              <a:avLst/>
              <a:gdLst/>
              <a:ahLst/>
              <a:cxnLst/>
              <a:rect l="l" t="t" r="r" b="b"/>
              <a:pathLst>
                <a:path w="99" h="105" extrusionOk="0">
                  <a:moveTo>
                    <a:pt x="0" y="52"/>
                  </a:moveTo>
                  <a:cubicBezTo>
                    <a:pt x="0" y="46"/>
                    <a:pt x="1" y="39"/>
                    <a:pt x="3" y="32"/>
                  </a:cubicBezTo>
                  <a:cubicBezTo>
                    <a:pt x="6" y="26"/>
                    <a:pt x="9" y="21"/>
                    <a:pt x="14" y="16"/>
                  </a:cubicBezTo>
                  <a:cubicBezTo>
                    <a:pt x="18" y="11"/>
                    <a:pt x="23" y="8"/>
                    <a:pt x="29" y="5"/>
                  </a:cubicBezTo>
                  <a:cubicBezTo>
                    <a:pt x="40" y="0"/>
                    <a:pt x="54" y="0"/>
                    <a:pt x="65" y="5"/>
                  </a:cubicBezTo>
                  <a:cubicBezTo>
                    <a:pt x="71" y="8"/>
                    <a:pt x="76" y="11"/>
                    <a:pt x="80" y="16"/>
                  </a:cubicBezTo>
                  <a:cubicBezTo>
                    <a:pt x="99" y="37"/>
                    <a:pt x="99" y="68"/>
                    <a:pt x="80" y="89"/>
                  </a:cubicBezTo>
                  <a:cubicBezTo>
                    <a:pt x="76" y="93"/>
                    <a:pt x="71" y="97"/>
                    <a:pt x="65" y="100"/>
                  </a:cubicBezTo>
                  <a:cubicBezTo>
                    <a:pt x="54" y="105"/>
                    <a:pt x="40" y="105"/>
                    <a:pt x="29" y="100"/>
                  </a:cubicBezTo>
                  <a:cubicBezTo>
                    <a:pt x="23" y="97"/>
                    <a:pt x="18" y="93"/>
                    <a:pt x="14" y="89"/>
                  </a:cubicBezTo>
                  <a:cubicBezTo>
                    <a:pt x="5" y="79"/>
                    <a:pt x="0" y="66"/>
                    <a:pt x="0" y="52"/>
                  </a:cubicBezTo>
                  <a:close/>
                  <a:moveTo>
                    <a:pt x="26" y="52"/>
                  </a:moveTo>
                  <a:cubicBezTo>
                    <a:pt x="26" y="55"/>
                    <a:pt x="26" y="59"/>
                    <a:pt x="27" y="61"/>
                  </a:cubicBezTo>
                  <a:cubicBezTo>
                    <a:pt x="28" y="64"/>
                    <a:pt x="30" y="67"/>
                    <a:pt x="32" y="69"/>
                  </a:cubicBezTo>
                  <a:cubicBezTo>
                    <a:pt x="34" y="71"/>
                    <a:pt x="36" y="73"/>
                    <a:pt x="39" y="74"/>
                  </a:cubicBezTo>
                  <a:cubicBezTo>
                    <a:pt x="41" y="75"/>
                    <a:pt x="44" y="76"/>
                    <a:pt x="47" y="76"/>
                  </a:cubicBezTo>
                  <a:cubicBezTo>
                    <a:pt x="50" y="76"/>
                    <a:pt x="53" y="75"/>
                    <a:pt x="55" y="74"/>
                  </a:cubicBezTo>
                  <a:cubicBezTo>
                    <a:pt x="58" y="73"/>
                    <a:pt x="60" y="71"/>
                    <a:pt x="62" y="69"/>
                  </a:cubicBezTo>
                  <a:cubicBezTo>
                    <a:pt x="71" y="59"/>
                    <a:pt x="71" y="45"/>
                    <a:pt x="62" y="36"/>
                  </a:cubicBezTo>
                  <a:cubicBezTo>
                    <a:pt x="60" y="34"/>
                    <a:pt x="58" y="32"/>
                    <a:pt x="55" y="31"/>
                  </a:cubicBezTo>
                  <a:cubicBezTo>
                    <a:pt x="53" y="30"/>
                    <a:pt x="50" y="29"/>
                    <a:pt x="47" y="29"/>
                  </a:cubicBezTo>
                  <a:cubicBezTo>
                    <a:pt x="44" y="29"/>
                    <a:pt x="41" y="30"/>
                    <a:pt x="39" y="31"/>
                  </a:cubicBezTo>
                  <a:cubicBezTo>
                    <a:pt x="36" y="32"/>
                    <a:pt x="34" y="34"/>
                    <a:pt x="32" y="36"/>
                  </a:cubicBezTo>
                  <a:cubicBezTo>
                    <a:pt x="30" y="38"/>
                    <a:pt x="28" y="41"/>
                    <a:pt x="27" y="43"/>
                  </a:cubicBezTo>
                  <a:cubicBezTo>
                    <a:pt x="26" y="46"/>
                    <a:pt x="26" y="49"/>
                    <a:pt x="26" y="5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7" name="Google Shape;207;p39"/>
            <p:cNvSpPr/>
            <p:nvPr/>
          </p:nvSpPr>
          <p:spPr>
            <a:xfrm>
              <a:off x="1839912" y="506413"/>
              <a:ext cx="153988" cy="160337"/>
            </a:xfrm>
            <a:custGeom>
              <a:avLst/>
              <a:gdLst/>
              <a:ahLst/>
              <a:cxnLst/>
              <a:rect l="l" t="t" r="r" b="b"/>
              <a:pathLst>
                <a:path w="100" h="105" extrusionOk="0">
                  <a:moveTo>
                    <a:pt x="0" y="52"/>
                  </a:moveTo>
                  <a:cubicBezTo>
                    <a:pt x="0" y="46"/>
                    <a:pt x="2" y="39"/>
                    <a:pt x="4" y="32"/>
                  </a:cubicBezTo>
                  <a:cubicBezTo>
                    <a:pt x="7" y="26"/>
                    <a:pt x="10" y="21"/>
                    <a:pt x="14" y="16"/>
                  </a:cubicBezTo>
                  <a:cubicBezTo>
                    <a:pt x="19" y="11"/>
                    <a:pt x="24" y="8"/>
                    <a:pt x="29" y="5"/>
                  </a:cubicBezTo>
                  <a:cubicBezTo>
                    <a:pt x="41" y="0"/>
                    <a:pt x="55" y="0"/>
                    <a:pt x="66" y="5"/>
                  </a:cubicBezTo>
                  <a:cubicBezTo>
                    <a:pt x="72" y="8"/>
                    <a:pt x="77" y="11"/>
                    <a:pt x="81" y="16"/>
                  </a:cubicBezTo>
                  <a:cubicBezTo>
                    <a:pt x="100" y="37"/>
                    <a:pt x="100" y="68"/>
                    <a:pt x="81" y="89"/>
                  </a:cubicBezTo>
                  <a:cubicBezTo>
                    <a:pt x="77" y="93"/>
                    <a:pt x="72" y="97"/>
                    <a:pt x="66" y="100"/>
                  </a:cubicBezTo>
                  <a:cubicBezTo>
                    <a:pt x="55" y="105"/>
                    <a:pt x="41" y="105"/>
                    <a:pt x="29" y="100"/>
                  </a:cubicBezTo>
                  <a:cubicBezTo>
                    <a:pt x="24" y="97"/>
                    <a:pt x="19" y="93"/>
                    <a:pt x="14" y="89"/>
                  </a:cubicBezTo>
                  <a:cubicBezTo>
                    <a:pt x="10" y="84"/>
                    <a:pt x="7" y="78"/>
                    <a:pt x="4" y="72"/>
                  </a:cubicBezTo>
                  <a:cubicBezTo>
                    <a:pt x="2" y="66"/>
                    <a:pt x="0" y="59"/>
                    <a:pt x="0" y="52"/>
                  </a:cubicBezTo>
                  <a:close/>
                  <a:moveTo>
                    <a:pt x="26" y="52"/>
                  </a:moveTo>
                  <a:cubicBezTo>
                    <a:pt x="26" y="55"/>
                    <a:pt x="27" y="59"/>
                    <a:pt x="28" y="61"/>
                  </a:cubicBezTo>
                  <a:cubicBezTo>
                    <a:pt x="29" y="64"/>
                    <a:pt x="31" y="67"/>
                    <a:pt x="33" y="69"/>
                  </a:cubicBezTo>
                  <a:cubicBezTo>
                    <a:pt x="35" y="71"/>
                    <a:pt x="37" y="73"/>
                    <a:pt x="40" y="74"/>
                  </a:cubicBezTo>
                  <a:cubicBezTo>
                    <a:pt x="42" y="75"/>
                    <a:pt x="45" y="76"/>
                    <a:pt x="48" y="76"/>
                  </a:cubicBezTo>
                  <a:cubicBezTo>
                    <a:pt x="51" y="76"/>
                    <a:pt x="54" y="75"/>
                    <a:pt x="56" y="74"/>
                  </a:cubicBezTo>
                  <a:cubicBezTo>
                    <a:pt x="59" y="73"/>
                    <a:pt x="61" y="71"/>
                    <a:pt x="63" y="69"/>
                  </a:cubicBezTo>
                  <a:cubicBezTo>
                    <a:pt x="65" y="67"/>
                    <a:pt x="67" y="64"/>
                    <a:pt x="68" y="61"/>
                  </a:cubicBezTo>
                  <a:cubicBezTo>
                    <a:pt x="70" y="56"/>
                    <a:pt x="70" y="49"/>
                    <a:pt x="68" y="43"/>
                  </a:cubicBezTo>
                  <a:cubicBezTo>
                    <a:pt x="67" y="41"/>
                    <a:pt x="65" y="38"/>
                    <a:pt x="63" y="36"/>
                  </a:cubicBezTo>
                  <a:cubicBezTo>
                    <a:pt x="61" y="34"/>
                    <a:pt x="59" y="32"/>
                    <a:pt x="56" y="31"/>
                  </a:cubicBezTo>
                  <a:cubicBezTo>
                    <a:pt x="54" y="30"/>
                    <a:pt x="51" y="29"/>
                    <a:pt x="48" y="29"/>
                  </a:cubicBezTo>
                  <a:cubicBezTo>
                    <a:pt x="45" y="29"/>
                    <a:pt x="42" y="30"/>
                    <a:pt x="40" y="31"/>
                  </a:cubicBezTo>
                  <a:cubicBezTo>
                    <a:pt x="37" y="32"/>
                    <a:pt x="35" y="34"/>
                    <a:pt x="33" y="36"/>
                  </a:cubicBezTo>
                  <a:cubicBezTo>
                    <a:pt x="31" y="38"/>
                    <a:pt x="29" y="41"/>
                    <a:pt x="28" y="43"/>
                  </a:cubicBezTo>
                  <a:cubicBezTo>
                    <a:pt x="27" y="46"/>
                    <a:pt x="26" y="49"/>
                    <a:pt x="26" y="5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8" name="Google Shape;208;p39"/>
            <p:cNvSpPr/>
            <p:nvPr/>
          </p:nvSpPr>
          <p:spPr>
            <a:xfrm>
              <a:off x="968375" y="412750"/>
              <a:ext cx="206375" cy="250825"/>
            </a:xfrm>
            <a:custGeom>
              <a:avLst/>
              <a:gdLst/>
              <a:ahLst/>
              <a:cxnLst/>
              <a:rect l="l" t="t" r="r" b="b"/>
              <a:pathLst>
                <a:path w="134" h="164" extrusionOk="0">
                  <a:moveTo>
                    <a:pt x="1" y="23"/>
                  </a:moveTo>
                  <a:cubicBezTo>
                    <a:pt x="0" y="21"/>
                    <a:pt x="0" y="18"/>
                    <a:pt x="0" y="16"/>
                  </a:cubicBezTo>
                  <a:cubicBezTo>
                    <a:pt x="0" y="14"/>
                    <a:pt x="0" y="12"/>
                    <a:pt x="1" y="10"/>
                  </a:cubicBezTo>
                  <a:cubicBezTo>
                    <a:pt x="2" y="8"/>
                    <a:pt x="3" y="6"/>
                    <a:pt x="4" y="5"/>
                  </a:cubicBezTo>
                  <a:cubicBezTo>
                    <a:pt x="6" y="3"/>
                    <a:pt x="8" y="2"/>
                    <a:pt x="10" y="1"/>
                  </a:cubicBezTo>
                  <a:cubicBezTo>
                    <a:pt x="11" y="0"/>
                    <a:pt x="13" y="0"/>
                    <a:pt x="15" y="0"/>
                  </a:cubicBezTo>
                  <a:cubicBezTo>
                    <a:pt x="17" y="0"/>
                    <a:pt x="19" y="0"/>
                    <a:pt x="21" y="1"/>
                  </a:cubicBezTo>
                  <a:cubicBezTo>
                    <a:pt x="23" y="2"/>
                    <a:pt x="24" y="3"/>
                    <a:pt x="26" y="5"/>
                  </a:cubicBezTo>
                  <a:cubicBezTo>
                    <a:pt x="27" y="6"/>
                    <a:pt x="28" y="8"/>
                    <a:pt x="29" y="10"/>
                  </a:cubicBezTo>
                  <a:cubicBezTo>
                    <a:pt x="29" y="10"/>
                    <a:pt x="63" y="97"/>
                    <a:pt x="64" y="99"/>
                  </a:cubicBezTo>
                  <a:cubicBezTo>
                    <a:pt x="65" y="100"/>
                    <a:pt x="67" y="101"/>
                    <a:pt x="68" y="100"/>
                  </a:cubicBezTo>
                  <a:cubicBezTo>
                    <a:pt x="69" y="100"/>
                    <a:pt x="69" y="99"/>
                    <a:pt x="70" y="99"/>
                  </a:cubicBezTo>
                  <a:cubicBezTo>
                    <a:pt x="70" y="97"/>
                    <a:pt x="105" y="10"/>
                    <a:pt x="105" y="10"/>
                  </a:cubicBezTo>
                  <a:cubicBezTo>
                    <a:pt x="105" y="8"/>
                    <a:pt x="106" y="6"/>
                    <a:pt x="108" y="5"/>
                  </a:cubicBezTo>
                  <a:cubicBezTo>
                    <a:pt x="109" y="3"/>
                    <a:pt x="111" y="2"/>
                    <a:pt x="113" y="1"/>
                  </a:cubicBezTo>
                  <a:cubicBezTo>
                    <a:pt x="115" y="0"/>
                    <a:pt x="116" y="0"/>
                    <a:pt x="118" y="0"/>
                  </a:cubicBezTo>
                  <a:cubicBezTo>
                    <a:pt x="120" y="0"/>
                    <a:pt x="122" y="0"/>
                    <a:pt x="124" y="1"/>
                  </a:cubicBezTo>
                  <a:cubicBezTo>
                    <a:pt x="126" y="2"/>
                    <a:pt x="128" y="3"/>
                    <a:pt x="129" y="5"/>
                  </a:cubicBezTo>
                  <a:cubicBezTo>
                    <a:pt x="131" y="6"/>
                    <a:pt x="132" y="8"/>
                    <a:pt x="133" y="10"/>
                  </a:cubicBezTo>
                  <a:cubicBezTo>
                    <a:pt x="133" y="12"/>
                    <a:pt x="134" y="14"/>
                    <a:pt x="134" y="16"/>
                  </a:cubicBezTo>
                  <a:cubicBezTo>
                    <a:pt x="134" y="18"/>
                    <a:pt x="133" y="21"/>
                    <a:pt x="133" y="23"/>
                  </a:cubicBezTo>
                  <a:cubicBezTo>
                    <a:pt x="81" y="153"/>
                    <a:pt x="81" y="153"/>
                    <a:pt x="81" y="153"/>
                  </a:cubicBezTo>
                  <a:cubicBezTo>
                    <a:pt x="80" y="157"/>
                    <a:pt x="78" y="159"/>
                    <a:pt x="75" y="161"/>
                  </a:cubicBezTo>
                  <a:cubicBezTo>
                    <a:pt x="73" y="163"/>
                    <a:pt x="70" y="164"/>
                    <a:pt x="67" y="164"/>
                  </a:cubicBezTo>
                  <a:cubicBezTo>
                    <a:pt x="66" y="164"/>
                    <a:pt x="66" y="164"/>
                    <a:pt x="66" y="164"/>
                  </a:cubicBezTo>
                  <a:cubicBezTo>
                    <a:pt x="64" y="163"/>
                    <a:pt x="64" y="163"/>
                    <a:pt x="64" y="163"/>
                  </a:cubicBezTo>
                  <a:cubicBezTo>
                    <a:pt x="62" y="163"/>
                    <a:pt x="59" y="162"/>
                    <a:pt x="57" y="160"/>
                  </a:cubicBezTo>
                  <a:cubicBezTo>
                    <a:pt x="55" y="158"/>
                    <a:pt x="54" y="156"/>
                    <a:pt x="53" y="153"/>
                  </a:cubicBezTo>
                  <a:lnTo>
                    <a:pt x="1" y="23"/>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9" name="Google Shape;209;p39"/>
            <p:cNvSpPr/>
            <p:nvPr/>
          </p:nvSpPr>
          <p:spPr>
            <a:xfrm>
              <a:off x="1493837" y="412750"/>
              <a:ext cx="153988" cy="254000"/>
            </a:xfrm>
            <a:custGeom>
              <a:avLst/>
              <a:gdLst/>
              <a:ahLst/>
              <a:cxnLst/>
              <a:rect l="l" t="t" r="r" b="b"/>
              <a:pathLst>
                <a:path w="100" h="166" extrusionOk="0">
                  <a:moveTo>
                    <a:pt x="100" y="20"/>
                  </a:moveTo>
                  <a:cubicBezTo>
                    <a:pt x="100" y="15"/>
                    <a:pt x="100" y="15"/>
                    <a:pt x="100" y="15"/>
                  </a:cubicBezTo>
                  <a:cubicBezTo>
                    <a:pt x="100" y="13"/>
                    <a:pt x="99" y="11"/>
                    <a:pt x="99" y="9"/>
                  </a:cubicBezTo>
                  <a:cubicBezTo>
                    <a:pt x="98" y="7"/>
                    <a:pt x="97" y="6"/>
                    <a:pt x="96" y="4"/>
                  </a:cubicBezTo>
                  <a:cubicBezTo>
                    <a:pt x="95" y="3"/>
                    <a:pt x="93" y="2"/>
                    <a:pt x="92" y="1"/>
                  </a:cubicBezTo>
                  <a:cubicBezTo>
                    <a:pt x="90" y="0"/>
                    <a:pt x="88" y="0"/>
                    <a:pt x="87" y="0"/>
                  </a:cubicBezTo>
                  <a:cubicBezTo>
                    <a:pt x="85" y="0"/>
                    <a:pt x="83" y="0"/>
                    <a:pt x="82" y="1"/>
                  </a:cubicBezTo>
                  <a:cubicBezTo>
                    <a:pt x="78" y="3"/>
                    <a:pt x="76" y="5"/>
                    <a:pt x="75" y="9"/>
                  </a:cubicBezTo>
                  <a:cubicBezTo>
                    <a:pt x="74" y="11"/>
                    <a:pt x="74" y="13"/>
                    <a:pt x="74" y="15"/>
                  </a:cubicBezTo>
                  <a:cubicBezTo>
                    <a:pt x="74" y="68"/>
                    <a:pt x="74" y="68"/>
                    <a:pt x="74" y="68"/>
                  </a:cubicBezTo>
                  <a:cubicBezTo>
                    <a:pt x="71" y="66"/>
                    <a:pt x="67" y="65"/>
                    <a:pt x="64" y="64"/>
                  </a:cubicBezTo>
                  <a:cubicBezTo>
                    <a:pt x="60" y="63"/>
                    <a:pt x="56" y="62"/>
                    <a:pt x="52" y="62"/>
                  </a:cubicBezTo>
                  <a:cubicBezTo>
                    <a:pt x="46" y="62"/>
                    <a:pt x="40" y="63"/>
                    <a:pt x="34" y="66"/>
                  </a:cubicBezTo>
                  <a:cubicBezTo>
                    <a:pt x="28" y="69"/>
                    <a:pt x="23" y="72"/>
                    <a:pt x="19" y="77"/>
                  </a:cubicBezTo>
                  <a:cubicBezTo>
                    <a:pt x="0" y="98"/>
                    <a:pt x="0" y="129"/>
                    <a:pt x="19" y="150"/>
                  </a:cubicBezTo>
                  <a:cubicBezTo>
                    <a:pt x="23" y="154"/>
                    <a:pt x="28" y="158"/>
                    <a:pt x="34" y="161"/>
                  </a:cubicBezTo>
                  <a:cubicBezTo>
                    <a:pt x="46" y="166"/>
                    <a:pt x="59" y="166"/>
                    <a:pt x="71" y="161"/>
                  </a:cubicBezTo>
                  <a:cubicBezTo>
                    <a:pt x="76" y="158"/>
                    <a:pt x="81" y="154"/>
                    <a:pt x="86" y="150"/>
                  </a:cubicBezTo>
                  <a:cubicBezTo>
                    <a:pt x="90" y="145"/>
                    <a:pt x="93" y="140"/>
                    <a:pt x="96" y="134"/>
                  </a:cubicBezTo>
                  <a:cubicBezTo>
                    <a:pt x="98" y="127"/>
                    <a:pt x="100" y="121"/>
                    <a:pt x="100" y="114"/>
                  </a:cubicBezTo>
                  <a:cubicBezTo>
                    <a:pt x="100" y="20"/>
                    <a:pt x="100" y="20"/>
                    <a:pt x="100" y="20"/>
                  </a:cubicBezTo>
                  <a:close/>
                  <a:moveTo>
                    <a:pt x="72" y="122"/>
                  </a:moveTo>
                  <a:cubicBezTo>
                    <a:pt x="71" y="125"/>
                    <a:pt x="70" y="128"/>
                    <a:pt x="68" y="130"/>
                  </a:cubicBezTo>
                  <a:cubicBezTo>
                    <a:pt x="66" y="132"/>
                    <a:pt x="63" y="134"/>
                    <a:pt x="61" y="135"/>
                  </a:cubicBezTo>
                  <a:cubicBezTo>
                    <a:pt x="58" y="136"/>
                    <a:pt x="55" y="137"/>
                    <a:pt x="52" y="137"/>
                  </a:cubicBezTo>
                  <a:cubicBezTo>
                    <a:pt x="49" y="137"/>
                    <a:pt x="47" y="136"/>
                    <a:pt x="44" y="135"/>
                  </a:cubicBezTo>
                  <a:cubicBezTo>
                    <a:pt x="41" y="134"/>
                    <a:pt x="39" y="132"/>
                    <a:pt x="37" y="130"/>
                  </a:cubicBezTo>
                  <a:cubicBezTo>
                    <a:pt x="35" y="128"/>
                    <a:pt x="34" y="125"/>
                    <a:pt x="33" y="122"/>
                  </a:cubicBezTo>
                  <a:cubicBezTo>
                    <a:pt x="29" y="114"/>
                    <a:pt x="31" y="104"/>
                    <a:pt x="37" y="97"/>
                  </a:cubicBezTo>
                  <a:cubicBezTo>
                    <a:pt x="39" y="95"/>
                    <a:pt x="41" y="93"/>
                    <a:pt x="44" y="92"/>
                  </a:cubicBezTo>
                  <a:cubicBezTo>
                    <a:pt x="47" y="91"/>
                    <a:pt x="49" y="90"/>
                    <a:pt x="52" y="90"/>
                  </a:cubicBezTo>
                  <a:cubicBezTo>
                    <a:pt x="55" y="90"/>
                    <a:pt x="58" y="91"/>
                    <a:pt x="61" y="92"/>
                  </a:cubicBezTo>
                  <a:cubicBezTo>
                    <a:pt x="63" y="93"/>
                    <a:pt x="66" y="95"/>
                    <a:pt x="68" y="97"/>
                  </a:cubicBezTo>
                  <a:cubicBezTo>
                    <a:pt x="69" y="99"/>
                    <a:pt x="71" y="102"/>
                    <a:pt x="72" y="104"/>
                  </a:cubicBezTo>
                  <a:cubicBezTo>
                    <a:pt x="74" y="110"/>
                    <a:pt x="74" y="117"/>
                    <a:pt x="72" y="12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10" name="Google Shape;210;p39"/>
          <p:cNvSpPr/>
          <p:nvPr/>
        </p:nvSpPr>
        <p:spPr>
          <a:xfrm>
            <a:off x="1057275" y="1748820"/>
            <a:ext cx="849000" cy="46500"/>
          </a:xfrm>
          <a:prstGeom prst="rect">
            <a:avLst/>
          </a:pr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11" name="Google Shape;211;p39"/>
          <p:cNvGrpSpPr/>
          <p:nvPr/>
        </p:nvGrpSpPr>
        <p:grpSpPr>
          <a:xfrm>
            <a:off x="6442471" y="-5953"/>
            <a:ext cx="2795587" cy="5149452"/>
            <a:chOff x="8589962" y="-7937"/>
            <a:chExt cx="3727449" cy="6865936"/>
          </a:xfrm>
        </p:grpSpPr>
        <p:pic>
          <p:nvPicPr>
            <p:cNvPr id="212" name="Google Shape;212;p39"/>
            <p:cNvPicPr preferRelativeResize="0"/>
            <p:nvPr/>
          </p:nvPicPr>
          <p:blipFill rotWithShape="1">
            <a:blip r:embed="rId2">
              <a:alphaModFix/>
            </a:blip>
            <a:srcRect b="7407"/>
            <a:stretch/>
          </p:blipFill>
          <p:spPr>
            <a:xfrm>
              <a:off x="8589962" y="-7937"/>
              <a:ext cx="3727449" cy="6865936"/>
            </a:xfrm>
            <a:prstGeom prst="rect">
              <a:avLst/>
            </a:prstGeom>
            <a:noFill/>
            <a:ln>
              <a:noFill/>
            </a:ln>
          </p:spPr>
        </p:pic>
        <p:pic>
          <p:nvPicPr>
            <p:cNvPr id="213" name="Google Shape;213;p39"/>
            <p:cNvPicPr preferRelativeResize="0"/>
            <p:nvPr/>
          </p:nvPicPr>
          <p:blipFill rotWithShape="1">
            <a:blip r:embed="rId3">
              <a:alphaModFix/>
            </a:blip>
            <a:srcRect/>
            <a:stretch/>
          </p:blipFill>
          <p:spPr>
            <a:xfrm>
              <a:off x="11523662" y="995363"/>
              <a:ext cx="792163" cy="1781175"/>
            </a:xfrm>
            <a:prstGeom prst="rect">
              <a:avLst/>
            </a:prstGeom>
            <a:noFill/>
            <a:ln>
              <a:noFill/>
            </a:ln>
          </p:spPr>
        </p:pic>
      </p:grpSp>
      <p:sp>
        <p:nvSpPr>
          <p:cNvPr id="214" name="Google Shape;214;p39"/>
          <p:cNvSpPr/>
          <p:nvPr/>
        </p:nvSpPr>
        <p:spPr>
          <a:xfrm>
            <a:off x="308372" y="4239816"/>
            <a:ext cx="1004886" cy="740569"/>
          </a:xfrm>
          <a:custGeom>
            <a:avLst/>
            <a:gdLst/>
            <a:ahLst/>
            <a:cxnLst/>
            <a:rect l="l" t="t" r="r" b="b"/>
            <a:pathLst>
              <a:path w="872" h="642" extrusionOk="0">
                <a:moveTo>
                  <a:pt x="872" y="642"/>
                </a:moveTo>
                <a:cubicBezTo>
                  <a:pt x="673" y="642"/>
                  <a:pt x="673" y="642"/>
                  <a:pt x="673" y="642"/>
                </a:cubicBezTo>
                <a:cubicBezTo>
                  <a:pt x="673" y="642"/>
                  <a:pt x="673" y="642"/>
                  <a:pt x="673" y="642"/>
                </a:cubicBezTo>
                <a:cubicBezTo>
                  <a:pt x="872" y="642"/>
                  <a:pt x="872" y="642"/>
                  <a:pt x="872" y="642"/>
                </a:cubicBezTo>
                <a:cubicBezTo>
                  <a:pt x="872" y="642"/>
                  <a:pt x="872" y="642"/>
                  <a:pt x="872" y="642"/>
                </a:cubicBezTo>
                <a:moveTo>
                  <a:pt x="1" y="0"/>
                </a:moveTo>
                <a:cubicBezTo>
                  <a:pt x="1" y="0"/>
                  <a:pt x="0" y="1"/>
                  <a:pt x="0" y="1"/>
                </a:cubicBezTo>
                <a:cubicBezTo>
                  <a:pt x="0" y="253"/>
                  <a:pt x="0" y="253"/>
                  <a:pt x="0" y="253"/>
                </a:cubicBezTo>
                <a:cubicBezTo>
                  <a:pt x="0" y="252"/>
                  <a:pt x="1" y="252"/>
                  <a:pt x="1" y="251"/>
                </a:cubicBezTo>
                <a:cubicBezTo>
                  <a:pt x="1" y="0"/>
                  <a:pt x="1" y="0"/>
                  <a:pt x="1" y="0"/>
                </a:cubicBezTo>
              </a:path>
            </a:pathLst>
          </a:custGeom>
          <a:solidFill>
            <a:srgbClr val="D2E5E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5" name="Google Shape;215;p39"/>
          <p:cNvSpPr/>
          <p:nvPr/>
        </p:nvSpPr>
        <p:spPr>
          <a:xfrm>
            <a:off x="-519370" y="4394081"/>
            <a:ext cx="1306200" cy="1306200"/>
          </a:xfrm>
          <a:prstGeom prst="ellipse">
            <a:avLst/>
          </a:prstGeom>
          <a:noFill/>
          <a:ln w="282575" cap="flat" cmpd="sng">
            <a:solidFill>
              <a:srgbClr val="02B6C9">
                <a:alpha val="2667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6" name="Google Shape;216;p39"/>
          <p:cNvSpPr txBox="1">
            <a:spLocks noGrp="1"/>
          </p:cNvSpPr>
          <p:nvPr>
            <p:ph type="title"/>
          </p:nvPr>
        </p:nvSpPr>
        <p:spPr>
          <a:xfrm>
            <a:off x="948919" y="1162050"/>
            <a:ext cx="4950600" cy="471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a:solidFill>
                  <a:srgbClr val="666666"/>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217" name="Google Shape;217;p39"/>
          <p:cNvSpPr txBox="1">
            <a:spLocks noGrp="1"/>
          </p:cNvSpPr>
          <p:nvPr>
            <p:ph type="subTitle" idx="1"/>
          </p:nvPr>
        </p:nvSpPr>
        <p:spPr>
          <a:xfrm>
            <a:off x="1013213" y="1990725"/>
            <a:ext cx="5600400" cy="24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ố cục tùy chỉnh 1">
  <p:cSld name="CUSTOM_2">
    <p:spTree>
      <p:nvGrpSpPr>
        <p:cNvPr id="1" name="Shape 218"/>
        <p:cNvGrpSpPr/>
        <p:nvPr/>
      </p:nvGrpSpPr>
      <p:grpSpPr>
        <a:xfrm>
          <a:off x="0" y="0"/>
          <a:ext cx="0" cy="0"/>
          <a:chOff x="0" y="0"/>
          <a:chExt cx="0" cy="0"/>
        </a:xfrm>
      </p:grpSpPr>
      <p:sp>
        <p:nvSpPr>
          <p:cNvPr id="219" name="Google Shape;219;p40"/>
          <p:cNvSpPr txBox="1"/>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vi" sz="1100"/>
              <a:t> </a:t>
            </a:r>
            <a:endParaRPr sz="1100"/>
          </a:p>
        </p:txBody>
      </p:sp>
      <p:sp>
        <p:nvSpPr>
          <p:cNvPr id="220" name="Google Shape;220;p40"/>
          <p:cNvSpPr/>
          <p:nvPr/>
        </p:nvSpPr>
        <p:spPr>
          <a:xfrm>
            <a:off x="1191" y="0"/>
            <a:ext cx="91428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1" name="Google Shape;221;p40"/>
          <p:cNvSpPr/>
          <p:nvPr/>
        </p:nvSpPr>
        <p:spPr>
          <a:xfrm>
            <a:off x="1191" y="0"/>
            <a:ext cx="9135600" cy="51399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2" name="Google Shape;222;p40"/>
          <p:cNvSpPr/>
          <p:nvPr/>
        </p:nvSpPr>
        <p:spPr>
          <a:xfrm>
            <a:off x="1191" y="0"/>
            <a:ext cx="9135600" cy="5139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3" name="Google Shape;223;p40"/>
          <p:cNvSpPr/>
          <p:nvPr/>
        </p:nvSpPr>
        <p:spPr>
          <a:xfrm>
            <a:off x="4800" y="0"/>
            <a:ext cx="9144000" cy="5139900"/>
          </a:xfrm>
          <a:prstGeom prst="rect">
            <a:avLst/>
          </a:prstGeom>
          <a:solidFill>
            <a:srgbClr val="BEBCB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4" name="Google Shape;224;p40"/>
          <p:cNvSpPr/>
          <p:nvPr/>
        </p:nvSpPr>
        <p:spPr>
          <a:xfrm>
            <a:off x="7004447" y="2574131"/>
            <a:ext cx="2132410" cy="1589486"/>
          </a:xfrm>
          <a:custGeom>
            <a:avLst/>
            <a:gdLst/>
            <a:ahLst/>
            <a:cxnLst/>
            <a:rect l="l" t="t" r="r" b="b"/>
            <a:pathLst>
              <a:path w="1793" h="1336" extrusionOk="0">
                <a:moveTo>
                  <a:pt x="925" y="4"/>
                </a:moveTo>
                <a:cubicBezTo>
                  <a:pt x="806" y="4"/>
                  <a:pt x="686" y="52"/>
                  <a:pt x="598" y="146"/>
                </a:cubicBezTo>
                <a:cubicBezTo>
                  <a:pt x="0" y="788"/>
                  <a:pt x="0" y="788"/>
                  <a:pt x="0" y="788"/>
                </a:cubicBezTo>
                <a:cubicBezTo>
                  <a:pt x="1793" y="1336"/>
                  <a:pt x="1793" y="1336"/>
                  <a:pt x="1793" y="1336"/>
                </a:cubicBezTo>
                <a:cubicBezTo>
                  <a:pt x="1793" y="648"/>
                  <a:pt x="1793" y="648"/>
                  <a:pt x="1793" y="648"/>
                </a:cubicBezTo>
                <a:cubicBezTo>
                  <a:pt x="1230" y="124"/>
                  <a:pt x="1230" y="124"/>
                  <a:pt x="1230" y="124"/>
                </a:cubicBezTo>
                <a:cubicBezTo>
                  <a:pt x="1144" y="44"/>
                  <a:pt x="1035" y="4"/>
                  <a:pt x="925" y="4"/>
                </a:cubicBezTo>
                <a:moveTo>
                  <a:pt x="925" y="0"/>
                </a:moveTo>
                <a:cubicBezTo>
                  <a:pt x="917" y="0"/>
                  <a:pt x="908" y="0"/>
                  <a:pt x="900" y="1"/>
                </a:cubicBezTo>
                <a:cubicBezTo>
                  <a:pt x="908" y="0"/>
                  <a:pt x="917" y="0"/>
                  <a:pt x="925" y="0"/>
                </a:cubicBezTo>
                <a:cubicBezTo>
                  <a:pt x="925" y="0"/>
                  <a:pt x="925" y="0"/>
                  <a:pt x="925" y="0"/>
                </a:cubicBezTo>
                <a:cubicBezTo>
                  <a:pt x="972" y="0"/>
                  <a:pt x="1018" y="7"/>
                  <a:pt x="1062" y="21"/>
                </a:cubicBezTo>
                <a:cubicBezTo>
                  <a:pt x="1018" y="7"/>
                  <a:pt x="972" y="0"/>
                  <a:pt x="925" y="0"/>
                </a:cubicBezTo>
              </a:path>
            </a:pathLst>
          </a:custGeom>
          <a:solidFill>
            <a:srgbClr val="96679B">
              <a:alpha val="749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5" name="Google Shape;225;p40"/>
          <p:cNvSpPr/>
          <p:nvPr/>
        </p:nvSpPr>
        <p:spPr>
          <a:xfrm>
            <a:off x="9136856" y="3344466"/>
            <a:ext cx="2381" cy="820341"/>
          </a:xfrm>
          <a:custGeom>
            <a:avLst/>
            <a:gdLst/>
            <a:ahLst/>
            <a:cxnLst/>
            <a:rect l="l" t="t" r="r" b="b"/>
            <a:pathLst>
              <a:path w="2" h="689" extrusionOk="0">
                <a:moveTo>
                  <a:pt x="0" y="0"/>
                </a:moveTo>
                <a:lnTo>
                  <a:pt x="0" y="688"/>
                </a:lnTo>
                <a:lnTo>
                  <a:pt x="2" y="689"/>
                </a:lnTo>
                <a:lnTo>
                  <a:pt x="2" y="2"/>
                </a:lnTo>
                <a:lnTo>
                  <a:pt x="1" y="1"/>
                </a:lnTo>
                <a:lnTo>
                  <a:pt x="1" y="1"/>
                </a:lnTo>
                <a:lnTo>
                  <a:pt x="0" y="0"/>
                </a:lnTo>
                <a:close/>
              </a:path>
            </a:pathLst>
          </a:custGeom>
          <a:solidFill>
            <a:srgbClr val="77557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6" name="Google Shape;226;p40"/>
          <p:cNvSpPr/>
          <p:nvPr/>
        </p:nvSpPr>
        <p:spPr>
          <a:xfrm>
            <a:off x="9136856" y="3344466"/>
            <a:ext cx="2381" cy="820341"/>
          </a:xfrm>
          <a:custGeom>
            <a:avLst/>
            <a:gdLst/>
            <a:ahLst/>
            <a:cxnLst/>
            <a:rect l="l" t="t" r="r" b="b"/>
            <a:pathLst>
              <a:path w="2" h="689" extrusionOk="0">
                <a:moveTo>
                  <a:pt x="0" y="0"/>
                </a:moveTo>
                <a:lnTo>
                  <a:pt x="0" y="688"/>
                </a:lnTo>
                <a:lnTo>
                  <a:pt x="2" y="689"/>
                </a:lnTo>
                <a:lnTo>
                  <a:pt x="2" y="2"/>
                </a:lnTo>
                <a:lnTo>
                  <a:pt x="1" y="1"/>
                </a:lnTo>
                <a:lnTo>
                  <a:pt x="1" y="1"/>
                </a:lnTo>
                <a:lnTo>
                  <a:pt x="0"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7" name="Google Shape;227;p40"/>
          <p:cNvSpPr/>
          <p:nvPr/>
        </p:nvSpPr>
        <p:spPr>
          <a:xfrm>
            <a:off x="5479256" y="3342085"/>
            <a:ext cx="3664744" cy="1800225"/>
          </a:xfrm>
          <a:custGeom>
            <a:avLst/>
            <a:gdLst/>
            <a:ahLst/>
            <a:cxnLst/>
            <a:rect l="l" t="t" r="r" b="b"/>
            <a:pathLst>
              <a:path w="3078" h="1512" extrusionOk="0">
                <a:moveTo>
                  <a:pt x="3076" y="0"/>
                </a:moveTo>
                <a:lnTo>
                  <a:pt x="3076" y="3"/>
                </a:lnTo>
                <a:lnTo>
                  <a:pt x="3077" y="2"/>
                </a:lnTo>
                <a:lnTo>
                  <a:pt x="3076" y="3"/>
                </a:lnTo>
                <a:lnTo>
                  <a:pt x="3076" y="691"/>
                </a:lnTo>
                <a:lnTo>
                  <a:pt x="3076" y="1510"/>
                </a:lnTo>
                <a:lnTo>
                  <a:pt x="3072" y="1510"/>
                </a:lnTo>
                <a:lnTo>
                  <a:pt x="2" y="1510"/>
                </a:lnTo>
                <a:lnTo>
                  <a:pt x="0" y="1512"/>
                </a:lnTo>
                <a:lnTo>
                  <a:pt x="3078" y="1512"/>
                </a:lnTo>
                <a:lnTo>
                  <a:pt x="3078" y="2"/>
                </a:lnTo>
                <a:lnTo>
                  <a:pt x="3077" y="2"/>
                </a:lnTo>
                <a:lnTo>
                  <a:pt x="3076" y="0"/>
                </a:lnTo>
                <a:close/>
              </a:path>
            </a:pathLst>
          </a:custGeom>
          <a:solidFill>
            <a:srgbClr val="ACACA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8" name="Google Shape;228;p40"/>
          <p:cNvSpPr/>
          <p:nvPr/>
        </p:nvSpPr>
        <p:spPr>
          <a:xfrm>
            <a:off x="5479256" y="3342085"/>
            <a:ext cx="3664744" cy="1800225"/>
          </a:xfrm>
          <a:custGeom>
            <a:avLst/>
            <a:gdLst/>
            <a:ahLst/>
            <a:cxnLst/>
            <a:rect l="l" t="t" r="r" b="b"/>
            <a:pathLst>
              <a:path w="3078" h="1512" extrusionOk="0">
                <a:moveTo>
                  <a:pt x="3076" y="0"/>
                </a:moveTo>
                <a:lnTo>
                  <a:pt x="3076" y="3"/>
                </a:lnTo>
                <a:lnTo>
                  <a:pt x="3077" y="2"/>
                </a:lnTo>
                <a:lnTo>
                  <a:pt x="3076" y="3"/>
                </a:lnTo>
                <a:lnTo>
                  <a:pt x="3076" y="691"/>
                </a:lnTo>
                <a:lnTo>
                  <a:pt x="3076" y="1510"/>
                </a:lnTo>
                <a:lnTo>
                  <a:pt x="3072" y="1510"/>
                </a:lnTo>
                <a:lnTo>
                  <a:pt x="2" y="1510"/>
                </a:lnTo>
                <a:lnTo>
                  <a:pt x="0" y="1512"/>
                </a:lnTo>
                <a:lnTo>
                  <a:pt x="3078" y="1512"/>
                </a:lnTo>
                <a:lnTo>
                  <a:pt x="3078" y="2"/>
                </a:lnTo>
                <a:lnTo>
                  <a:pt x="3077" y="2"/>
                </a:lnTo>
                <a:lnTo>
                  <a:pt x="3076"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9" name="Google Shape;229;p40"/>
          <p:cNvSpPr/>
          <p:nvPr/>
        </p:nvSpPr>
        <p:spPr>
          <a:xfrm>
            <a:off x="9136856" y="3338513"/>
            <a:ext cx="4763" cy="826294"/>
          </a:xfrm>
          <a:custGeom>
            <a:avLst/>
            <a:gdLst/>
            <a:ahLst/>
            <a:cxnLst/>
            <a:rect l="l" t="t" r="r" b="b"/>
            <a:pathLst>
              <a:path w="4" h="694" extrusionOk="0">
                <a:moveTo>
                  <a:pt x="0" y="0"/>
                </a:moveTo>
                <a:lnTo>
                  <a:pt x="0" y="5"/>
                </a:lnTo>
                <a:lnTo>
                  <a:pt x="1" y="6"/>
                </a:lnTo>
                <a:lnTo>
                  <a:pt x="1" y="6"/>
                </a:lnTo>
                <a:lnTo>
                  <a:pt x="2" y="7"/>
                </a:lnTo>
                <a:lnTo>
                  <a:pt x="2" y="694"/>
                </a:lnTo>
                <a:lnTo>
                  <a:pt x="4" y="694"/>
                </a:lnTo>
                <a:lnTo>
                  <a:pt x="4" y="6"/>
                </a:lnTo>
                <a:lnTo>
                  <a:pt x="2" y="6"/>
                </a:lnTo>
                <a:lnTo>
                  <a:pt x="4" y="6"/>
                </a:lnTo>
                <a:lnTo>
                  <a:pt x="4" y="3"/>
                </a:lnTo>
                <a:lnTo>
                  <a:pt x="3" y="3"/>
                </a:lnTo>
                <a:lnTo>
                  <a:pt x="3" y="3"/>
                </a:lnTo>
                <a:lnTo>
                  <a:pt x="0" y="0"/>
                </a:lnTo>
                <a:close/>
              </a:path>
            </a:pathLst>
          </a:custGeom>
          <a:solidFill>
            <a:srgbClr val="7070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30" name="Google Shape;230;p40"/>
          <p:cNvSpPr/>
          <p:nvPr/>
        </p:nvSpPr>
        <p:spPr>
          <a:xfrm>
            <a:off x="9136856" y="3338513"/>
            <a:ext cx="4763" cy="826294"/>
          </a:xfrm>
          <a:custGeom>
            <a:avLst/>
            <a:gdLst/>
            <a:ahLst/>
            <a:cxnLst/>
            <a:rect l="l" t="t" r="r" b="b"/>
            <a:pathLst>
              <a:path w="4" h="694" extrusionOk="0">
                <a:moveTo>
                  <a:pt x="0" y="0"/>
                </a:moveTo>
                <a:lnTo>
                  <a:pt x="0" y="5"/>
                </a:lnTo>
                <a:lnTo>
                  <a:pt x="1" y="6"/>
                </a:lnTo>
                <a:lnTo>
                  <a:pt x="1" y="6"/>
                </a:lnTo>
                <a:lnTo>
                  <a:pt x="2" y="7"/>
                </a:lnTo>
                <a:lnTo>
                  <a:pt x="2" y="694"/>
                </a:lnTo>
                <a:lnTo>
                  <a:pt x="4" y="694"/>
                </a:lnTo>
                <a:lnTo>
                  <a:pt x="4" y="6"/>
                </a:lnTo>
                <a:lnTo>
                  <a:pt x="2" y="6"/>
                </a:lnTo>
                <a:lnTo>
                  <a:pt x="4" y="6"/>
                </a:lnTo>
                <a:lnTo>
                  <a:pt x="4" y="3"/>
                </a:lnTo>
                <a:lnTo>
                  <a:pt x="3" y="3"/>
                </a:lnTo>
                <a:lnTo>
                  <a:pt x="3" y="3"/>
                </a:lnTo>
                <a:lnTo>
                  <a:pt x="0"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31" name="Google Shape;231;p40"/>
          <p:cNvSpPr/>
          <p:nvPr/>
        </p:nvSpPr>
        <p:spPr>
          <a:xfrm>
            <a:off x="6999685" y="2574131"/>
            <a:ext cx="2137172" cy="937023"/>
          </a:xfrm>
          <a:custGeom>
            <a:avLst/>
            <a:gdLst/>
            <a:ahLst/>
            <a:cxnLst/>
            <a:rect l="l" t="t" r="r" b="b"/>
            <a:pathLst>
              <a:path w="1797" h="788" extrusionOk="0">
                <a:moveTo>
                  <a:pt x="929" y="0"/>
                </a:moveTo>
                <a:cubicBezTo>
                  <a:pt x="929" y="0"/>
                  <a:pt x="929" y="0"/>
                  <a:pt x="929" y="0"/>
                </a:cubicBezTo>
                <a:cubicBezTo>
                  <a:pt x="921" y="0"/>
                  <a:pt x="912" y="0"/>
                  <a:pt x="904" y="1"/>
                </a:cubicBezTo>
                <a:cubicBezTo>
                  <a:pt x="792" y="7"/>
                  <a:pt x="682" y="55"/>
                  <a:pt x="599" y="144"/>
                </a:cubicBezTo>
                <a:cubicBezTo>
                  <a:pt x="0" y="787"/>
                  <a:pt x="0" y="787"/>
                  <a:pt x="0" y="787"/>
                </a:cubicBezTo>
                <a:cubicBezTo>
                  <a:pt x="4" y="788"/>
                  <a:pt x="4" y="788"/>
                  <a:pt x="4" y="788"/>
                </a:cubicBezTo>
                <a:cubicBezTo>
                  <a:pt x="602" y="146"/>
                  <a:pt x="602" y="146"/>
                  <a:pt x="602" y="146"/>
                </a:cubicBezTo>
                <a:cubicBezTo>
                  <a:pt x="690" y="52"/>
                  <a:pt x="810" y="4"/>
                  <a:pt x="929" y="4"/>
                </a:cubicBezTo>
                <a:cubicBezTo>
                  <a:pt x="1039" y="4"/>
                  <a:pt x="1148" y="44"/>
                  <a:pt x="1234" y="124"/>
                </a:cubicBezTo>
                <a:cubicBezTo>
                  <a:pt x="1797" y="648"/>
                  <a:pt x="1797" y="648"/>
                  <a:pt x="1797" y="648"/>
                </a:cubicBezTo>
                <a:cubicBezTo>
                  <a:pt x="1797" y="643"/>
                  <a:pt x="1797" y="643"/>
                  <a:pt x="1797" y="643"/>
                </a:cubicBezTo>
                <a:cubicBezTo>
                  <a:pt x="1237" y="121"/>
                  <a:pt x="1237" y="121"/>
                  <a:pt x="1237" y="121"/>
                </a:cubicBezTo>
                <a:cubicBezTo>
                  <a:pt x="1186" y="74"/>
                  <a:pt x="1128" y="41"/>
                  <a:pt x="1066" y="21"/>
                </a:cubicBezTo>
                <a:cubicBezTo>
                  <a:pt x="1022" y="7"/>
                  <a:pt x="976" y="0"/>
                  <a:pt x="929" y="0"/>
                </a:cubicBezTo>
              </a:path>
            </a:pathLst>
          </a:custGeom>
          <a:solidFill>
            <a:srgbClr val="91909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32" name="Google Shape;232;p40"/>
          <p:cNvGrpSpPr/>
          <p:nvPr/>
        </p:nvGrpSpPr>
        <p:grpSpPr>
          <a:xfrm>
            <a:off x="8072438" y="246460"/>
            <a:ext cx="715566" cy="179785"/>
            <a:chOff x="10763250" y="328613"/>
            <a:chExt cx="954088" cy="239713"/>
          </a:xfrm>
        </p:grpSpPr>
        <p:sp>
          <p:nvSpPr>
            <p:cNvPr id="233" name="Google Shape;233;p40"/>
            <p:cNvSpPr/>
            <p:nvPr/>
          </p:nvSpPr>
          <p:spPr>
            <a:xfrm>
              <a:off x="10971213" y="363538"/>
              <a:ext cx="39687" cy="42863"/>
            </a:xfrm>
            <a:custGeom>
              <a:avLst/>
              <a:gdLst/>
              <a:ahLst/>
              <a:cxnLst/>
              <a:rect l="l" t="t" r="r" b="b"/>
              <a:pathLst>
                <a:path w="25" h="27" extrusionOk="0">
                  <a:moveTo>
                    <a:pt x="0" y="14"/>
                  </a:moveTo>
                  <a:cubicBezTo>
                    <a:pt x="0" y="12"/>
                    <a:pt x="0" y="10"/>
                    <a:pt x="1" y="8"/>
                  </a:cubicBezTo>
                  <a:cubicBezTo>
                    <a:pt x="1" y="7"/>
                    <a:pt x="2" y="5"/>
                    <a:pt x="3" y="4"/>
                  </a:cubicBezTo>
                  <a:cubicBezTo>
                    <a:pt x="5" y="3"/>
                    <a:pt x="6" y="2"/>
                    <a:pt x="7" y="1"/>
                  </a:cubicBezTo>
                  <a:cubicBezTo>
                    <a:pt x="9" y="0"/>
                    <a:pt x="11" y="0"/>
                    <a:pt x="12" y="0"/>
                  </a:cubicBezTo>
                  <a:cubicBezTo>
                    <a:pt x="14" y="0"/>
                    <a:pt x="16" y="0"/>
                    <a:pt x="17" y="1"/>
                  </a:cubicBezTo>
                  <a:cubicBezTo>
                    <a:pt x="19" y="2"/>
                    <a:pt x="20" y="3"/>
                    <a:pt x="21" y="4"/>
                  </a:cubicBezTo>
                  <a:cubicBezTo>
                    <a:pt x="22" y="5"/>
                    <a:pt x="23" y="7"/>
                    <a:pt x="24" y="8"/>
                  </a:cubicBezTo>
                  <a:cubicBezTo>
                    <a:pt x="25" y="10"/>
                    <a:pt x="25" y="12"/>
                    <a:pt x="25" y="14"/>
                  </a:cubicBezTo>
                  <a:cubicBezTo>
                    <a:pt x="25" y="15"/>
                    <a:pt x="25" y="17"/>
                    <a:pt x="24" y="19"/>
                  </a:cubicBezTo>
                  <a:cubicBezTo>
                    <a:pt x="23" y="21"/>
                    <a:pt x="22" y="22"/>
                    <a:pt x="21" y="23"/>
                  </a:cubicBezTo>
                  <a:cubicBezTo>
                    <a:pt x="20" y="24"/>
                    <a:pt x="19" y="25"/>
                    <a:pt x="17" y="26"/>
                  </a:cubicBezTo>
                  <a:cubicBezTo>
                    <a:pt x="16" y="27"/>
                    <a:pt x="14" y="27"/>
                    <a:pt x="12" y="27"/>
                  </a:cubicBezTo>
                  <a:cubicBezTo>
                    <a:pt x="11" y="27"/>
                    <a:pt x="9" y="27"/>
                    <a:pt x="7" y="26"/>
                  </a:cubicBezTo>
                  <a:cubicBezTo>
                    <a:pt x="6" y="25"/>
                    <a:pt x="5" y="24"/>
                    <a:pt x="3" y="23"/>
                  </a:cubicBezTo>
                  <a:cubicBezTo>
                    <a:pt x="1" y="21"/>
                    <a:pt x="0" y="17"/>
                    <a:pt x="0" y="1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34" name="Google Shape;234;p40"/>
            <p:cNvSpPr/>
            <p:nvPr/>
          </p:nvSpPr>
          <p:spPr>
            <a:xfrm>
              <a:off x="10972800" y="420688"/>
              <a:ext cx="36512" cy="144463"/>
            </a:xfrm>
            <a:custGeom>
              <a:avLst/>
              <a:gdLst/>
              <a:ahLst/>
              <a:cxnLst/>
              <a:rect l="l" t="t" r="r" b="b"/>
              <a:pathLst>
                <a:path w="23" h="91" extrusionOk="0">
                  <a:moveTo>
                    <a:pt x="23" y="78"/>
                  </a:moveTo>
                  <a:cubicBezTo>
                    <a:pt x="23" y="80"/>
                    <a:pt x="23" y="81"/>
                    <a:pt x="22" y="83"/>
                  </a:cubicBezTo>
                  <a:cubicBezTo>
                    <a:pt x="22" y="84"/>
                    <a:pt x="21" y="86"/>
                    <a:pt x="20" y="87"/>
                  </a:cubicBezTo>
                  <a:cubicBezTo>
                    <a:pt x="19" y="88"/>
                    <a:pt x="17" y="89"/>
                    <a:pt x="16" y="90"/>
                  </a:cubicBezTo>
                  <a:cubicBezTo>
                    <a:pt x="13" y="91"/>
                    <a:pt x="10" y="91"/>
                    <a:pt x="7" y="90"/>
                  </a:cubicBezTo>
                  <a:cubicBezTo>
                    <a:pt x="6" y="89"/>
                    <a:pt x="4" y="88"/>
                    <a:pt x="3" y="87"/>
                  </a:cubicBezTo>
                  <a:cubicBezTo>
                    <a:pt x="1" y="85"/>
                    <a:pt x="0" y="81"/>
                    <a:pt x="0" y="78"/>
                  </a:cubicBezTo>
                  <a:cubicBezTo>
                    <a:pt x="0" y="12"/>
                    <a:pt x="0" y="12"/>
                    <a:pt x="0" y="12"/>
                  </a:cubicBezTo>
                  <a:cubicBezTo>
                    <a:pt x="0" y="9"/>
                    <a:pt x="1" y="6"/>
                    <a:pt x="3" y="3"/>
                  </a:cubicBezTo>
                  <a:cubicBezTo>
                    <a:pt x="4" y="2"/>
                    <a:pt x="6" y="1"/>
                    <a:pt x="7" y="1"/>
                  </a:cubicBezTo>
                  <a:cubicBezTo>
                    <a:pt x="9" y="0"/>
                    <a:pt x="10" y="0"/>
                    <a:pt x="12" y="0"/>
                  </a:cubicBezTo>
                  <a:cubicBezTo>
                    <a:pt x="13" y="0"/>
                    <a:pt x="15" y="0"/>
                    <a:pt x="16" y="1"/>
                  </a:cubicBezTo>
                  <a:cubicBezTo>
                    <a:pt x="18" y="1"/>
                    <a:pt x="19" y="2"/>
                    <a:pt x="20" y="3"/>
                  </a:cubicBezTo>
                  <a:cubicBezTo>
                    <a:pt x="21" y="5"/>
                    <a:pt x="22" y="6"/>
                    <a:pt x="22" y="7"/>
                  </a:cubicBezTo>
                  <a:cubicBezTo>
                    <a:pt x="23" y="9"/>
                    <a:pt x="23" y="11"/>
                    <a:pt x="23" y="12"/>
                  </a:cubicBezTo>
                  <a:lnTo>
                    <a:pt x="23" y="78"/>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35" name="Google Shape;235;p40"/>
            <p:cNvSpPr/>
            <p:nvPr/>
          </p:nvSpPr>
          <p:spPr>
            <a:xfrm>
              <a:off x="11042650" y="363538"/>
              <a:ext cx="39687" cy="42863"/>
            </a:xfrm>
            <a:custGeom>
              <a:avLst/>
              <a:gdLst/>
              <a:ahLst/>
              <a:cxnLst/>
              <a:rect l="l" t="t" r="r" b="b"/>
              <a:pathLst>
                <a:path w="25" h="27" extrusionOk="0">
                  <a:moveTo>
                    <a:pt x="0" y="14"/>
                  </a:moveTo>
                  <a:cubicBezTo>
                    <a:pt x="0" y="12"/>
                    <a:pt x="0" y="10"/>
                    <a:pt x="1" y="8"/>
                  </a:cubicBezTo>
                  <a:cubicBezTo>
                    <a:pt x="1" y="7"/>
                    <a:pt x="2" y="5"/>
                    <a:pt x="3" y="4"/>
                  </a:cubicBezTo>
                  <a:cubicBezTo>
                    <a:pt x="4" y="3"/>
                    <a:pt x="6" y="2"/>
                    <a:pt x="7" y="1"/>
                  </a:cubicBezTo>
                  <a:cubicBezTo>
                    <a:pt x="9" y="0"/>
                    <a:pt x="10" y="0"/>
                    <a:pt x="12" y="0"/>
                  </a:cubicBezTo>
                  <a:cubicBezTo>
                    <a:pt x="14" y="0"/>
                    <a:pt x="15" y="0"/>
                    <a:pt x="17" y="1"/>
                  </a:cubicBezTo>
                  <a:cubicBezTo>
                    <a:pt x="18" y="2"/>
                    <a:pt x="20" y="3"/>
                    <a:pt x="21" y="4"/>
                  </a:cubicBezTo>
                  <a:cubicBezTo>
                    <a:pt x="22" y="5"/>
                    <a:pt x="23" y="7"/>
                    <a:pt x="24" y="8"/>
                  </a:cubicBezTo>
                  <a:cubicBezTo>
                    <a:pt x="24" y="10"/>
                    <a:pt x="25" y="12"/>
                    <a:pt x="25" y="14"/>
                  </a:cubicBezTo>
                  <a:cubicBezTo>
                    <a:pt x="25" y="15"/>
                    <a:pt x="24" y="17"/>
                    <a:pt x="24" y="19"/>
                  </a:cubicBezTo>
                  <a:cubicBezTo>
                    <a:pt x="23" y="21"/>
                    <a:pt x="22" y="22"/>
                    <a:pt x="21" y="23"/>
                  </a:cubicBezTo>
                  <a:cubicBezTo>
                    <a:pt x="20" y="24"/>
                    <a:pt x="18" y="25"/>
                    <a:pt x="17" y="26"/>
                  </a:cubicBezTo>
                  <a:cubicBezTo>
                    <a:pt x="15" y="27"/>
                    <a:pt x="14" y="27"/>
                    <a:pt x="12" y="27"/>
                  </a:cubicBezTo>
                  <a:cubicBezTo>
                    <a:pt x="10" y="27"/>
                    <a:pt x="9" y="27"/>
                    <a:pt x="7" y="26"/>
                  </a:cubicBezTo>
                  <a:cubicBezTo>
                    <a:pt x="6" y="25"/>
                    <a:pt x="4" y="24"/>
                    <a:pt x="3" y="23"/>
                  </a:cubicBezTo>
                  <a:cubicBezTo>
                    <a:pt x="2" y="22"/>
                    <a:pt x="1" y="21"/>
                    <a:pt x="1" y="19"/>
                  </a:cubicBezTo>
                  <a:cubicBezTo>
                    <a:pt x="0" y="17"/>
                    <a:pt x="0" y="15"/>
                    <a:pt x="0" y="1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36" name="Google Shape;236;p40"/>
            <p:cNvSpPr/>
            <p:nvPr/>
          </p:nvSpPr>
          <p:spPr>
            <a:xfrm>
              <a:off x="11042650" y="420688"/>
              <a:ext cx="38100" cy="144463"/>
            </a:xfrm>
            <a:custGeom>
              <a:avLst/>
              <a:gdLst/>
              <a:ahLst/>
              <a:cxnLst/>
              <a:rect l="l" t="t" r="r" b="b"/>
              <a:pathLst>
                <a:path w="24" h="91" extrusionOk="0">
                  <a:moveTo>
                    <a:pt x="24" y="78"/>
                  </a:moveTo>
                  <a:cubicBezTo>
                    <a:pt x="24" y="80"/>
                    <a:pt x="24" y="81"/>
                    <a:pt x="23" y="83"/>
                  </a:cubicBezTo>
                  <a:cubicBezTo>
                    <a:pt x="22" y="84"/>
                    <a:pt x="22" y="86"/>
                    <a:pt x="21" y="87"/>
                  </a:cubicBezTo>
                  <a:cubicBezTo>
                    <a:pt x="20" y="88"/>
                    <a:pt x="18" y="89"/>
                    <a:pt x="17" y="90"/>
                  </a:cubicBezTo>
                  <a:cubicBezTo>
                    <a:pt x="14" y="91"/>
                    <a:pt x="11" y="91"/>
                    <a:pt x="8" y="90"/>
                  </a:cubicBezTo>
                  <a:cubicBezTo>
                    <a:pt x="6" y="89"/>
                    <a:pt x="5" y="88"/>
                    <a:pt x="4" y="87"/>
                  </a:cubicBezTo>
                  <a:cubicBezTo>
                    <a:pt x="2" y="85"/>
                    <a:pt x="0" y="81"/>
                    <a:pt x="0" y="78"/>
                  </a:cubicBezTo>
                  <a:cubicBezTo>
                    <a:pt x="0" y="12"/>
                    <a:pt x="0" y="12"/>
                    <a:pt x="0" y="12"/>
                  </a:cubicBezTo>
                  <a:cubicBezTo>
                    <a:pt x="0" y="9"/>
                    <a:pt x="2" y="6"/>
                    <a:pt x="4" y="3"/>
                  </a:cubicBezTo>
                  <a:cubicBezTo>
                    <a:pt x="5" y="2"/>
                    <a:pt x="6" y="1"/>
                    <a:pt x="8" y="1"/>
                  </a:cubicBezTo>
                  <a:cubicBezTo>
                    <a:pt x="9" y="0"/>
                    <a:pt x="11" y="0"/>
                    <a:pt x="12" y="0"/>
                  </a:cubicBezTo>
                  <a:cubicBezTo>
                    <a:pt x="14" y="0"/>
                    <a:pt x="16" y="0"/>
                    <a:pt x="17" y="1"/>
                  </a:cubicBezTo>
                  <a:cubicBezTo>
                    <a:pt x="20" y="2"/>
                    <a:pt x="22" y="4"/>
                    <a:pt x="23" y="7"/>
                  </a:cubicBezTo>
                  <a:cubicBezTo>
                    <a:pt x="24" y="9"/>
                    <a:pt x="24" y="11"/>
                    <a:pt x="24" y="12"/>
                  </a:cubicBezTo>
                  <a:lnTo>
                    <a:pt x="24" y="78"/>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37" name="Google Shape;237;p40"/>
            <p:cNvSpPr/>
            <p:nvPr/>
          </p:nvSpPr>
          <p:spPr>
            <a:xfrm>
              <a:off x="11112500" y="415925"/>
              <a:ext cx="130175" cy="149225"/>
            </a:xfrm>
            <a:custGeom>
              <a:avLst/>
              <a:gdLst/>
              <a:ahLst/>
              <a:cxnLst/>
              <a:rect l="l" t="t" r="r" b="b"/>
              <a:pathLst>
                <a:path w="82" h="94" extrusionOk="0">
                  <a:moveTo>
                    <a:pt x="82" y="81"/>
                  </a:moveTo>
                  <a:cubicBezTo>
                    <a:pt x="82" y="85"/>
                    <a:pt x="80" y="88"/>
                    <a:pt x="78" y="90"/>
                  </a:cubicBezTo>
                  <a:cubicBezTo>
                    <a:pt x="76" y="93"/>
                    <a:pt x="73" y="94"/>
                    <a:pt x="70" y="94"/>
                  </a:cubicBezTo>
                  <a:cubicBezTo>
                    <a:pt x="69" y="94"/>
                    <a:pt x="67" y="94"/>
                    <a:pt x="65" y="93"/>
                  </a:cubicBezTo>
                  <a:cubicBezTo>
                    <a:pt x="64" y="92"/>
                    <a:pt x="63" y="91"/>
                    <a:pt x="62" y="90"/>
                  </a:cubicBezTo>
                  <a:cubicBezTo>
                    <a:pt x="61" y="89"/>
                    <a:pt x="60" y="88"/>
                    <a:pt x="59" y="86"/>
                  </a:cubicBezTo>
                  <a:cubicBezTo>
                    <a:pt x="58" y="85"/>
                    <a:pt x="58" y="83"/>
                    <a:pt x="58" y="81"/>
                  </a:cubicBezTo>
                  <a:cubicBezTo>
                    <a:pt x="58" y="47"/>
                    <a:pt x="58" y="47"/>
                    <a:pt x="58" y="47"/>
                  </a:cubicBezTo>
                  <a:cubicBezTo>
                    <a:pt x="58" y="46"/>
                    <a:pt x="58" y="46"/>
                    <a:pt x="58" y="46"/>
                  </a:cubicBezTo>
                  <a:cubicBezTo>
                    <a:pt x="58" y="43"/>
                    <a:pt x="58" y="41"/>
                    <a:pt x="57" y="39"/>
                  </a:cubicBezTo>
                  <a:cubicBezTo>
                    <a:pt x="56" y="36"/>
                    <a:pt x="54" y="34"/>
                    <a:pt x="53" y="32"/>
                  </a:cubicBezTo>
                  <a:cubicBezTo>
                    <a:pt x="51" y="31"/>
                    <a:pt x="49" y="29"/>
                    <a:pt x="47" y="28"/>
                  </a:cubicBezTo>
                  <a:cubicBezTo>
                    <a:pt x="45" y="27"/>
                    <a:pt x="43" y="27"/>
                    <a:pt x="40" y="27"/>
                  </a:cubicBezTo>
                  <a:cubicBezTo>
                    <a:pt x="38" y="27"/>
                    <a:pt x="36" y="27"/>
                    <a:pt x="33" y="28"/>
                  </a:cubicBezTo>
                  <a:cubicBezTo>
                    <a:pt x="31" y="29"/>
                    <a:pt x="29" y="31"/>
                    <a:pt x="28" y="33"/>
                  </a:cubicBezTo>
                  <a:cubicBezTo>
                    <a:pt x="26" y="34"/>
                    <a:pt x="25" y="37"/>
                    <a:pt x="24" y="39"/>
                  </a:cubicBezTo>
                  <a:cubicBezTo>
                    <a:pt x="23" y="41"/>
                    <a:pt x="23" y="44"/>
                    <a:pt x="23" y="47"/>
                  </a:cubicBezTo>
                  <a:cubicBezTo>
                    <a:pt x="23" y="81"/>
                    <a:pt x="23" y="81"/>
                    <a:pt x="23" y="81"/>
                  </a:cubicBezTo>
                  <a:cubicBezTo>
                    <a:pt x="23" y="83"/>
                    <a:pt x="23" y="85"/>
                    <a:pt x="22" y="86"/>
                  </a:cubicBezTo>
                  <a:cubicBezTo>
                    <a:pt x="22" y="88"/>
                    <a:pt x="21" y="89"/>
                    <a:pt x="20" y="90"/>
                  </a:cubicBezTo>
                  <a:cubicBezTo>
                    <a:pt x="19" y="91"/>
                    <a:pt x="18" y="92"/>
                    <a:pt x="16" y="93"/>
                  </a:cubicBezTo>
                  <a:cubicBezTo>
                    <a:pt x="15" y="94"/>
                    <a:pt x="13" y="94"/>
                    <a:pt x="12" y="94"/>
                  </a:cubicBezTo>
                  <a:cubicBezTo>
                    <a:pt x="8" y="94"/>
                    <a:pt x="5" y="93"/>
                    <a:pt x="3" y="90"/>
                  </a:cubicBezTo>
                  <a:cubicBezTo>
                    <a:pt x="2" y="89"/>
                    <a:pt x="1" y="88"/>
                    <a:pt x="1" y="86"/>
                  </a:cubicBezTo>
                  <a:cubicBezTo>
                    <a:pt x="0" y="85"/>
                    <a:pt x="0" y="83"/>
                    <a:pt x="0" y="81"/>
                  </a:cubicBezTo>
                  <a:cubicBezTo>
                    <a:pt x="0" y="47"/>
                    <a:pt x="0" y="47"/>
                    <a:pt x="0" y="47"/>
                  </a:cubicBezTo>
                  <a:cubicBezTo>
                    <a:pt x="0" y="41"/>
                    <a:pt x="1" y="35"/>
                    <a:pt x="3" y="29"/>
                  </a:cubicBezTo>
                  <a:cubicBezTo>
                    <a:pt x="5" y="24"/>
                    <a:pt x="8" y="19"/>
                    <a:pt x="11" y="15"/>
                  </a:cubicBezTo>
                  <a:cubicBezTo>
                    <a:pt x="15" y="11"/>
                    <a:pt x="19" y="7"/>
                    <a:pt x="24" y="5"/>
                  </a:cubicBezTo>
                  <a:cubicBezTo>
                    <a:pt x="35" y="0"/>
                    <a:pt x="46" y="0"/>
                    <a:pt x="57" y="5"/>
                  </a:cubicBezTo>
                  <a:cubicBezTo>
                    <a:pt x="62" y="7"/>
                    <a:pt x="66" y="11"/>
                    <a:pt x="70" y="15"/>
                  </a:cubicBezTo>
                  <a:cubicBezTo>
                    <a:pt x="73" y="19"/>
                    <a:pt x="76" y="24"/>
                    <a:pt x="78" y="29"/>
                  </a:cubicBezTo>
                  <a:cubicBezTo>
                    <a:pt x="81" y="35"/>
                    <a:pt x="82" y="41"/>
                    <a:pt x="82" y="47"/>
                  </a:cubicBezTo>
                  <a:cubicBezTo>
                    <a:pt x="82" y="81"/>
                    <a:pt x="82" y="81"/>
                    <a:pt x="82" y="8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38" name="Google Shape;238;p40"/>
            <p:cNvSpPr/>
            <p:nvPr/>
          </p:nvSpPr>
          <p:spPr>
            <a:xfrm>
              <a:off x="11426825" y="415925"/>
              <a:ext cx="142875" cy="152400"/>
            </a:xfrm>
            <a:custGeom>
              <a:avLst/>
              <a:gdLst/>
              <a:ahLst/>
              <a:cxnLst/>
              <a:rect l="l" t="t" r="r" b="b"/>
              <a:pathLst>
                <a:path w="90" h="96" extrusionOk="0">
                  <a:moveTo>
                    <a:pt x="0" y="48"/>
                  </a:moveTo>
                  <a:cubicBezTo>
                    <a:pt x="0" y="36"/>
                    <a:pt x="4" y="24"/>
                    <a:pt x="13" y="15"/>
                  </a:cubicBezTo>
                  <a:cubicBezTo>
                    <a:pt x="16" y="11"/>
                    <a:pt x="21" y="8"/>
                    <a:pt x="26" y="5"/>
                  </a:cubicBezTo>
                  <a:cubicBezTo>
                    <a:pt x="37" y="0"/>
                    <a:pt x="49" y="0"/>
                    <a:pt x="60" y="5"/>
                  </a:cubicBezTo>
                  <a:cubicBezTo>
                    <a:pt x="65" y="8"/>
                    <a:pt x="69" y="11"/>
                    <a:pt x="73" y="15"/>
                  </a:cubicBezTo>
                  <a:cubicBezTo>
                    <a:pt x="90" y="34"/>
                    <a:pt x="90" y="62"/>
                    <a:pt x="73" y="81"/>
                  </a:cubicBezTo>
                  <a:cubicBezTo>
                    <a:pt x="69" y="85"/>
                    <a:pt x="65" y="89"/>
                    <a:pt x="60" y="91"/>
                  </a:cubicBezTo>
                  <a:cubicBezTo>
                    <a:pt x="49" y="96"/>
                    <a:pt x="37" y="96"/>
                    <a:pt x="26" y="91"/>
                  </a:cubicBezTo>
                  <a:cubicBezTo>
                    <a:pt x="21" y="89"/>
                    <a:pt x="16" y="85"/>
                    <a:pt x="13" y="81"/>
                  </a:cubicBezTo>
                  <a:cubicBezTo>
                    <a:pt x="4" y="72"/>
                    <a:pt x="0" y="60"/>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0" y="59"/>
                    <a:pt x="62" y="54"/>
                    <a:pt x="62" y="48"/>
                  </a:cubicBezTo>
                  <a:cubicBezTo>
                    <a:pt x="62" y="43"/>
                    <a:pt x="60" y="37"/>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39" name="Google Shape;239;p40"/>
            <p:cNvSpPr/>
            <p:nvPr/>
          </p:nvSpPr>
          <p:spPr>
            <a:xfrm>
              <a:off x="11580813" y="415925"/>
              <a:ext cx="136525" cy="152400"/>
            </a:xfrm>
            <a:custGeom>
              <a:avLst/>
              <a:gdLst/>
              <a:ahLst/>
              <a:cxnLst/>
              <a:rect l="l" t="t" r="r" b="b"/>
              <a:pathLst>
                <a:path w="86" h="96" extrusionOk="0">
                  <a:moveTo>
                    <a:pt x="0" y="48"/>
                  </a:moveTo>
                  <a:cubicBezTo>
                    <a:pt x="0" y="42"/>
                    <a:pt x="1" y="36"/>
                    <a:pt x="3" y="30"/>
                  </a:cubicBezTo>
                  <a:cubicBezTo>
                    <a:pt x="5" y="25"/>
                    <a:pt x="9" y="20"/>
                    <a:pt x="13" y="15"/>
                  </a:cubicBezTo>
                  <a:cubicBezTo>
                    <a:pt x="16" y="11"/>
                    <a:pt x="21" y="8"/>
                    <a:pt x="26" y="5"/>
                  </a:cubicBezTo>
                  <a:cubicBezTo>
                    <a:pt x="37" y="0"/>
                    <a:pt x="49" y="0"/>
                    <a:pt x="60" y="5"/>
                  </a:cubicBezTo>
                  <a:cubicBezTo>
                    <a:pt x="65" y="8"/>
                    <a:pt x="69" y="11"/>
                    <a:pt x="73" y="15"/>
                  </a:cubicBezTo>
                  <a:cubicBezTo>
                    <a:pt x="82" y="24"/>
                    <a:pt x="86" y="36"/>
                    <a:pt x="86" y="48"/>
                  </a:cubicBezTo>
                  <a:cubicBezTo>
                    <a:pt x="86" y="54"/>
                    <a:pt x="85" y="61"/>
                    <a:pt x="83" y="66"/>
                  </a:cubicBezTo>
                  <a:cubicBezTo>
                    <a:pt x="80" y="72"/>
                    <a:pt x="77" y="77"/>
                    <a:pt x="73" y="81"/>
                  </a:cubicBezTo>
                  <a:cubicBezTo>
                    <a:pt x="69" y="85"/>
                    <a:pt x="65" y="89"/>
                    <a:pt x="60" y="91"/>
                  </a:cubicBezTo>
                  <a:cubicBezTo>
                    <a:pt x="49" y="96"/>
                    <a:pt x="37" y="96"/>
                    <a:pt x="26" y="91"/>
                  </a:cubicBezTo>
                  <a:cubicBezTo>
                    <a:pt x="21" y="89"/>
                    <a:pt x="16" y="85"/>
                    <a:pt x="13" y="81"/>
                  </a:cubicBezTo>
                  <a:cubicBezTo>
                    <a:pt x="9" y="77"/>
                    <a:pt x="5" y="72"/>
                    <a:pt x="3" y="66"/>
                  </a:cubicBezTo>
                  <a:cubicBezTo>
                    <a:pt x="1" y="61"/>
                    <a:pt x="0" y="54"/>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2" y="57"/>
                    <a:pt x="64" y="48"/>
                    <a:pt x="61" y="40"/>
                  </a:cubicBezTo>
                  <a:cubicBezTo>
                    <a:pt x="60" y="37"/>
                    <a:pt x="59" y="35"/>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0" name="Google Shape;240;p40"/>
            <p:cNvSpPr/>
            <p:nvPr/>
          </p:nvSpPr>
          <p:spPr>
            <a:xfrm>
              <a:off x="10763250" y="328613"/>
              <a:ext cx="193675" cy="236538"/>
            </a:xfrm>
            <a:custGeom>
              <a:avLst/>
              <a:gdLst/>
              <a:ahLst/>
              <a:cxnLst/>
              <a:rect l="l" t="t" r="r" b="b"/>
              <a:pathLst>
                <a:path w="122" h="149" extrusionOk="0">
                  <a:moveTo>
                    <a:pt x="1" y="21"/>
                  </a:moveTo>
                  <a:cubicBezTo>
                    <a:pt x="0" y="19"/>
                    <a:pt x="0" y="17"/>
                    <a:pt x="0" y="15"/>
                  </a:cubicBezTo>
                  <a:cubicBezTo>
                    <a:pt x="0" y="13"/>
                    <a:pt x="0" y="11"/>
                    <a:pt x="1" y="9"/>
                  </a:cubicBezTo>
                  <a:cubicBezTo>
                    <a:pt x="2" y="7"/>
                    <a:pt x="3" y="6"/>
                    <a:pt x="4" y="4"/>
                  </a:cubicBezTo>
                  <a:cubicBezTo>
                    <a:pt x="5" y="3"/>
                    <a:pt x="7" y="2"/>
                    <a:pt x="9" y="1"/>
                  </a:cubicBezTo>
                  <a:cubicBezTo>
                    <a:pt x="10" y="0"/>
                    <a:pt x="12" y="0"/>
                    <a:pt x="14" y="0"/>
                  </a:cubicBezTo>
                  <a:cubicBezTo>
                    <a:pt x="16" y="0"/>
                    <a:pt x="17" y="0"/>
                    <a:pt x="19" y="1"/>
                  </a:cubicBezTo>
                  <a:cubicBezTo>
                    <a:pt x="21" y="2"/>
                    <a:pt x="22" y="3"/>
                    <a:pt x="23" y="4"/>
                  </a:cubicBezTo>
                  <a:cubicBezTo>
                    <a:pt x="25" y="6"/>
                    <a:pt x="26" y="7"/>
                    <a:pt x="27" y="9"/>
                  </a:cubicBezTo>
                  <a:cubicBezTo>
                    <a:pt x="27" y="9"/>
                    <a:pt x="58" y="88"/>
                    <a:pt x="58" y="90"/>
                  </a:cubicBezTo>
                  <a:cubicBezTo>
                    <a:pt x="59" y="91"/>
                    <a:pt x="61" y="92"/>
                    <a:pt x="62" y="91"/>
                  </a:cubicBezTo>
                  <a:cubicBezTo>
                    <a:pt x="63" y="91"/>
                    <a:pt x="63" y="90"/>
                    <a:pt x="63" y="90"/>
                  </a:cubicBezTo>
                  <a:cubicBezTo>
                    <a:pt x="64" y="88"/>
                    <a:pt x="95" y="9"/>
                    <a:pt x="95" y="9"/>
                  </a:cubicBezTo>
                  <a:cubicBezTo>
                    <a:pt x="96" y="7"/>
                    <a:pt x="97" y="6"/>
                    <a:pt x="98" y="4"/>
                  </a:cubicBezTo>
                  <a:cubicBezTo>
                    <a:pt x="99" y="3"/>
                    <a:pt x="101" y="2"/>
                    <a:pt x="103" y="1"/>
                  </a:cubicBezTo>
                  <a:cubicBezTo>
                    <a:pt x="104" y="0"/>
                    <a:pt x="106" y="0"/>
                    <a:pt x="108" y="0"/>
                  </a:cubicBezTo>
                  <a:cubicBezTo>
                    <a:pt x="109" y="0"/>
                    <a:pt x="111" y="0"/>
                    <a:pt x="113" y="1"/>
                  </a:cubicBezTo>
                  <a:cubicBezTo>
                    <a:pt x="115" y="2"/>
                    <a:pt x="116" y="3"/>
                    <a:pt x="118" y="4"/>
                  </a:cubicBezTo>
                  <a:cubicBezTo>
                    <a:pt x="119" y="6"/>
                    <a:pt x="120" y="7"/>
                    <a:pt x="121" y="9"/>
                  </a:cubicBezTo>
                  <a:cubicBezTo>
                    <a:pt x="121" y="11"/>
                    <a:pt x="122" y="13"/>
                    <a:pt x="122" y="15"/>
                  </a:cubicBezTo>
                  <a:cubicBezTo>
                    <a:pt x="122" y="17"/>
                    <a:pt x="121" y="19"/>
                    <a:pt x="121" y="21"/>
                  </a:cubicBezTo>
                  <a:cubicBezTo>
                    <a:pt x="74" y="140"/>
                    <a:pt x="74" y="140"/>
                    <a:pt x="74" y="140"/>
                  </a:cubicBezTo>
                  <a:cubicBezTo>
                    <a:pt x="73" y="142"/>
                    <a:pt x="71" y="145"/>
                    <a:pt x="69" y="146"/>
                  </a:cubicBezTo>
                  <a:cubicBezTo>
                    <a:pt x="66" y="148"/>
                    <a:pt x="64" y="149"/>
                    <a:pt x="61" y="149"/>
                  </a:cubicBezTo>
                  <a:cubicBezTo>
                    <a:pt x="60" y="149"/>
                    <a:pt x="60" y="149"/>
                    <a:pt x="60" y="149"/>
                  </a:cubicBezTo>
                  <a:cubicBezTo>
                    <a:pt x="59" y="149"/>
                    <a:pt x="59" y="149"/>
                    <a:pt x="59" y="149"/>
                  </a:cubicBezTo>
                  <a:cubicBezTo>
                    <a:pt x="56" y="148"/>
                    <a:pt x="54" y="147"/>
                    <a:pt x="52" y="146"/>
                  </a:cubicBezTo>
                  <a:cubicBezTo>
                    <a:pt x="50" y="144"/>
                    <a:pt x="49" y="142"/>
                    <a:pt x="48" y="140"/>
                  </a:cubicBezTo>
                  <a:lnTo>
                    <a:pt x="1" y="21"/>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1" name="Google Shape;241;p40"/>
            <p:cNvSpPr/>
            <p:nvPr/>
          </p:nvSpPr>
          <p:spPr>
            <a:xfrm>
              <a:off x="11256963" y="328613"/>
              <a:ext cx="142875" cy="239713"/>
            </a:xfrm>
            <a:custGeom>
              <a:avLst/>
              <a:gdLst/>
              <a:ahLst/>
              <a:cxnLst/>
              <a:rect l="l" t="t" r="r" b="b"/>
              <a:pathLst>
                <a:path w="91" h="151" extrusionOk="0">
                  <a:moveTo>
                    <a:pt x="91" y="18"/>
                  </a:moveTo>
                  <a:cubicBezTo>
                    <a:pt x="91" y="13"/>
                    <a:pt x="91" y="13"/>
                    <a:pt x="91" y="13"/>
                  </a:cubicBezTo>
                  <a:cubicBezTo>
                    <a:pt x="91" y="12"/>
                    <a:pt x="90" y="10"/>
                    <a:pt x="90" y="8"/>
                  </a:cubicBezTo>
                  <a:cubicBezTo>
                    <a:pt x="89" y="7"/>
                    <a:pt x="88" y="5"/>
                    <a:pt x="87" y="4"/>
                  </a:cubicBezTo>
                  <a:cubicBezTo>
                    <a:pt x="86" y="3"/>
                    <a:pt x="85" y="2"/>
                    <a:pt x="83" y="1"/>
                  </a:cubicBezTo>
                  <a:cubicBezTo>
                    <a:pt x="80" y="0"/>
                    <a:pt x="77" y="0"/>
                    <a:pt x="74" y="1"/>
                  </a:cubicBezTo>
                  <a:cubicBezTo>
                    <a:pt x="71" y="3"/>
                    <a:pt x="69" y="5"/>
                    <a:pt x="68" y="8"/>
                  </a:cubicBezTo>
                  <a:cubicBezTo>
                    <a:pt x="67" y="10"/>
                    <a:pt x="67" y="12"/>
                    <a:pt x="67" y="13"/>
                  </a:cubicBezTo>
                  <a:cubicBezTo>
                    <a:pt x="67" y="62"/>
                    <a:pt x="67" y="62"/>
                    <a:pt x="67" y="62"/>
                  </a:cubicBezTo>
                  <a:cubicBezTo>
                    <a:pt x="64" y="60"/>
                    <a:pt x="61" y="59"/>
                    <a:pt x="58" y="58"/>
                  </a:cubicBezTo>
                  <a:cubicBezTo>
                    <a:pt x="54" y="57"/>
                    <a:pt x="51" y="57"/>
                    <a:pt x="48" y="57"/>
                  </a:cubicBezTo>
                  <a:cubicBezTo>
                    <a:pt x="42" y="56"/>
                    <a:pt x="36" y="58"/>
                    <a:pt x="31" y="60"/>
                  </a:cubicBezTo>
                  <a:cubicBezTo>
                    <a:pt x="26" y="63"/>
                    <a:pt x="21" y="66"/>
                    <a:pt x="17" y="70"/>
                  </a:cubicBezTo>
                  <a:cubicBezTo>
                    <a:pt x="0" y="89"/>
                    <a:pt x="0" y="117"/>
                    <a:pt x="17" y="136"/>
                  </a:cubicBezTo>
                  <a:cubicBezTo>
                    <a:pt x="21" y="140"/>
                    <a:pt x="26" y="144"/>
                    <a:pt x="31" y="146"/>
                  </a:cubicBezTo>
                  <a:cubicBezTo>
                    <a:pt x="41" y="151"/>
                    <a:pt x="54" y="151"/>
                    <a:pt x="64" y="146"/>
                  </a:cubicBezTo>
                  <a:cubicBezTo>
                    <a:pt x="69" y="144"/>
                    <a:pt x="74" y="140"/>
                    <a:pt x="78" y="136"/>
                  </a:cubicBezTo>
                  <a:cubicBezTo>
                    <a:pt x="82" y="132"/>
                    <a:pt x="85" y="127"/>
                    <a:pt x="87" y="122"/>
                  </a:cubicBezTo>
                  <a:cubicBezTo>
                    <a:pt x="89" y="116"/>
                    <a:pt x="91" y="110"/>
                    <a:pt x="91" y="104"/>
                  </a:cubicBezTo>
                  <a:cubicBezTo>
                    <a:pt x="91" y="18"/>
                    <a:pt x="91" y="18"/>
                    <a:pt x="91" y="18"/>
                  </a:cubicBezTo>
                  <a:close/>
                  <a:moveTo>
                    <a:pt x="66" y="111"/>
                  </a:moveTo>
                  <a:cubicBezTo>
                    <a:pt x="65" y="114"/>
                    <a:pt x="63" y="116"/>
                    <a:pt x="61" y="118"/>
                  </a:cubicBezTo>
                  <a:cubicBezTo>
                    <a:pt x="60" y="120"/>
                    <a:pt x="57" y="122"/>
                    <a:pt x="55" y="123"/>
                  </a:cubicBezTo>
                  <a:cubicBezTo>
                    <a:pt x="53" y="124"/>
                    <a:pt x="50" y="124"/>
                    <a:pt x="48" y="124"/>
                  </a:cubicBezTo>
                  <a:cubicBezTo>
                    <a:pt x="45" y="124"/>
                    <a:pt x="42" y="124"/>
                    <a:pt x="40" y="123"/>
                  </a:cubicBezTo>
                  <a:cubicBezTo>
                    <a:pt x="38" y="122"/>
                    <a:pt x="35" y="120"/>
                    <a:pt x="34" y="118"/>
                  </a:cubicBezTo>
                  <a:cubicBezTo>
                    <a:pt x="32" y="116"/>
                    <a:pt x="31" y="114"/>
                    <a:pt x="30" y="111"/>
                  </a:cubicBezTo>
                  <a:cubicBezTo>
                    <a:pt x="26" y="104"/>
                    <a:pt x="28" y="95"/>
                    <a:pt x="34" y="88"/>
                  </a:cubicBezTo>
                  <a:cubicBezTo>
                    <a:pt x="35" y="86"/>
                    <a:pt x="38" y="85"/>
                    <a:pt x="40" y="84"/>
                  </a:cubicBezTo>
                  <a:cubicBezTo>
                    <a:pt x="42" y="83"/>
                    <a:pt x="45" y="82"/>
                    <a:pt x="48" y="82"/>
                  </a:cubicBezTo>
                  <a:cubicBezTo>
                    <a:pt x="50" y="82"/>
                    <a:pt x="53" y="83"/>
                    <a:pt x="55" y="84"/>
                  </a:cubicBezTo>
                  <a:cubicBezTo>
                    <a:pt x="57" y="85"/>
                    <a:pt x="60" y="86"/>
                    <a:pt x="61" y="88"/>
                  </a:cubicBezTo>
                  <a:cubicBezTo>
                    <a:pt x="63" y="90"/>
                    <a:pt x="65" y="92"/>
                    <a:pt x="66" y="95"/>
                  </a:cubicBezTo>
                  <a:cubicBezTo>
                    <a:pt x="68" y="100"/>
                    <a:pt x="68" y="106"/>
                    <a:pt x="66" y="11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42" name="Google Shape;242;p40"/>
          <p:cNvSpPr/>
          <p:nvPr/>
        </p:nvSpPr>
        <p:spPr>
          <a:xfrm rot="1012224">
            <a:off x="-282704" y="3191342"/>
            <a:ext cx="11831171" cy="4735313"/>
          </a:xfrm>
          <a:prstGeom prst="roundRect">
            <a:avLst>
              <a:gd name="adj" fmla="val 9929"/>
            </a:avLst>
          </a:prstGeom>
          <a:gradFill>
            <a:gsLst>
              <a:gs pos="0">
                <a:srgbClr val="1F7C84"/>
              </a:gs>
              <a:gs pos="4000">
                <a:srgbClr val="1F7C84"/>
              </a:gs>
              <a:gs pos="100000">
                <a:srgbClr val="3EE0ED"/>
              </a:gs>
            </a:gsLst>
            <a:lin ang="1919981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43" name="Google Shape;243;p40"/>
          <p:cNvSpPr txBox="1">
            <a:spLocks noGrp="1"/>
          </p:cNvSpPr>
          <p:nvPr>
            <p:ph type="title"/>
          </p:nvPr>
        </p:nvSpPr>
        <p:spPr>
          <a:xfrm>
            <a:off x="563400" y="2693194"/>
            <a:ext cx="3586200" cy="7575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244" name="Google Shape;244;p40"/>
          <p:cNvSpPr txBox="1">
            <a:spLocks noGrp="1"/>
          </p:cNvSpPr>
          <p:nvPr>
            <p:ph type="subTitle" idx="1"/>
          </p:nvPr>
        </p:nvSpPr>
        <p:spPr>
          <a:xfrm>
            <a:off x="670556" y="3629025"/>
            <a:ext cx="6279300" cy="13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3F3F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5" name="Google Shape;245;p40"/>
          <p:cNvSpPr/>
          <p:nvPr/>
        </p:nvSpPr>
        <p:spPr>
          <a:xfrm>
            <a:off x="6883984" y="4650575"/>
            <a:ext cx="1188600" cy="1167900"/>
          </a:xfrm>
          <a:prstGeom prst="ellipse">
            <a:avLst/>
          </a:prstGeom>
          <a:noFill/>
          <a:ln w="196850" cap="flat" cmpd="sng">
            <a:solidFill>
              <a:srgbClr val="B1E5EA">
                <a:alpha val="3686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46" name="Google Shape;246;p40"/>
          <p:cNvSpPr/>
          <p:nvPr/>
        </p:nvSpPr>
        <p:spPr>
          <a:xfrm>
            <a:off x="4469638" y="3373437"/>
            <a:ext cx="770100" cy="756600"/>
          </a:xfrm>
          <a:prstGeom prst="ellipse">
            <a:avLst/>
          </a:prstGeom>
          <a:noFill/>
          <a:ln w="196850" cap="flat" cmpd="sng">
            <a:solidFill>
              <a:srgbClr val="57E6EA">
                <a:alpha val="3686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ố cục tùy chỉnh 3">
  <p:cSld name="CUSTOM_3">
    <p:spTree>
      <p:nvGrpSpPr>
        <p:cNvPr id="1" name="Shape 247"/>
        <p:cNvGrpSpPr/>
        <p:nvPr/>
      </p:nvGrpSpPr>
      <p:grpSpPr>
        <a:xfrm>
          <a:off x="0" y="0"/>
          <a:ext cx="0" cy="0"/>
          <a:chOff x="0" y="0"/>
          <a:chExt cx="0" cy="0"/>
        </a:xfrm>
      </p:grpSpPr>
      <p:sp>
        <p:nvSpPr>
          <p:cNvPr id="248" name="Google Shape;248;p41"/>
          <p:cNvSpPr/>
          <p:nvPr/>
        </p:nvSpPr>
        <p:spPr>
          <a:xfrm>
            <a:off x="4048125" y="0"/>
            <a:ext cx="5095800" cy="5144700"/>
          </a:xfrm>
          <a:prstGeom prst="rect">
            <a:avLst/>
          </a:prstGeom>
          <a:solidFill>
            <a:srgbClr val="CCCC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249" name="Google Shape;249;p41"/>
          <p:cNvPicPr preferRelativeResize="0"/>
          <p:nvPr/>
        </p:nvPicPr>
        <p:blipFill rotWithShape="1">
          <a:blip r:embed="rId2">
            <a:alphaModFix/>
          </a:blip>
          <a:srcRect/>
          <a:stretch/>
        </p:blipFill>
        <p:spPr>
          <a:xfrm>
            <a:off x="3586163" y="0"/>
            <a:ext cx="467916" cy="5144692"/>
          </a:xfrm>
          <a:prstGeom prst="rect">
            <a:avLst/>
          </a:prstGeom>
          <a:noFill/>
          <a:ln>
            <a:noFill/>
          </a:ln>
        </p:spPr>
      </p:pic>
      <p:sp>
        <p:nvSpPr>
          <p:cNvPr id="250" name="Google Shape;250;p41"/>
          <p:cNvSpPr/>
          <p:nvPr/>
        </p:nvSpPr>
        <p:spPr>
          <a:xfrm>
            <a:off x="290513" y="916781"/>
            <a:ext cx="1762200" cy="147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43434"/>
              </a:buClr>
              <a:buSzPts val="8000"/>
              <a:buFont typeface="Roboto"/>
              <a:buNone/>
            </a:pPr>
            <a:r>
              <a:rPr lang="vi" sz="7500" b="1" i="0" u="none" strike="noStrike" cap="none">
                <a:solidFill>
                  <a:srgbClr val="343434"/>
                </a:solidFill>
                <a:latin typeface="Roboto"/>
                <a:ea typeface="Roboto"/>
                <a:cs typeface="Roboto"/>
                <a:sym typeface="Roboto"/>
              </a:rPr>
              <a:t>01</a:t>
            </a:r>
            <a:endParaRPr sz="800" b="0" i="0" u="none" strike="noStrike" cap="none">
              <a:solidFill>
                <a:schemeClr val="dk1"/>
              </a:solidFill>
              <a:latin typeface="Arial"/>
              <a:ea typeface="Arial"/>
              <a:cs typeface="Arial"/>
              <a:sym typeface="Arial"/>
            </a:endParaRPr>
          </a:p>
        </p:txBody>
      </p:sp>
      <p:sp>
        <p:nvSpPr>
          <p:cNvPr id="251" name="Google Shape;251;p41"/>
          <p:cNvSpPr/>
          <p:nvPr/>
        </p:nvSpPr>
        <p:spPr>
          <a:xfrm>
            <a:off x="350044" y="2118122"/>
            <a:ext cx="444104" cy="432198"/>
          </a:xfrm>
          <a:custGeom>
            <a:avLst/>
            <a:gdLst/>
            <a:ahLst/>
            <a:cxnLst/>
            <a:rect l="l" t="t" r="r" b="b"/>
            <a:pathLst>
              <a:path w="373" h="363" extrusionOk="0">
                <a:moveTo>
                  <a:pt x="0" y="363"/>
                </a:moveTo>
                <a:lnTo>
                  <a:pt x="0" y="0"/>
                </a:lnTo>
                <a:lnTo>
                  <a:pt x="373" y="0"/>
                </a:lnTo>
              </a:path>
            </a:pathLst>
          </a:custGeom>
          <a:noFill/>
          <a:ln w="12700" cap="flat" cmpd="sng">
            <a:solidFill>
              <a:srgbClr val="707070"/>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 name="Google Shape;252;p41"/>
          <p:cNvSpPr txBox="1">
            <a:spLocks noGrp="1"/>
          </p:cNvSpPr>
          <p:nvPr>
            <p:ph type="title"/>
          </p:nvPr>
        </p:nvSpPr>
        <p:spPr>
          <a:xfrm>
            <a:off x="254794" y="2835478"/>
            <a:ext cx="2922000" cy="48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00">
                <a:solidFill>
                  <a:srgbClr val="7C418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3" name="Google Shape;253;p41"/>
          <p:cNvSpPr txBox="1">
            <a:spLocks noGrp="1"/>
          </p:cNvSpPr>
          <p:nvPr>
            <p:ph type="subTitle" idx="1"/>
          </p:nvPr>
        </p:nvSpPr>
        <p:spPr>
          <a:xfrm>
            <a:off x="341944" y="3543300"/>
            <a:ext cx="2886000" cy="1364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4"/>
        <p:cNvGrpSpPr/>
        <p:nvPr/>
      </p:nvGrpSpPr>
      <p:grpSpPr>
        <a:xfrm>
          <a:off x="0" y="0"/>
          <a:ext cx="0" cy="0"/>
          <a:chOff x="0" y="0"/>
          <a:chExt cx="0" cy="0"/>
        </a:xfrm>
      </p:grpSpPr>
      <p:sp>
        <p:nvSpPr>
          <p:cNvPr id="255" name="Google Shape;255;p42"/>
          <p:cNvSpPr txBox="1">
            <a:spLocks noGrp="1"/>
          </p:cNvSpPr>
          <p:nvPr>
            <p:ph type="title"/>
          </p:nvPr>
        </p:nvSpPr>
        <p:spPr>
          <a:xfrm>
            <a:off x="311738" y="7022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2"/>
          <p:cNvSpPr txBox="1">
            <a:spLocks noGrp="1"/>
          </p:cNvSpPr>
          <p:nvPr>
            <p:ph type="body" idx="1"/>
          </p:nvPr>
        </p:nvSpPr>
        <p:spPr>
          <a:xfrm>
            <a:off x="426000" y="1423938"/>
            <a:ext cx="8520600" cy="34164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a:lvl1pPr>
            <a:lvl2pPr marL="914400" lvl="1" indent="-279400" rtl="0">
              <a:spcBef>
                <a:spcPts val="0"/>
              </a:spcBef>
              <a:spcAft>
                <a:spcPts val="0"/>
              </a:spcAft>
              <a:buSzPts val="800"/>
              <a:buChar char="○"/>
              <a:defRPr/>
            </a:lvl2pPr>
            <a:lvl3pPr marL="1371600" lvl="2" indent="-279400" rtl="0">
              <a:spcBef>
                <a:spcPts val="0"/>
              </a:spcBef>
              <a:spcAft>
                <a:spcPts val="0"/>
              </a:spcAft>
              <a:buSzPts val="800"/>
              <a:buChar char="■"/>
              <a:defRPr/>
            </a:lvl3pPr>
            <a:lvl4pPr marL="1828800" lvl="3" indent="-279400" rtl="0">
              <a:spcBef>
                <a:spcPts val="0"/>
              </a:spcBef>
              <a:spcAft>
                <a:spcPts val="0"/>
              </a:spcAft>
              <a:buSzPts val="800"/>
              <a:buChar char="●"/>
              <a:defRPr/>
            </a:lvl4pPr>
            <a:lvl5pPr marL="2286000" lvl="4" indent="-279400" rtl="0">
              <a:spcBef>
                <a:spcPts val="0"/>
              </a:spcBef>
              <a:spcAft>
                <a:spcPts val="0"/>
              </a:spcAft>
              <a:buSzPts val="800"/>
              <a:buChar char="○"/>
              <a:defRPr/>
            </a:lvl5pPr>
            <a:lvl6pPr marL="2743200" lvl="5" indent="-279400" rtl="0">
              <a:spcBef>
                <a:spcPts val="0"/>
              </a:spcBef>
              <a:spcAft>
                <a:spcPts val="0"/>
              </a:spcAft>
              <a:buSzPts val="800"/>
              <a:buChar char="■"/>
              <a:defRPr/>
            </a:lvl6pPr>
            <a:lvl7pPr marL="3200400" lvl="6" indent="-279400" rtl="0">
              <a:spcBef>
                <a:spcPts val="0"/>
              </a:spcBef>
              <a:spcAft>
                <a:spcPts val="0"/>
              </a:spcAft>
              <a:buSzPts val="800"/>
              <a:buChar char="●"/>
              <a:defRPr/>
            </a:lvl7pPr>
            <a:lvl8pPr marL="3657600" lvl="7" indent="-279400" rtl="0">
              <a:spcBef>
                <a:spcPts val="0"/>
              </a:spcBef>
              <a:spcAft>
                <a:spcPts val="0"/>
              </a:spcAft>
              <a:buSzPts val="800"/>
              <a:buChar char="○"/>
              <a:defRPr/>
            </a:lvl8pPr>
            <a:lvl9pPr marL="4114800" lvl="8" indent="-279400" rtl="0">
              <a:spcBef>
                <a:spcPts val="0"/>
              </a:spcBef>
              <a:spcAft>
                <a:spcPts val="0"/>
              </a:spcAft>
              <a:buSzPts val="800"/>
              <a:buChar char="■"/>
              <a:defRPr/>
            </a:lvl9pPr>
          </a:lstStyle>
          <a:p>
            <a:endParaRPr/>
          </a:p>
        </p:txBody>
      </p:sp>
      <p:sp>
        <p:nvSpPr>
          <p:cNvPr id="257" name="Google Shape;25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grpSp>
        <p:nvGrpSpPr>
          <p:cNvPr id="258" name="Google Shape;258;p42"/>
          <p:cNvGrpSpPr/>
          <p:nvPr/>
        </p:nvGrpSpPr>
        <p:grpSpPr>
          <a:xfrm>
            <a:off x="6442471" y="-5953"/>
            <a:ext cx="2795587" cy="5149452"/>
            <a:chOff x="8589962" y="-7937"/>
            <a:chExt cx="3727449" cy="6865936"/>
          </a:xfrm>
        </p:grpSpPr>
        <p:pic>
          <p:nvPicPr>
            <p:cNvPr id="259" name="Google Shape;259;p42"/>
            <p:cNvPicPr preferRelativeResize="0"/>
            <p:nvPr/>
          </p:nvPicPr>
          <p:blipFill rotWithShape="1">
            <a:blip r:embed="rId2">
              <a:alphaModFix/>
            </a:blip>
            <a:srcRect b="7407"/>
            <a:stretch/>
          </p:blipFill>
          <p:spPr>
            <a:xfrm>
              <a:off x="8589962" y="-7937"/>
              <a:ext cx="3727449" cy="6865936"/>
            </a:xfrm>
            <a:prstGeom prst="rect">
              <a:avLst/>
            </a:prstGeom>
            <a:noFill/>
            <a:ln>
              <a:noFill/>
            </a:ln>
          </p:spPr>
        </p:pic>
        <p:pic>
          <p:nvPicPr>
            <p:cNvPr id="260" name="Google Shape;260;p42"/>
            <p:cNvPicPr preferRelativeResize="0"/>
            <p:nvPr/>
          </p:nvPicPr>
          <p:blipFill rotWithShape="1">
            <a:blip r:embed="rId3">
              <a:alphaModFix/>
            </a:blip>
            <a:srcRect/>
            <a:stretch/>
          </p:blipFill>
          <p:spPr>
            <a:xfrm>
              <a:off x="11523662" y="995363"/>
              <a:ext cx="792163" cy="1781175"/>
            </a:xfrm>
            <a:prstGeom prst="rect">
              <a:avLst/>
            </a:prstGeom>
            <a:noFill/>
            <a:ln>
              <a:noFill/>
            </a:ln>
          </p:spPr>
        </p:pic>
      </p:grpSp>
      <p:sp>
        <p:nvSpPr>
          <p:cNvPr id="261" name="Google Shape;261;p42"/>
          <p:cNvSpPr/>
          <p:nvPr/>
        </p:nvSpPr>
        <p:spPr>
          <a:xfrm>
            <a:off x="-519370" y="4394081"/>
            <a:ext cx="1306200" cy="1306200"/>
          </a:xfrm>
          <a:prstGeom prst="ellipse">
            <a:avLst/>
          </a:prstGeom>
          <a:noFill/>
          <a:ln w="282575" cap="flat" cmpd="sng">
            <a:solidFill>
              <a:srgbClr val="02B6C9">
                <a:alpha val="2667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ố cục tùy chỉnh 4">
  <p:cSld name="CUSTOM_4">
    <p:spTree>
      <p:nvGrpSpPr>
        <p:cNvPr id="1" name="Shape 262"/>
        <p:cNvGrpSpPr/>
        <p:nvPr/>
      </p:nvGrpSpPr>
      <p:grpSpPr>
        <a:xfrm>
          <a:off x="0" y="0"/>
          <a:ext cx="0" cy="0"/>
          <a:chOff x="0" y="0"/>
          <a:chExt cx="0" cy="0"/>
        </a:xfrm>
      </p:grpSpPr>
      <p:sp>
        <p:nvSpPr>
          <p:cNvPr id="263" name="Google Shape;263;p43"/>
          <p:cNvSpPr txBox="1"/>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vi" sz="1100"/>
              <a:t> </a:t>
            </a:r>
            <a:endParaRPr sz="1100"/>
          </a:p>
        </p:txBody>
      </p:sp>
      <p:sp>
        <p:nvSpPr>
          <p:cNvPr id="264" name="Google Shape;264;p43"/>
          <p:cNvSpPr/>
          <p:nvPr/>
        </p:nvSpPr>
        <p:spPr>
          <a:xfrm>
            <a:off x="-352798" y="-36910"/>
            <a:ext cx="5963839" cy="5225650"/>
          </a:xfrm>
          <a:custGeom>
            <a:avLst/>
            <a:gdLst/>
            <a:ahLst/>
            <a:cxnLst/>
            <a:rect l="l" t="t" r="r" b="b"/>
            <a:pathLst>
              <a:path w="5164" h="4524" extrusionOk="0">
                <a:moveTo>
                  <a:pt x="224" y="0"/>
                </a:moveTo>
                <a:cubicBezTo>
                  <a:pt x="4940" y="0"/>
                  <a:pt x="4940" y="0"/>
                  <a:pt x="4940" y="0"/>
                </a:cubicBezTo>
                <a:cubicBezTo>
                  <a:pt x="5064" y="0"/>
                  <a:pt x="5164" y="100"/>
                  <a:pt x="5164" y="224"/>
                </a:cubicBezTo>
                <a:cubicBezTo>
                  <a:pt x="5164" y="4300"/>
                  <a:pt x="5164" y="4300"/>
                  <a:pt x="5164" y="4300"/>
                </a:cubicBezTo>
                <a:cubicBezTo>
                  <a:pt x="5164" y="4424"/>
                  <a:pt x="5064" y="4524"/>
                  <a:pt x="4940" y="4524"/>
                </a:cubicBezTo>
                <a:cubicBezTo>
                  <a:pt x="224" y="4524"/>
                  <a:pt x="224" y="4524"/>
                  <a:pt x="224" y="4524"/>
                </a:cubicBezTo>
                <a:cubicBezTo>
                  <a:pt x="100" y="4524"/>
                  <a:pt x="0" y="4424"/>
                  <a:pt x="0" y="4300"/>
                </a:cubicBezTo>
                <a:cubicBezTo>
                  <a:pt x="0" y="224"/>
                  <a:pt x="0" y="224"/>
                  <a:pt x="0" y="224"/>
                </a:cubicBezTo>
                <a:cubicBezTo>
                  <a:pt x="0" y="100"/>
                  <a:pt x="100" y="0"/>
                  <a:pt x="224" y="0"/>
                </a:cubicBezTo>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 name="Google Shape;265;p43"/>
          <p:cNvSpPr/>
          <p:nvPr/>
        </p:nvSpPr>
        <p:spPr>
          <a:xfrm>
            <a:off x="8478441" y="-303054"/>
            <a:ext cx="904875" cy="906065"/>
          </a:xfrm>
          <a:custGeom>
            <a:avLst/>
            <a:gdLst/>
            <a:ahLst/>
            <a:cxnLst/>
            <a:rect l="l" t="t" r="r" b="b"/>
            <a:pathLst>
              <a:path w="784" h="784" extrusionOk="0">
                <a:moveTo>
                  <a:pt x="392" y="636"/>
                </a:moveTo>
                <a:cubicBezTo>
                  <a:pt x="358" y="636"/>
                  <a:pt x="326" y="629"/>
                  <a:pt x="297" y="617"/>
                </a:cubicBezTo>
                <a:cubicBezTo>
                  <a:pt x="253" y="598"/>
                  <a:pt x="216" y="567"/>
                  <a:pt x="190" y="528"/>
                </a:cubicBezTo>
                <a:cubicBezTo>
                  <a:pt x="176" y="509"/>
                  <a:pt x="166" y="487"/>
                  <a:pt x="159" y="465"/>
                </a:cubicBezTo>
                <a:cubicBezTo>
                  <a:pt x="152" y="442"/>
                  <a:pt x="148" y="417"/>
                  <a:pt x="148" y="392"/>
                </a:cubicBezTo>
                <a:cubicBezTo>
                  <a:pt x="148" y="358"/>
                  <a:pt x="155" y="326"/>
                  <a:pt x="167" y="297"/>
                </a:cubicBezTo>
                <a:cubicBezTo>
                  <a:pt x="186" y="253"/>
                  <a:pt x="217" y="216"/>
                  <a:pt x="256" y="190"/>
                </a:cubicBezTo>
                <a:cubicBezTo>
                  <a:pt x="275" y="176"/>
                  <a:pt x="297" y="166"/>
                  <a:pt x="319" y="159"/>
                </a:cubicBezTo>
                <a:cubicBezTo>
                  <a:pt x="342" y="152"/>
                  <a:pt x="367" y="148"/>
                  <a:pt x="392" y="148"/>
                </a:cubicBezTo>
                <a:cubicBezTo>
                  <a:pt x="392" y="148"/>
                  <a:pt x="392" y="148"/>
                  <a:pt x="392" y="148"/>
                </a:cubicBezTo>
                <a:cubicBezTo>
                  <a:pt x="426" y="148"/>
                  <a:pt x="458" y="155"/>
                  <a:pt x="487" y="167"/>
                </a:cubicBezTo>
                <a:cubicBezTo>
                  <a:pt x="531" y="186"/>
                  <a:pt x="568" y="217"/>
                  <a:pt x="594" y="256"/>
                </a:cubicBezTo>
                <a:cubicBezTo>
                  <a:pt x="608" y="275"/>
                  <a:pt x="618" y="297"/>
                  <a:pt x="625" y="319"/>
                </a:cubicBezTo>
                <a:cubicBezTo>
                  <a:pt x="632" y="342"/>
                  <a:pt x="636" y="367"/>
                  <a:pt x="636" y="392"/>
                </a:cubicBezTo>
                <a:cubicBezTo>
                  <a:pt x="636" y="426"/>
                  <a:pt x="629" y="458"/>
                  <a:pt x="617" y="487"/>
                </a:cubicBezTo>
                <a:cubicBezTo>
                  <a:pt x="598" y="531"/>
                  <a:pt x="567" y="568"/>
                  <a:pt x="528" y="594"/>
                </a:cubicBezTo>
                <a:cubicBezTo>
                  <a:pt x="509" y="608"/>
                  <a:pt x="487" y="618"/>
                  <a:pt x="465" y="625"/>
                </a:cubicBezTo>
                <a:cubicBezTo>
                  <a:pt x="442" y="632"/>
                  <a:pt x="417" y="636"/>
                  <a:pt x="392" y="636"/>
                </a:cubicBezTo>
                <a:moveTo>
                  <a:pt x="392" y="0"/>
                </a:moveTo>
                <a:cubicBezTo>
                  <a:pt x="392" y="0"/>
                  <a:pt x="392" y="0"/>
                  <a:pt x="392" y="0"/>
                </a:cubicBezTo>
                <a:cubicBezTo>
                  <a:pt x="392" y="0"/>
                  <a:pt x="392" y="0"/>
                  <a:pt x="392" y="0"/>
                </a:cubicBezTo>
                <a:cubicBezTo>
                  <a:pt x="338" y="0"/>
                  <a:pt x="286" y="11"/>
                  <a:pt x="239" y="31"/>
                </a:cubicBezTo>
                <a:cubicBezTo>
                  <a:pt x="169" y="61"/>
                  <a:pt x="109" y="110"/>
                  <a:pt x="67" y="173"/>
                </a:cubicBezTo>
                <a:cubicBezTo>
                  <a:pt x="46" y="204"/>
                  <a:pt x="29" y="239"/>
                  <a:pt x="18" y="275"/>
                </a:cubicBezTo>
                <a:cubicBezTo>
                  <a:pt x="6" y="312"/>
                  <a:pt x="0" y="352"/>
                  <a:pt x="0" y="392"/>
                </a:cubicBezTo>
                <a:cubicBezTo>
                  <a:pt x="0" y="446"/>
                  <a:pt x="11" y="498"/>
                  <a:pt x="31" y="545"/>
                </a:cubicBezTo>
                <a:cubicBezTo>
                  <a:pt x="61" y="615"/>
                  <a:pt x="110" y="675"/>
                  <a:pt x="173" y="717"/>
                </a:cubicBezTo>
                <a:cubicBezTo>
                  <a:pt x="204" y="738"/>
                  <a:pt x="239" y="755"/>
                  <a:pt x="275" y="766"/>
                </a:cubicBezTo>
                <a:cubicBezTo>
                  <a:pt x="312" y="778"/>
                  <a:pt x="352" y="784"/>
                  <a:pt x="392" y="784"/>
                </a:cubicBezTo>
                <a:cubicBezTo>
                  <a:pt x="392" y="784"/>
                  <a:pt x="392" y="784"/>
                  <a:pt x="392" y="784"/>
                </a:cubicBezTo>
                <a:cubicBezTo>
                  <a:pt x="446" y="784"/>
                  <a:pt x="498" y="773"/>
                  <a:pt x="545" y="753"/>
                </a:cubicBezTo>
                <a:cubicBezTo>
                  <a:pt x="615" y="723"/>
                  <a:pt x="675" y="674"/>
                  <a:pt x="717" y="611"/>
                </a:cubicBezTo>
                <a:cubicBezTo>
                  <a:pt x="738" y="580"/>
                  <a:pt x="755" y="545"/>
                  <a:pt x="766" y="509"/>
                </a:cubicBezTo>
                <a:cubicBezTo>
                  <a:pt x="778" y="472"/>
                  <a:pt x="784" y="432"/>
                  <a:pt x="784" y="392"/>
                </a:cubicBezTo>
                <a:cubicBezTo>
                  <a:pt x="784" y="338"/>
                  <a:pt x="773" y="286"/>
                  <a:pt x="753" y="239"/>
                </a:cubicBezTo>
                <a:cubicBezTo>
                  <a:pt x="723" y="169"/>
                  <a:pt x="674" y="109"/>
                  <a:pt x="611" y="67"/>
                </a:cubicBezTo>
                <a:cubicBezTo>
                  <a:pt x="580" y="46"/>
                  <a:pt x="545" y="29"/>
                  <a:pt x="509" y="18"/>
                </a:cubicBezTo>
                <a:cubicBezTo>
                  <a:pt x="472" y="6"/>
                  <a:pt x="432" y="0"/>
                  <a:pt x="392" y="0"/>
                </a:cubicBezTo>
              </a:path>
            </a:pathLst>
          </a:custGeom>
          <a:solidFill>
            <a:srgbClr val="6CB6B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 name="Google Shape;266;p43"/>
          <p:cNvSpPr/>
          <p:nvPr/>
        </p:nvSpPr>
        <p:spPr>
          <a:xfrm>
            <a:off x="1428750" y="4327287"/>
            <a:ext cx="1117996" cy="872728"/>
          </a:xfrm>
          <a:custGeom>
            <a:avLst/>
            <a:gdLst/>
            <a:ahLst/>
            <a:cxnLst/>
            <a:rect l="l" t="t" r="r" b="b"/>
            <a:pathLst>
              <a:path w="968" h="756" extrusionOk="0">
                <a:moveTo>
                  <a:pt x="484" y="0"/>
                </a:moveTo>
                <a:cubicBezTo>
                  <a:pt x="417" y="0"/>
                  <a:pt x="354" y="14"/>
                  <a:pt x="296" y="38"/>
                </a:cubicBezTo>
                <a:cubicBezTo>
                  <a:pt x="209" y="75"/>
                  <a:pt x="135" y="136"/>
                  <a:pt x="83" y="213"/>
                </a:cubicBezTo>
                <a:cubicBezTo>
                  <a:pt x="57" y="252"/>
                  <a:pt x="36" y="295"/>
                  <a:pt x="22" y="340"/>
                </a:cubicBezTo>
                <a:cubicBezTo>
                  <a:pt x="8" y="386"/>
                  <a:pt x="0" y="434"/>
                  <a:pt x="0" y="484"/>
                </a:cubicBezTo>
                <a:cubicBezTo>
                  <a:pt x="0" y="551"/>
                  <a:pt x="14" y="614"/>
                  <a:pt x="38" y="672"/>
                </a:cubicBezTo>
                <a:cubicBezTo>
                  <a:pt x="51" y="702"/>
                  <a:pt x="66" y="730"/>
                  <a:pt x="84" y="756"/>
                </a:cubicBezTo>
                <a:cubicBezTo>
                  <a:pt x="287" y="756"/>
                  <a:pt x="287" y="756"/>
                  <a:pt x="287" y="756"/>
                </a:cubicBezTo>
                <a:cubicBezTo>
                  <a:pt x="255" y="733"/>
                  <a:pt x="227" y="704"/>
                  <a:pt x="205" y="672"/>
                </a:cubicBezTo>
                <a:cubicBezTo>
                  <a:pt x="187" y="645"/>
                  <a:pt x="173" y="615"/>
                  <a:pt x="163" y="584"/>
                </a:cubicBezTo>
                <a:cubicBezTo>
                  <a:pt x="153" y="552"/>
                  <a:pt x="148" y="519"/>
                  <a:pt x="148" y="484"/>
                </a:cubicBezTo>
                <a:cubicBezTo>
                  <a:pt x="148" y="437"/>
                  <a:pt x="157" y="393"/>
                  <a:pt x="174" y="353"/>
                </a:cubicBezTo>
                <a:cubicBezTo>
                  <a:pt x="200" y="293"/>
                  <a:pt x="243" y="242"/>
                  <a:pt x="296" y="205"/>
                </a:cubicBezTo>
                <a:cubicBezTo>
                  <a:pt x="323" y="187"/>
                  <a:pt x="353" y="173"/>
                  <a:pt x="384" y="163"/>
                </a:cubicBezTo>
                <a:cubicBezTo>
                  <a:pt x="416" y="153"/>
                  <a:pt x="449" y="148"/>
                  <a:pt x="484" y="148"/>
                </a:cubicBezTo>
                <a:cubicBezTo>
                  <a:pt x="484" y="148"/>
                  <a:pt x="484" y="148"/>
                  <a:pt x="484" y="148"/>
                </a:cubicBezTo>
                <a:cubicBezTo>
                  <a:pt x="531" y="148"/>
                  <a:pt x="575" y="157"/>
                  <a:pt x="615" y="174"/>
                </a:cubicBezTo>
                <a:cubicBezTo>
                  <a:pt x="675" y="200"/>
                  <a:pt x="726" y="243"/>
                  <a:pt x="763" y="296"/>
                </a:cubicBezTo>
                <a:cubicBezTo>
                  <a:pt x="781" y="323"/>
                  <a:pt x="795" y="353"/>
                  <a:pt x="805" y="384"/>
                </a:cubicBezTo>
                <a:cubicBezTo>
                  <a:pt x="815" y="416"/>
                  <a:pt x="820" y="449"/>
                  <a:pt x="820" y="484"/>
                </a:cubicBezTo>
                <a:cubicBezTo>
                  <a:pt x="820" y="531"/>
                  <a:pt x="811" y="575"/>
                  <a:pt x="794" y="615"/>
                </a:cubicBezTo>
                <a:cubicBezTo>
                  <a:pt x="770" y="671"/>
                  <a:pt x="731" y="720"/>
                  <a:pt x="681" y="756"/>
                </a:cubicBezTo>
                <a:cubicBezTo>
                  <a:pt x="884" y="756"/>
                  <a:pt x="884" y="756"/>
                  <a:pt x="884" y="756"/>
                </a:cubicBezTo>
                <a:cubicBezTo>
                  <a:pt x="885" y="756"/>
                  <a:pt x="885" y="755"/>
                  <a:pt x="885" y="755"/>
                </a:cubicBezTo>
                <a:cubicBezTo>
                  <a:pt x="911" y="716"/>
                  <a:pt x="932" y="673"/>
                  <a:pt x="946" y="628"/>
                </a:cubicBezTo>
                <a:cubicBezTo>
                  <a:pt x="960" y="582"/>
                  <a:pt x="968" y="534"/>
                  <a:pt x="968" y="484"/>
                </a:cubicBezTo>
                <a:cubicBezTo>
                  <a:pt x="968" y="417"/>
                  <a:pt x="954" y="354"/>
                  <a:pt x="930" y="296"/>
                </a:cubicBezTo>
                <a:cubicBezTo>
                  <a:pt x="893" y="209"/>
                  <a:pt x="832" y="135"/>
                  <a:pt x="755" y="83"/>
                </a:cubicBezTo>
                <a:cubicBezTo>
                  <a:pt x="716" y="57"/>
                  <a:pt x="673" y="36"/>
                  <a:pt x="628" y="22"/>
                </a:cubicBezTo>
                <a:cubicBezTo>
                  <a:pt x="582" y="8"/>
                  <a:pt x="534" y="0"/>
                  <a:pt x="484" y="0"/>
                </a:cubicBezTo>
                <a:cubicBezTo>
                  <a:pt x="484" y="0"/>
                  <a:pt x="484" y="0"/>
                  <a:pt x="484" y="0"/>
                </a:cubicBezTo>
                <a:cubicBezTo>
                  <a:pt x="484" y="0"/>
                  <a:pt x="484" y="0"/>
                  <a:pt x="484" y="0"/>
                </a:cubicBezTo>
                <a:cubicBezTo>
                  <a:pt x="484" y="0"/>
                  <a:pt x="484" y="0"/>
                  <a:pt x="484" y="0"/>
                </a:cubicBezTo>
              </a:path>
            </a:pathLst>
          </a:custGeom>
          <a:solidFill>
            <a:srgbClr val="B1E8E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67" name="Google Shape;267;p43"/>
          <p:cNvGrpSpPr/>
          <p:nvPr/>
        </p:nvGrpSpPr>
        <p:grpSpPr>
          <a:xfrm>
            <a:off x="165252" y="177564"/>
            <a:ext cx="744271" cy="185812"/>
            <a:chOff x="3692525" y="2646363"/>
            <a:chExt cx="4622800" cy="1154113"/>
          </a:xfrm>
        </p:grpSpPr>
        <p:sp>
          <p:nvSpPr>
            <p:cNvPr id="268" name="Google Shape;268;p43"/>
            <p:cNvSpPr/>
            <p:nvPr/>
          </p:nvSpPr>
          <p:spPr>
            <a:xfrm>
              <a:off x="4691063" y="2816225"/>
              <a:ext cx="190500" cy="207963"/>
            </a:xfrm>
            <a:custGeom>
              <a:avLst/>
              <a:gdLst/>
              <a:ahLst/>
              <a:cxnLst/>
              <a:rect l="l" t="t" r="r" b="b"/>
              <a:pathLst>
                <a:path w="121" h="131" extrusionOk="0">
                  <a:moveTo>
                    <a:pt x="0" y="66"/>
                  </a:moveTo>
                  <a:cubicBezTo>
                    <a:pt x="0" y="57"/>
                    <a:pt x="1" y="48"/>
                    <a:pt x="5" y="40"/>
                  </a:cubicBezTo>
                  <a:cubicBezTo>
                    <a:pt x="8" y="32"/>
                    <a:pt x="12" y="25"/>
                    <a:pt x="18" y="19"/>
                  </a:cubicBezTo>
                  <a:cubicBezTo>
                    <a:pt x="23" y="13"/>
                    <a:pt x="30" y="9"/>
                    <a:pt x="37" y="5"/>
                  </a:cubicBezTo>
                  <a:cubicBezTo>
                    <a:pt x="44" y="2"/>
                    <a:pt x="52" y="0"/>
                    <a:pt x="60" y="0"/>
                  </a:cubicBezTo>
                  <a:cubicBezTo>
                    <a:pt x="68" y="0"/>
                    <a:pt x="76" y="2"/>
                    <a:pt x="84" y="5"/>
                  </a:cubicBezTo>
                  <a:cubicBezTo>
                    <a:pt x="91" y="9"/>
                    <a:pt x="97" y="13"/>
                    <a:pt x="103" y="19"/>
                  </a:cubicBezTo>
                  <a:cubicBezTo>
                    <a:pt x="109" y="25"/>
                    <a:pt x="113" y="32"/>
                    <a:pt x="116" y="40"/>
                  </a:cubicBezTo>
                  <a:cubicBezTo>
                    <a:pt x="120" y="48"/>
                    <a:pt x="121" y="57"/>
                    <a:pt x="121" y="66"/>
                  </a:cubicBezTo>
                  <a:cubicBezTo>
                    <a:pt x="121" y="74"/>
                    <a:pt x="120" y="83"/>
                    <a:pt x="116" y="91"/>
                  </a:cubicBezTo>
                  <a:cubicBezTo>
                    <a:pt x="113" y="99"/>
                    <a:pt x="109" y="106"/>
                    <a:pt x="103" y="112"/>
                  </a:cubicBezTo>
                  <a:cubicBezTo>
                    <a:pt x="98" y="118"/>
                    <a:pt x="91" y="123"/>
                    <a:pt x="84" y="126"/>
                  </a:cubicBezTo>
                  <a:cubicBezTo>
                    <a:pt x="76" y="129"/>
                    <a:pt x="68" y="131"/>
                    <a:pt x="60" y="131"/>
                  </a:cubicBezTo>
                  <a:cubicBezTo>
                    <a:pt x="52" y="131"/>
                    <a:pt x="44" y="129"/>
                    <a:pt x="37" y="126"/>
                  </a:cubicBezTo>
                  <a:cubicBezTo>
                    <a:pt x="30" y="123"/>
                    <a:pt x="23" y="118"/>
                    <a:pt x="18" y="112"/>
                  </a:cubicBezTo>
                  <a:cubicBezTo>
                    <a:pt x="6" y="99"/>
                    <a:pt x="0" y="83"/>
                    <a:pt x="0" y="6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 name="Google Shape;269;p43"/>
            <p:cNvSpPr/>
            <p:nvPr/>
          </p:nvSpPr>
          <p:spPr>
            <a:xfrm>
              <a:off x="4697413" y="3089275"/>
              <a:ext cx="177800" cy="693739"/>
            </a:xfrm>
            <a:custGeom>
              <a:avLst/>
              <a:gdLst/>
              <a:ahLst/>
              <a:cxnLst/>
              <a:rect l="l" t="t" r="r" b="b"/>
              <a:pathLst>
                <a:path w="113" h="439" extrusionOk="0">
                  <a:moveTo>
                    <a:pt x="113" y="377"/>
                  </a:moveTo>
                  <a:cubicBezTo>
                    <a:pt x="113" y="385"/>
                    <a:pt x="112" y="393"/>
                    <a:pt x="109" y="401"/>
                  </a:cubicBezTo>
                  <a:cubicBezTo>
                    <a:pt x="106" y="408"/>
                    <a:pt x="102" y="415"/>
                    <a:pt x="97" y="420"/>
                  </a:cubicBezTo>
                  <a:cubicBezTo>
                    <a:pt x="92" y="426"/>
                    <a:pt x="86" y="430"/>
                    <a:pt x="79" y="433"/>
                  </a:cubicBezTo>
                  <a:cubicBezTo>
                    <a:pt x="65" y="439"/>
                    <a:pt x="49" y="439"/>
                    <a:pt x="35" y="433"/>
                  </a:cubicBezTo>
                  <a:cubicBezTo>
                    <a:pt x="28" y="430"/>
                    <a:pt x="22" y="426"/>
                    <a:pt x="17" y="420"/>
                  </a:cubicBezTo>
                  <a:cubicBezTo>
                    <a:pt x="6" y="409"/>
                    <a:pt x="0" y="393"/>
                    <a:pt x="0" y="377"/>
                  </a:cubicBezTo>
                  <a:cubicBezTo>
                    <a:pt x="0" y="61"/>
                    <a:pt x="0" y="61"/>
                    <a:pt x="0" y="61"/>
                  </a:cubicBezTo>
                  <a:cubicBezTo>
                    <a:pt x="0" y="52"/>
                    <a:pt x="2" y="44"/>
                    <a:pt x="5" y="37"/>
                  </a:cubicBezTo>
                  <a:cubicBezTo>
                    <a:pt x="8" y="30"/>
                    <a:pt x="12" y="23"/>
                    <a:pt x="17" y="17"/>
                  </a:cubicBezTo>
                  <a:cubicBezTo>
                    <a:pt x="22" y="12"/>
                    <a:pt x="29" y="8"/>
                    <a:pt x="36" y="5"/>
                  </a:cubicBezTo>
                  <a:cubicBezTo>
                    <a:pt x="43" y="1"/>
                    <a:pt x="50" y="0"/>
                    <a:pt x="58" y="0"/>
                  </a:cubicBezTo>
                  <a:cubicBezTo>
                    <a:pt x="66" y="0"/>
                    <a:pt x="73" y="1"/>
                    <a:pt x="80" y="5"/>
                  </a:cubicBezTo>
                  <a:cubicBezTo>
                    <a:pt x="86" y="8"/>
                    <a:pt x="92" y="12"/>
                    <a:pt x="97" y="17"/>
                  </a:cubicBezTo>
                  <a:cubicBezTo>
                    <a:pt x="103" y="23"/>
                    <a:pt x="107" y="30"/>
                    <a:pt x="109" y="37"/>
                  </a:cubicBezTo>
                  <a:cubicBezTo>
                    <a:pt x="112" y="44"/>
                    <a:pt x="113" y="52"/>
                    <a:pt x="113" y="61"/>
                  </a:cubicBezTo>
                  <a:lnTo>
                    <a:pt x="113" y="377"/>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0" name="Google Shape;270;p43"/>
            <p:cNvSpPr/>
            <p:nvPr/>
          </p:nvSpPr>
          <p:spPr>
            <a:xfrm>
              <a:off x="5030788" y="2813050"/>
              <a:ext cx="193675" cy="214313"/>
            </a:xfrm>
            <a:custGeom>
              <a:avLst/>
              <a:gdLst/>
              <a:ahLst/>
              <a:cxnLst/>
              <a:rect l="l" t="t" r="r" b="b"/>
              <a:pathLst>
                <a:path w="122" h="135" extrusionOk="0">
                  <a:moveTo>
                    <a:pt x="0" y="68"/>
                  </a:moveTo>
                  <a:cubicBezTo>
                    <a:pt x="0" y="59"/>
                    <a:pt x="2" y="50"/>
                    <a:pt x="5" y="42"/>
                  </a:cubicBezTo>
                  <a:cubicBezTo>
                    <a:pt x="11" y="27"/>
                    <a:pt x="23" y="14"/>
                    <a:pt x="37" y="7"/>
                  </a:cubicBezTo>
                  <a:cubicBezTo>
                    <a:pt x="52" y="0"/>
                    <a:pt x="69" y="0"/>
                    <a:pt x="84" y="7"/>
                  </a:cubicBezTo>
                  <a:cubicBezTo>
                    <a:pt x="92" y="11"/>
                    <a:pt x="98" y="15"/>
                    <a:pt x="104" y="21"/>
                  </a:cubicBezTo>
                  <a:cubicBezTo>
                    <a:pt x="110" y="27"/>
                    <a:pt x="114" y="34"/>
                    <a:pt x="117" y="42"/>
                  </a:cubicBezTo>
                  <a:cubicBezTo>
                    <a:pt x="120" y="50"/>
                    <a:pt x="122" y="59"/>
                    <a:pt x="122" y="68"/>
                  </a:cubicBezTo>
                  <a:cubicBezTo>
                    <a:pt x="122" y="76"/>
                    <a:pt x="120" y="85"/>
                    <a:pt x="117" y="93"/>
                  </a:cubicBezTo>
                  <a:cubicBezTo>
                    <a:pt x="114" y="101"/>
                    <a:pt x="109" y="108"/>
                    <a:pt x="104" y="114"/>
                  </a:cubicBezTo>
                  <a:cubicBezTo>
                    <a:pt x="98" y="120"/>
                    <a:pt x="92" y="125"/>
                    <a:pt x="84" y="128"/>
                  </a:cubicBezTo>
                  <a:cubicBezTo>
                    <a:pt x="69" y="135"/>
                    <a:pt x="52" y="135"/>
                    <a:pt x="37" y="128"/>
                  </a:cubicBezTo>
                  <a:cubicBezTo>
                    <a:pt x="30" y="125"/>
                    <a:pt x="24" y="120"/>
                    <a:pt x="18" y="114"/>
                  </a:cubicBezTo>
                  <a:cubicBezTo>
                    <a:pt x="13" y="108"/>
                    <a:pt x="8" y="101"/>
                    <a:pt x="5" y="93"/>
                  </a:cubicBezTo>
                  <a:cubicBezTo>
                    <a:pt x="2" y="85"/>
                    <a:pt x="0" y="76"/>
                    <a:pt x="0" y="6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1" name="Google Shape;271;p43"/>
            <p:cNvSpPr/>
            <p:nvPr/>
          </p:nvSpPr>
          <p:spPr>
            <a:xfrm>
              <a:off x="5038725" y="3089275"/>
              <a:ext cx="179388" cy="693739"/>
            </a:xfrm>
            <a:custGeom>
              <a:avLst/>
              <a:gdLst/>
              <a:ahLst/>
              <a:cxnLst/>
              <a:rect l="l" t="t" r="r" b="b"/>
              <a:pathLst>
                <a:path w="113" h="439" extrusionOk="0">
                  <a:moveTo>
                    <a:pt x="113" y="377"/>
                  </a:moveTo>
                  <a:cubicBezTo>
                    <a:pt x="113" y="385"/>
                    <a:pt x="111" y="393"/>
                    <a:pt x="109" y="401"/>
                  </a:cubicBezTo>
                  <a:cubicBezTo>
                    <a:pt x="106" y="408"/>
                    <a:pt x="102" y="415"/>
                    <a:pt x="97" y="420"/>
                  </a:cubicBezTo>
                  <a:cubicBezTo>
                    <a:pt x="92" y="426"/>
                    <a:pt x="86" y="430"/>
                    <a:pt x="79" y="433"/>
                  </a:cubicBezTo>
                  <a:cubicBezTo>
                    <a:pt x="65" y="439"/>
                    <a:pt x="49" y="439"/>
                    <a:pt x="35" y="433"/>
                  </a:cubicBezTo>
                  <a:cubicBezTo>
                    <a:pt x="28" y="430"/>
                    <a:pt x="22" y="426"/>
                    <a:pt x="17" y="420"/>
                  </a:cubicBezTo>
                  <a:cubicBezTo>
                    <a:pt x="6" y="409"/>
                    <a:pt x="0" y="393"/>
                    <a:pt x="0" y="377"/>
                  </a:cubicBezTo>
                  <a:cubicBezTo>
                    <a:pt x="0" y="61"/>
                    <a:pt x="0" y="61"/>
                    <a:pt x="0" y="61"/>
                  </a:cubicBezTo>
                  <a:cubicBezTo>
                    <a:pt x="0" y="52"/>
                    <a:pt x="1" y="44"/>
                    <a:pt x="4" y="37"/>
                  </a:cubicBezTo>
                  <a:cubicBezTo>
                    <a:pt x="7" y="30"/>
                    <a:pt x="12" y="23"/>
                    <a:pt x="17" y="17"/>
                  </a:cubicBezTo>
                  <a:cubicBezTo>
                    <a:pt x="22" y="12"/>
                    <a:pt x="28" y="8"/>
                    <a:pt x="35" y="5"/>
                  </a:cubicBezTo>
                  <a:cubicBezTo>
                    <a:pt x="42" y="1"/>
                    <a:pt x="50" y="0"/>
                    <a:pt x="58" y="0"/>
                  </a:cubicBezTo>
                  <a:cubicBezTo>
                    <a:pt x="65" y="0"/>
                    <a:pt x="73" y="1"/>
                    <a:pt x="79" y="5"/>
                  </a:cubicBezTo>
                  <a:cubicBezTo>
                    <a:pt x="86" y="8"/>
                    <a:pt x="92" y="12"/>
                    <a:pt x="97" y="17"/>
                  </a:cubicBezTo>
                  <a:cubicBezTo>
                    <a:pt x="102" y="23"/>
                    <a:pt x="106" y="30"/>
                    <a:pt x="109" y="37"/>
                  </a:cubicBezTo>
                  <a:cubicBezTo>
                    <a:pt x="112" y="44"/>
                    <a:pt x="113" y="52"/>
                    <a:pt x="113" y="61"/>
                  </a:cubicBezTo>
                  <a:lnTo>
                    <a:pt x="113" y="377"/>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 name="Google Shape;272;p43"/>
            <p:cNvSpPr/>
            <p:nvPr/>
          </p:nvSpPr>
          <p:spPr>
            <a:xfrm>
              <a:off x="5365750" y="3070225"/>
              <a:ext cx="627063" cy="712787"/>
            </a:xfrm>
            <a:custGeom>
              <a:avLst/>
              <a:gdLst/>
              <a:ahLst/>
              <a:cxnLst/>
              <a:rect l="l" t="t" r="r" b="b"/>
              <a:pathLst>
                <a:path w="396" h="451" extrusionOk="0">
                  <a:moveTo>
                    <a:pt x="396" y="391"/>
                  </a:moveTo>
                  <a:cubicBezTo>
                    <a:pt x="396" y="399"/>
                    <a:pt x="394" y="407"/>
                    <a:pt x="391" y="415"/>
                  </a:cubicBezTo>
                  <a:cubicBezTo>
                    <a:pt x="388" y="422"/>
                    <a:pt x="384" y="428"/>
                    <a:pt x="379" y="434"/>
                  </a:cubicBezTo>
                  <a:cubicBezTo>
                    <a:pt x="370" y="445"/>
                    <a:pt x="355" y="451"/>
                    <a:pt x="340" y="451"/>
                  </a:cubicBezTo>
                  <a:cubicBezTo>
                    <a:pt x="333" y="451"/>
                    <a:pt x="325" y="449"/>
                    <a:pt x="318" y="446"/>
                  </a:cubicBezTo>
                  <a:cubicBezTo>
                    <a:pt x="311" y="443"/>
                    <a:pt x="305" y="439"/>
                    <a:pt x="300" y="434"/>
                  </a:cubicBezTo>
                  <a:cubicBezTo>
                    <a:pt x="294" y="428"/>
                    <a:pt x="290" y="422"/>
                    <a:pt x="287" y="415"/>
                  </a:cubicBezTo>
                  <a:cubicBezTo>
                    <a:pt x="284" y="407"/>
                    <a:pt x="282" y="399"/>
                    <a:pt x="283" y="391"/>
                  </a:cubicBezTo>
                  <a:cubicBezTo>
                    <a:pt x="283" y="223"/>
                    <a:pt x="283" y="223"/>
                    <a:pt x="283" y="223"/>
                  </a:cubicBezTo>
                  <a:cubicBezTo>
                    <a:pt x="282" y="222"/>
                    <a:pt x="283" y="221"/>
                    <a:pt x="283" y="220"/>
                  </a:cubicBezTo>
                  <a:cubicBezTo>
                    <a:pt x="282" y="208"/>
                    <a:pt x="280" y="196"/>
                    <a:pt x="275" y="184"/>
                  </a:cubicBezTo>
                  <a:cubicBezTo>
                    <a:pt x="271" y="174"/>
                    <a:pt x="265" y="164"/>
                    <a:pt x="257" y="155"/>
                  </a:cubicBezTo>
                  <a:cubicBezTo>
                    <a:pt x="250" y="147"/>
                    <a:pt x="241" y="140"/>
                    <a:pt x="231" y="136"/>
                  </a:cubicBezTo>
                  <a:cubicBezTo>
                    <a:pt x="220" y="131"/>
                    <a:pt x="209" y="129"/>
                    <a:pt x="198" y="129"/>
                  </a:cubicBezTo>
                  <a:cubicBezTo>
                    <a:pt x="186" y="129"/>
                    <a:pt x="174" y="131"/>
                    <a:pt x="164" y="136"/>
                  </a:cubicBezTo>
                  <a:cubicBezTo>
                    <a:pt x="153" y="141"/>
                    <a:pt x="144" y="148"/>
                    <a:pt x="137" y="156"/>
                  </a:cubicBezTo>
                  <a:cubicBezTo>
                    <a:pt x="129" y="165"/>
                    <a:pt x="124" y="175"/>
                    <a:pt x="120" y="186"/>
                  </a:cubicBezTo>
                  <a:cubicBezTo>
                    <a:pt x="116" y="198"/>
                    <a:pt x="114" y="211"/>
                    <a:pt x="114" y="223"/>
                  </a:cubicBezTo>
                  <a:cubicBezTo>
                    <a:pt x="114" y="391"/>
                    <a:pt x="114" y="391"/>
                    <a:pt x="114" y="391"/>
                  </a:cubicBezTo>
                  <a:cubicBezTo>
                    <a:pt x="114" y="399"/>
                    <a:pt x="112" y="407"/>
                    <a:pt x="109" y="415"/>
                  </a:cubicBezTo>
                  <a:cubicBezTo>
                    <a:pt x="107" y="422"/>
                    <a:pt x="103" y="428"/>
                    <a:pt x="98" y="434"/>
                  </a:cubicBezTo>
                  <a:cubicBezTo>
                    <a:pt x="88" y="445"/>
                    <a:pt x="73" y="451"/>
                    <a:pt x="59" y="451"/>
                  </a:cubicBezTo>
                  <a:cubicBezTo>
                    <a:pt x="43" y="451"/>
                    <a:pt x="29" y="445"/>
                    <a:pt x="18" y="434"/>
                  </a:cubicBezTo>
                  <a:cubicBezTo>
                    <a:pt x="13" y="428"/>
                    <a:pt x="9" y="422"/>
                    <a:pt x="5" y="415"/>
                  </a:cubicBezTo>
                  <a:cubicBezTo>
                    <a:pt x="2" y="407"/>
                    <a:pt x="1" y="399"/>
                    <a:pt x="1" y="391"/>
                  </a:cubicBezTo>
                  <a:cubicBezTo>
                    <a:pt x="1" y="223"/>
                    <a:pt x="1" y="223"/>
                    <a:pt x="1" y="223"/>
                  </a:cubicBezTo>
                  <a:cubicBezTo>
                    <a:pt x="0" y="194"/>
                    <a:pt x="6" y="166"/>
                    <a:pt x="16" y="139"/>
                  </a:cubicBezTo>
                  <a:cubicBezTo>
                    <a:pt x="25" y="113"/>
                    <a:pt x="40" y="90"/>
                    <a:pt x="58" y="70"/>
                  </a:cubicBezTo>
                  <a:cubicBezTo>
                    <a:pt x="75" y="50"/>
                    <a:pt x="96" y="34"/>
                    <a:pt x="120" y="23"/>
                  </a:cubicBezTo>
                  <a:cubicBezTo>
                    <a:pt x="169" y="0"/>
                    <a:pt x="226" y="0"/>
                    <a:pt x="276" y="23"/>
                  </a:cubicBezTo>
                  <a:cubicBezTo>
                    <a:pt x="299" y="34"/>
                    <a:pt x="321" y="50"/>
                    <a:pt x="338" y="70"/>
                  </a:cubicBezTo>
                  <a:cubicBezTo>
                    <a:pt x="357" y="90"/>
                    <a:pt x="371" y="113"/>
                    <a:pt x="380" y="139"/>
                  </a:cubicBezTo>
                  <a:cubicBezTo>
                    <a:pt x="391" y="166"/>
                    <a:pt x="396" y="194"/>
                    <a:pt x="396" y="223"/>
                  </a:cubicBezTo>
                  <a:cubicBezTo>
                    <a:pt x="396" y="391"/>
                    <a:pt x="396" y="391"/>
                    <a:pt x="396" y="39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 name="Google Shape;273;p43"/>
            <p:cNvSpPr/>
            <p:nvPr/>
          </p:nvSpPr>
          <p:spPr>
            <a:xfrm>
              <a:off x="6884988" y="3070225"/>
              <a:ext cx="688975" cy="728664"/>
            </a:xfrm>
            <a:custGeom>
              <a:avLst/>
              <a:gdLst/>
              <a:ahLst/>
              <a:cxnLst/>
              <a:rect l="l" t="t" r="r" b="b"/>
              <a:pathLst>
                <a:path w="435" h="461" extrusionOk="0">
                  <a:moveTo>
                    <a:pt x="0" y="231"/>
                  </a:moveTo>
                  <a:cubicBezTo>
                    <a:pt x="0" y="172"/>
                    <a:pt x="22" y="115"/>
                    <a:pt x="62" y="72"/>
                  </a:cubicBezTo>
                  <a:cubicBezTo>
                    <a:pt x="80" y="52"/>
                    <a:pt x="103" y="35"/>
                    <a:pt x="128" y="24"/>
                  </a:cubicBezTo>
                  <a:cubicBezTo>
                    <a:pt x="179" y="0"/>
                    <a:pt x="237" y="0"/>
                    <a:pt x="289" y="24"/>
                  </a:cubicBezTo>
                  <a:cubicBezTo>
                    <a:pt x="313" y="35"/>
                    <a:pt x="336" y="52"/>
                    <a:pt x="354" y="72"/>
                  </a:cubicBezTo>
                  <a:cubicBezTo>
                    <a:pt x="435" y="162"/>
                    <a:pt x="435" y="299"/>
                    <a:pt x="354" y="390"/>
                  </a:cubicBezTo>
                  <a:cubicBezTo>
                    <a:pt x="336" y="410"/>
                    <a:pt x="313" y="426"/>
                    <a:pt x="289" y="438"/>
                  </a:cubicBezTo>
                  <a:cubicBezTo>
                    <a:pt x="237" y="461"/>
                    <a:pt x="179" y="461"/>
                    <a:pt x="128" y="438"/>
                  </a:cubicBezTo>
                  <a:cubicBezTo>
                    <a:pt x="103" y="426"/>
                    <a:pt x="80" y="410"/>
                    <a:pt x="62" y="390"/>
                  </a:cubicBezTo>
                  <a:cubicBezTo>
                    <a:pt x="22" y="346"/>
                    <a:pt x="0" y="290"/>
                    <a:pt x="0" y="231"/>
                  </a:cubicBezTo>
                  <a:close/>
                  <a:moveTo>
                    <a:pt x="113" y="231"/>
                  </a:moveTo>
                  <a:cubicBezTo>
                    <a:pt x="113" y="245"/>
                    <a:pt x="116" y="258"/>
                    <a:pt x="121" y="271"/>
                  </a:cubicBezTo>
                  <a:cubicBezTo>
                    <a:pt x="126" y="283"/>
                    <a:pt x="133" y="294"/>
                    <a:pt x="142" y="303"/>
                  </a:cubicBezTo>
                  <a:cubicBezTo>
                    <a:pt x="150" y="312"/>
                    <a:pt x="160" y="320"/>
                    <a:pt x="172" y="325"/>
                  </a:cubicBezTo>
                  <a:cubicBezTo>
                    <a:pt x="183" y="330"/>
                    <a:pt x="195" y="333"/>
                    <a:pt x="208" y="333"/>
                  </a:cubicBezTo>
                  <a:cubicBezTo>
                    <a:pt x="221" y="333"/>
                    <a:pt x="233" y="330"/>
                    <a:pt x="245" y="325"/>
                  </a:cubicBezTo>
                  <a:cubicBezTo>
                    <a:pt x="256" y="320"/>
                    <a:pt x="266" y="312"/>
                    <a:pt x="274" y="303"/>
                  </a:cubicBezTo>
                  <a:cubicBezTo>
                    <a:pt x="311" y="262"/>
                    <a:pt x="311" y="200"/>
                    <a:pt x="274" y="159"/>
                  </a:cubicBezTo>
                  <a:cubicBezTo>
                    <a:pt x="266" y="149"/>
                    <a:pt x="256" y="142"/>
                    <a:pt x="245" y="137"/>
                  </a:cubicBezTo>
                  <a:cubicBezTo>
                    <a:pt x="233" y="131"/>
                    <a:pt x="221" y="129"/>
                    <a:pt x="208" y="129"/>
                  </a:cubicBezTo>
                  <a:cubicBezTo>
                    <a:pt x="195" y="129"/>
                    <a:pt x="183" y="131"/>
                    <a:pt x="172" y="137"/>
                  </a:cubicBezTo>
                  <a:cubicBezTo>
                    <a:pt x="160" y="142"/>
                    <a:pt x="150" y="149"/>
                    <a:pt x="142" y="159"/>
                  </a:cubicBezTo>
                  <a:cubicBezTo>
                    <a:pt x="133" y="168"/>
                    <a:pt x="126" y="179"/>
                    <a:pt x="121" y="191"/>
                  </a:cubicBezTo>
                  <a:cubicBezTo>
                    <a:pt x="116" y="204"/>
                    <a:pt x="113" y="217"/>
                    <a:pt x="113" y="23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 name="Google Shape;274;p43"/>
            <p:cNvSpPr/>
            <p:nvPr/>
          </p:nvSpPr>
          <p:spPr>
            <a:xfrm>
              <a:off x="7626350" y="3070225"/>
              <a:ext cx="688975" cy="728664"/>
            </a:xfrm>
            <a:custGeom>
              <a:avLst/>
              <a:gdLst/>
              <a:ahLst/>
              <a:cxnLst/>
              <a:rect l="l" t="t" r="r" b="b"/>
              <a:pathLst>
                <a:path w="435" h="461" extrusionOk="0">
                  <a:moveTo>
                    <a:pt x="0" y="231"/>
                  </a:moveTo>
                  <a:cubicBezTo>
                    <a:pt x="0" y="201"/>
                    <a:pt x="5" y="171"/>
                    <a:pt x="16" y="143"/>
                  </a:cubicBezTo>
                  <a:cubicBezTo>
                    <a:pt x="27" y="117"/>
                    <a:pt x="42" y="93"/>
                    <a:pt x="61" y="72"/>
                  </a:cubicBezTo>
                  <a:cubicBezTo>
                    <a:pt x="80" y="52"/>
                    <a:pt x="102" y="35"/>
                    <a:pt x="127" y="24"/>
                  </a:cubicBezTo>
                  <a:cubicBezTo>
                    <a:pt x="178" y="0"/>
                    <a:pt x="237" y="0"/>
                    <a:pt x="288" y="24"/>
                  </a:cubicBezTo>
                  <a:cubicBezTo>
                    <a:pt x="313" y="35"/>
                    <a:pt x="335" y="52"/>
                    <a:pt x="354" y="72"/>
                  </a:cubicBezTo>
                  <a:cubicBezTo>
                    <a:pt x="435" y="162"/>
                    <a:pt x="435" y="299"/>
                    <a:pt x="354" y="390"/>
                  </a:cubicBezTo>
                  <a:cubicBezTo>
                    <a:pt x="335" y="410"/>
                    <a:pt x="313" y="426"/>
                    <a:pt x="288" y="438"/>
                  </a:cubicBezTo>
                  <a:cubicBezTo>
                    <a:pt x="237" y="461"/>
                    <a:pt x="178" y="461"/>
                    <a:pt x="127" y="438"/>
                  </a:cubicBezTo>
                  <a:cubicBezTo>
                    <a:pt x="102" y="426"/>
                    <a:pt x="80" y="410"/>
                    <a:pt x="61" y="390"/>
                  </a:cubicBezTo>
                  <a:cubicBezTo>
                    <a:pt x="22" y="346"/>
                    <a:pt x="0" y="290"/>
                    <a:pt x="0" y="231"/>
                  </a:cubicBezTo>
                  <a:close/>
                  <a:moveTo>
                    <a:pt x="113" y="231"/>
                  </a:moveTo>
                  <a:cubicBezTo>
                    <a:pt x="113" y="245"/>
                    <a:pt x="115" y="258"/>
                    <a:pt x="120" y="271"/>
                  </a:cubicBezTo>
                  <a:cubicBezTo>
                    <a:pt x="125" y="283"/>
                    <a:pt x="132" y="294"/>
                    <a:pt x="141" y="303"/>
                  </a:cubicBezTo>
                  <a:cubicBezTo>
                    <a:pt x="149" y="312"/>
                    <a:pt x="160" y="320"/>
                    <a:pt x="171" y="325"/>
                  </a:cubicBezTo>
                  <a:cubicBezTo>
                    <a:pt x="182" y="330"/>
                    <a:pt x="195" y="333"/>
                    <a:pt x="207" y="333"/>
                  </a:cubicBezTo>
                  <a:cubicBezTo>
                    <a:pt x="220" y="333"/>
                    <a:pt x="232" y="330"/>
                    <a:pt x="244" y="325"/>
                  </a:cubicBezTo>
                  <a:cubicBezTo>
                    <a:pt x="255" y="320"/>
                    <a:pt x="265" y="312"/>
                    <a:pt x="274" y="303"/>
                  </a:cubicBezTo>
                  <a:cubicBezTo>
                    <a:pt x="282" y="294"/>
                    <a:pt x="289" y="283"/>
                    <a:pt x="294" y="271"/>
                  </a:cubicBezTo>
                  <a:cubicBezTo>
                    <a:pt x="304" y="245"/>
                    <a:pt x="304" y="217"/>
                    <a:pt x="294" y="191"/>
                  </a:cubicBezTo>
                  <a:cubicBezTo>
                    <a:pt x="289" y="179"/>
                    <a:pt x="282" y="168"/>
                    <a:pt x="274" y="159"/>
                  </a:cubicBezTo>
                  <a:cubicBezTo>
                    <a:pt x="265" y="149"/>
                    <a:pt x="255" y="142"/>
                    <a:pt x="244" y="137"/>
                  </a:cubicBezTo>
                  <a:cubicBezTo>
                    <a:pt x="232" y="131"/>
                    <a:pt x="220" y="129"/>
                    <a:pt x="207" y="129"/>
                  </a:cubicBezTo>
                  <a:cubicBezTo>
                    <a:pt x="195" y="129"/>
                    <a:pt x="182" y="131"/>
                    <a:pt x="171" y="137"/>
                  </a:cubicBezTo>
                  <a:cubicBezTo>
                    <a:pt x="160" y="142"/>
                    <a:pt x="149" y="149"/>
                    <a:pt x="141" y="159"/>
                  </a:cubicBezTo>
                  <a:cubicBezTo>
                    <a:pt x="132" y="168"/>
                    <a:pt x="125" y="179"/>
                    <a:pt x="120" y="191"/>
                  </a:cubicBezTo>
                  <a:cubicBezTo>
                    <a:pt x="115" y="204"/>
                    <a:pt x="113" y="217"/>
                    <a:pt x="113" y="23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 name="Google Shape;275;p43"/>
            <p:cNvSpPr/>
            <p:nvPr/>
          </p:nvSpPr>
          <p:spPr>
            <a:xfrm>
              <a:off x="3692525" y="2647950"/>
              <a:ext cx="928688" cy="1135063"/>
            </a:xfrm>
            <a:custGeom>
              <a:avLst/>
              <a:gdLst/>
              <a:ahLst/>
              <a:cxnLst/>
              <a:rect l="l" t="t" r="r" b="b"/>
              <a:pathLst>
                <a:path w="587" h="717" extrusionOk="0">
                  <a:moveTo>
                    <a:pt x="5" y="100"/>
                  </a:moveTo>
                  <a:cubicBezTo>
                    <a:pt x="2" y="91"/>
                    <a:pt x="0" y="81"/>
                    <a:pt x="0" y="71"/>
                  </a:cubicBezTo>
                  <a:cubicBezTo>
                    <a:pt x="0" y="62"/>
                    <a:pt x="2" y="53"/>
                    <a:pt x="5" y="44"/>
                  </a:cubicBezTo>
                  <a:cubicBezTo>
                    <a:pt x="8" y="36"/>
                    <a:pt x="13" y="28"/>
                    <a:pt x="20" y="21"/>
                  </a:cubicBezTo>
                  <a:cubicBezTo>
                    <a:pt x="26" y="14"/>
                    <a:pt x="34" y="9"/>
                    <a:pt x="43" y="5"/>
                  </a:cubicBezTo>
                  <a:cubicBezTo>
                    <a:pt x="50" y="2"/>
                    <a:pt x="59" y="0"/>
                    <a:pt x="68" y="0"/>
                  </a:cubicBezTo>
                  <a:cubicBezTo>
                    <a:pt x="76" y="0"/>
                    <a:pt x="85" y="2"/>
                    <a:pt x="92" y="6"/>
                  </a:cubicBezTo>
                  <a:cubicBezTo>
                    <a:pt x="100" y="9"/>
                    <a:pt x="108" y="14"/>
                    <a:pt x="113" y="21"/>
                  </a:cubicBezTo>
                  <a:cubicBezTo>
                    <a:pt x="120" y="28"/>
                    <a:pt x="125" y="36"/>
                    <a:pt x="128" y="45"/>
                  </a:cubicBezTo>
                  <a:cubicBezTo>
                    <a:pt x="128" y="45"/>
                    <a:pt x="279" y="425"/>
                    <a:pt x="282" y="433"/>
                  </a:cubicBezTo>
                  <a:cubicBezTo>
                    <a:pt x="285" y="439"/>
                    <a:pt x="293" y="442"/>
                    <a:pt x="300" y="439"/>
                  </a:cubicBezTo>
                  <a:cubicBezTo>
                    <a:pt x="303" y="438"/>
                    <a:pt x="305" y="435"/>
                    <a:pt x="306" y="433"/>
                  </a:cubicBezTo>
                  <a:cubicBezTo>
                    <a:pt x="310" y="425"/>
                    <a:pt x="459" y="45"/>
                    <a:pt x="459" y="45"/>
                  </a:cubicBezTo>
                  <a:cubicBezTo>
                    <a:pt x="462" y="36"/>
                    <a:pt x="467" y="28"/>
                    <a:pt x="473" y="21"/>
                  </a:cubicBezTo>
                  <a:cubicBezTo>
                    <a:pt x="479" y="15"/>
                    <a:pt x="487" y="9"/>
                    <a:pt x="495" y="6"/>
                  </a:cubicBezTo>
                  <a:cubicBezTo>
                    <a:pt x="502" y="2"/>
                    <a:pt x="511" y="0"/>
                    <a:pt x="519" y="0"/>
                  </a:cubicBezTo>
                  <a:cubicBezTo>
                    <a:pt x="528" y="0"/>
                    <a:pt x="537" y="2"/>
                    <a:pt x="545" y="5"/>
                  </a:cubicBezTo>
                  <a:cubicBezTo>
                    <a:pt x="554" y="9"/>
                    <a:pt x="561" y="14"/>
                    <a:pt x="567" y="21"/>
                  </a:cubicBezTo>
                  <a:cubicBezTo>
                    <a:pt x="574" y="28"/>
                    <a:pt x="578" y="36"/>
                    <a:pt x="582" y="44"/>
                  </a:cubicBezTo>
                  <a:cubicBezTo>
                    <a:pt x="585" y="53"/>
                    <a:pt x="587" y="62"/>
                    <a:pt x="587" y="71"/>
                  </a:cubicBezTo>
                  <a:cubicBezTo>
                    <a:pt x="587" y="81"/>
                    <a:pt x="585" y="91"/>
                    <a:pt x="581" y="100"/>
                  </a:cubicBezTo>
                  <a:cubicBezTo>
                    <a:pt x="356" y="673"/>
                    <a:pt x="356" y="673"/>
                    <a:pt x="356" y="673"/>
                  </a:cubicBezTo>
                  <a:cubicBezTo>
                    <a:pt x="351" y="686"/>
                    <a:pt x="342" y="697"/>
                    <a:pt x="331" y="705"/>
                  </a:cubicBezTo>
                  <a:cubicBezTo>
                    <a:pt x="320" y="713"/>
                    <a:pt x="308" y="717"/>
                    <a:pt x="295" y="717"/>
                  </a:cubicBezTo>
                  <a:cubicBezTo>
                    <a:pt x="289" y="717"/>
                    <a:pt x="289" y="717"/>
                    <a:pt x="289" y="717"/>
                  </a:cubicBezTo>
                  <a:cubicBezTo>
                    <a:pt x="283" y="716"/>
                    <a:pt x="283" y="716"/>
                    <a:pt x="283" y="716"/>
                  </a:cubicBezTo>
                  <a:cubicBezTo>
                    <a:pt x="272" y="714"/>
                    <a:pt x="261" y="709"/>
                    <a:pt x="252" y="702"/>
                  </a:cubicBezTo>
                  <a:cubicBezTo>
                    <a:pt x="243" y="694"/>
                    <a:pt x="236" y="684"/>
                    <a:pt x="231" y="673"/>
                  </a:cubicBezTo>
                  <a:lnTo>
                    <a:pt x="5" y="10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 name="Google Shape;276;p43"/>
            <p:cNvSpPr/>
            <p:nvPr/>
          </p:nvSpPr>
          <p:spPr>
            <a:xfrm>
              <a:off x="6065838" y="2646363"/>
              <a:ext cx="688975" cy="1154113"/>
            </a:xfrm>
            <a:custGeom>
              <a:avLst/>
              <a:gdLst/>
              <a:ahLst/>
              <a:cxnLst/>
              <a:rect l="l" t="t" r="r" b="b"/>
              <a:pathLst>
                <a:path w="435" h="729" extrusionOk="0">
                  <a:moveTo>
                    <a:pt x="435" y="88"/>
                  </a:moveTo>
                  <a:cubicBezTo>
                    <a:pt x="435" y="65"/>
                    <a:pt x="435" y="65"/>
                    <a:pt x="435" y="65"/>
                  </a:cubicBezTo>
                  <a:cubicBezTo>
                    <a:pt x="435" y="57"/>
                    <a:pt x="434" y="48"/>
                    <a:pt x="431" y="40"/>
                  </a:cubicBezTo>
                  <a:cubicBezTo>
                    <a:pt x="428" y="33"/>
                    <a:pt x="424" y="26"/>
                    <a:pt x="419" y="20"/>
                  </a:cubicBezTo>
                  <a:cubicBezTo>
                    <a:pt x="414" y="14"/>
                    <a:pt x="407" y="10"/>
                    <a:pt x="401" y="7"/>
                  </a:cubicBezTo>
                  <a:cubicBezTo>
                    <a:pt x="386" y="0"/>
                    <a:pt x="370" y="0"/>
                    <a:pt x="356" y="7"/>
                  </a:cubicBezTo>
                  <a:cubicBezTo>
                    <a:pt x="349" y="10"/>
                    <a:pt x="343" y="14"/>
                    <a:pt x="338" y="20"/>
                  </a:cubicBezTo>
                  <a:cubicBezTo>
                    <a:pt x="333" y="26"/>
                    <a:pt x="329" y="33"/>
                    <a:pt x="326" y="40"/>
                  </a:cubicBezTo>
                  <a:cubicBezTo>
                    <a:pt x="324" y="48"/>
                    <a:pt x="322" y="57"/>
                    <a:pt x="322" y="65"/>
                  </a:cubicBezTo>
                  <a:cubicBezTo>
                    <a:pt x="322" y="298"/>
                    <a:pt x="322" y="298"/>
                    <a:pt x="322" y="298"/>
                  </a:cubicBezTo>
                  <a:cubicBezTo>
                    <a:pt x="308" y="290"/>
                    <a:pt x="293" y="284"/>
                    <a:pt x="277" y="280"/>
                  </a:cubicBezTo>
                  <a:cubicBezTo>
                    <a:pt x="261" y="275"/>
                    <a:pt x="245" y="273"/>
                    <a:pt x="228" y="273"/>
                  </a:cubicBezTo>
                  <a:cubicBezTo>
                    <a:pt x="200" y="273"/>
                    <a:pt x="173" y="279"/>
                    <a:pt x="147" y="291"/>
                  </a:cubicBezTo>
                  <a:cubicBezTo>
                    <a:pt x="122" y="302"/>
                    <a:pt x="100" y="319"/>
                    <a:pt x="82" y="339"/>
                  </a:cubicBezTo>
                  <a:cubicBezTo>
                    <a:pt x="0" y="429"/>
                    <a:pt x="0" y="566"/>
                    <a:pt x="82" y="657"/>
                  </a:cubicBezTo>
                  <a:cubicBezTo>
                    <a:pt x="100" y="677"/>
                    <a:pt x="122" y="693"/>
                    <a:pt x="147" y="705"/>
                  </a:cubicBezTo>
                  <a:cubicBezTo>
                    <a:pt x="198" y="728"/>
                    <a:pt x="257" y="729"/>
                    <a:pt x="308" y="705"/>
                  </a:cubicBezTo>
                  <a:cubicBezTo>
                    <a:pt x="332" y="694"/>
                    <a:pt x="355" y="678"/>
                    <a:pt x="373" y="658"/>
                  </a:cubicBezTo>
                  <a:cubicBezTo>
                    <a:pt x="392" y="637"/>
                    <a:pt x="407" y="613"/>
                    <a:pt x="418" y="587"/>
                  </a:cubicBezTo>
                  <a:cubicBezTo>
                    <a:pt x="429" y="560"/>
                    <a:pt x="435" y="531"/>
                    <a:pt x="435" y="501"/>
                  </a:cubicBezTo>
                  <a:cubicBezTo>
                    <a:pt x="435" y="88"/>
                    <a:pt x="435" y="88"/>
                    <a:pt x="435" y="88"/>
                  </a:cubicBezTo>
                  <a:close/>
                  <a:moveTo>
                    <a:pt x="315" y="538"/>
                  </a:moveTo>
                  <a:cubicBezTo>
                    <a:pt x="310" y="550"/>
                    <a:pt x="303" y="561"/>
                    <a:pt x="294" y="570"/>
                  </a:cubicBezTo>
                  <a:cubicBezTo>
                    <a:pt x="286" y="579"/>
                    <a:pt x="276" y="587"/>
                    <a:pt x="264" y="592"/>
                  </a:cubicBezTo>
                  <a:cubicBezTo>
                    <a:pt x="253" y="597"/>
                    <a:pt x="240" y="600"/>
                    <a:pt x="228" y="600"/>
                  </a:cubicBezTo>
                  <a:cubicBezTo>
                    <a:pt x="215" y="600"/>
                    <a:pt x="203" y="597"/>
                    <a:pt x="191" y="592"/>
                  </a:cubicBezTo>
                  <a:cubicBezTo>
                    <a:pt x="180" y="587"/>
                    <a:pt x="170" y="579"/>
                    <a:pt x="161" y="570"/>
                  </a:cubicBezTo>
                  <a:cubicBezTo>
                    <a:pt x="125" y="529"/>
                    <a:pt x="125" y="467"/>
                    <a:pt x="161" y="426"/>
                  </a:cubicBezTo>
                  <a:cubicBezTo>
                    <a:pt x="170" y="416"/>
                    <a:pt x="180" y="409"/>
                    <a:pt x="191" y="404"/>
                  </a:cubicBezTo>
                  <a:cubicBezTo>
                    <a:pt x="203" y="398"/>
                    <a:pt x="215" y="396"/>
                    <a:pt x="228" y="396"/>
                  </a:cubicBezTo>
                  <a:cubicBezTo>
                    <a:pt x="240" y="396"/>
                    <a:pt x="253" y="398"/>
                    <a:pt x="264" y="404"/>
                  </a:cubicBezTo>
                  <a:cubicBezTo>
                    <a:pt x="276" y="409"/>
                    <a:pt x="286" y="416"/>
                    <a:pt x="294" y="426"/>
                  </a:cubicBezTo>
                  <a:cubicBezTo>
                    <a:pt x="303" y="435"/>
                    <a:pt x="310" y="446"/>
                    <a:pt x="315" y="458"/>
                  </a:cubicBezTo>
                  <a:cubicBezTo>
                    <a:pt x="325" y="484"/>
                    <a:pt x="325" y="512"/>
                    <a:pt x="315" y="53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77" name="Google Shape;277;p43"/>
          <p:cNvSpPr/>
          <p:nvPr/>
        </p:nvSpPr>
        <p:spPr>
          <a:xfrm>
            <a:off x="315470" y="2187398"/>
            <a:ext cx="2603400" cy="34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8" name="Google Shape;278;p43"/>
          <p:cNvSpPr/>
          <p:nvPr/>
        </p:nvSpPr>
        <p:spPr>
          <a:xfrm>
            <a:off x="4408885" y="1333501"/>
            <a:ext cx="3382800" cy="2207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 name="Google Shape;279;p43"/>
          <p:cNvSpPr txBox="1">
            <a:spLocks noGrp="1"/>
          </p:cNvSpPr>
          <p:nvPr>
            <p:ph type="title"/>
          </p:nvPr>
        </p:nvSpPr>
        <p:spPr>
          <a:xfrm>
            <a:off x="270506" y="1107281"/>
            <a:ext cx="3793200" cy="935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a:solidFill>
                  <a:srgbClr val="FFFFFF"/>
                </a:solidFill>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280" name="Google Shape;280;p43"/>
          <p:cNvSpPr txBox="1">
            <a:spLocks noGrp="1"/>
          </p:cNvSpPr>
          <p:nvPr>
            <p:ph type="body" idx="1"/>
          </p:nvPr>
        </p:nvSpPr>
        <p:spPr>
          <a:xfrm>
            <a:off x="413381" y="2414588"/>
            <a:ext cx="3293400" cy="23433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FFFFFF"/>
              </a:buClr>
              <a:buSzPts val="1000"/>
              <a:buChar char="●"/>
              <a:defRPr>
                <a:solidFill>
                  <a:srgbClr val="FFFFFF"/>
                </a:solidFill>
              </a:defRPr>
            </a:lvl1pPr>
            <a:lvl2pPr marL="914400" lvl="1" indent="-279400" rtl="0">
              <a:spcBef>
                <a:spcPts val="0"/>
              </a:spcBef>
              <a:spcAft>
                <a:spcPts val="0"/>
              </a:spcAft>
              <a:buClr>
                <a:srgbClr val="FFFFFF"/>
              </a:buClr>
              <a:buSzPts val="800"/>
              <a:buChar char="○"/>
              <a:defRPr>
                <a:solidFill>
                  <a:srgbClr val="FFFFFF"/>
                </a:solidFill>
              </a:defRPr>
            </a:lvl2pPr>
            <a:lvl3pPr marL="1371600" lvl="2" indent="-279400" rtl="0">
              <a:spcBef>
                <a:spcPts val="0"/>
              </a:spcBef>
              <a:spcAft>
                <a:spcPts val="0"/>
              </a:spcAft>
              <a:buClr>
                <a:srgbClr val="FFFFFF"/>
              </a:buClr>
              <a:buSzPts val="800"/>
              <a:buChar char="■"/>
              <a:defRPr>
                <a:solidFill>
                  <a:srgbClr val="FFFFFF"/>
                </a:solidFill>
              </a:defRPr>
            </a:lvl3pPr>
            <a:lvl4pPr marL="1828800" lvl="3" indent="-279400" rtl="0">
              <a:spcBef>
                <a:spcPts val="0"/>
              </a:spcBef>
              <a:spcAft>
                <a:spcPts val="0"/>
              </a:spcAft>
              <a:buClr>
                <a:srgbClr val="FFFFFF"/>
              </a:buClr>
              <a:buSzPts val="800"/>
              <a:buChar char="●"/>
              <a:defRPr>
                <a:solidFill>
                  <a:srgbClr val="FFFFFF"/>
                </a:solidFill>
              </a:defRPr>
            </a:lvl4pPr>
            <a:lvl5pPr marL="2286000" lvl="4" indent="-279400" rtl="0">
              <a:spcBef>
                <a:spcPts val="0"/>
              </a:spcBef>
              <a:spcAft>
                <a:spcPts val="0"/>
              </a:spcAft>
              <a:buClr>
                <a:srgbClr val="FFFFFF"/>
              </a:buClr>
              <a:buSzPts val="800"/>
              <a:buChar char="○"/>
              <a:defRPr>
                <a:solidFill>
                  <a:srgbClr val="FFFFFF"/>
                </a:solidFill>
              </a:defRPr>
            </a:lvl5pPr>
            <a:lvl6pPr marL="2743200" lvl="5" indent="-279400" rtl="0">
              <a:spcBef>
                <a:spcPts val="0"/>
              </a:spcBef>
              <a:spcAft>
                <a:spcPts val="0"/>
              </a:spcAft>
              <a:buClr>
                <a:srgbClr val="FFFFFF"/>
              </a:buClr>
              <a:buSzPts val="800"/>
              <a:buChar char="■"/>
              <a:defRPr>
                <a:solidFill>
                  <a:srgbClr val="FFFFFF"/>
                </a:solidFill>
              </a:defRPr>
            </a:lvl6pPr>
            <a:lvl7pPr marL="3200400" lvl="6" indent="-279400" rtl="0">
              <a:spcBef>
                <a:spcPts val="0"/>
              </a:spcBef>
              <a:spcAft>
                <a:spcPts val="0"/>
              </a:spcAft>
              <a:buClr>
                <a:srgbClr val="FFFFFF"/>
              </a:buClr>
              <a:buSzPts val="800"/>
              <a:buChar char="●"/>
              <a:defRPr>
                <a:solidFill>
                  <a:srgbClr val="FFFFFF"/>
                </a:solidFill>
              </a:defRPr>
            </a:lvl7pPr>
            <a:lvl8pPr marL="3657600" lvl="7" indent="-279400" rtl="0">
              <a:spcBef>
                <a:spcPts val="0"/>
              </a:spcBef>
              <a:spcAft>
                <a:spcPts val="0"/>
              </a:spcAft>
              <a:buClr>
                <a:srgbClr val="FFFFFF"/>
              </a:buClr>
              <a:buSzPts val="800"/>
              <a:buChar char="○"/>
              <a:defRPr>
                <a:solidFill>
                  <a:srgbClr val="FFFFFF"/>
                </a:solidFill>
              </a:defRPr>
            </a:lvl8pPr>
            <a:lvl9pPr marL="4114800" lvl="8" indent="-279400" rtl="0">
              <a:spcBef>
                <a:spcPts val="0"/>
              </a:spcBef>
              <a:spcAft>
                <a:spcPts val="0"/>
              </a:spcAft>
              <a:buClr>
                <a:srgbClr val="FFFFFF"/>
              </a:buClr>
              <a:buSzPts val="800"/>
              <a:buChar char="■"/>
              <a:defRPr>
                <a:solidFill>
                  <a:srgbClr val="FFFFFF"/>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ố cục tùy chỉnh 5">
  <p:cSld name="CUSTOM_5">
    <p:spTree>
      <p:nvGrpSpPr>
        <p:cNvPr id="1" name="Shape 281"/>
        <p:cNvGrpSpPr/>
        <p:nvPr/>
      </p:nvGrpSpPr>
      <p:grpSpPr>
        <a:xfrm>
          <a:off x="0" y="0"/>
          <a:ext cx="0" cy="0"/>
          <a:chOff x="0" y="0"/>
          <a:chExt cx="0" cy="0"/>
        </a:xfrm>
      </p:grpSpPr>
      <p:sp>
        <p:nvSpPr>
          <p:cNvPr id="282" name="Google Shape;282;p44"/>
          <p:cNvSpPr txBox="1"/>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vi" sz="1100"/>
              <a:t>t</a:t>
            </a:r>
            <a:endParaRPr sz="1100"/>
          </a:p>
        </p:txBody>
      </p:sp>
      <p:sp>
        <p:nvSpPr>
          <p:cNvPr id="283" name="Google Shape;283;p44"/>
          <p:cNvSpPr/>
          <p:nvPr/>
        </p:nvSpPr>
        <p:spPr>
          <a:xfrm>
            <a:off x="-1184672" y="-1352550"/>
            <a:ext cx="10338300" cy="6515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4" name="Google Shape;284;p44"/>
          <p:cNvSpPr/>
          <p:nvPr/>
        </p:nvSpPr>
        <p:spPr>
          <a:xfrm>
            <a:off x="0" y="-58341"/>
            <a:ext cx="9279600" cy="52209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 name="Google Shape;285;p44"/>
          <p:cNvSpPr/>
          <p:nvPr/>
        </p:nvSpPr>
        <p:spPr>
          <a:xfrm>
            <a:off x="0" y="-58341"/>
            <a:ext cx="9279600" cy="5220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 name="Google Shape;286;p44"/>
          <p:cNvSpPr/>
          <p:nvPr/>
        </p:nvSpPr>
        <p:spPr>
          <a:xfrm>
            <a:off x="0" y="-58341"/>
            <a:ext cx="9279600" cy="5220900"/>
          </a:xfrm>
          <a:prstGeom prst="rect">
            <a:avLst/>
          </a:prstGeom>
          <a:solidFill>
            <a:srgbClr val="BEBCB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 name="Google Shape;287;p44"/>
          <p:cNvSpPr/>
          <p:nvPr/>
        </p:nvSpPr>
        <p:spPr>
          <a:xfrm>
            <a:off x="0" y="-58341"/>
            <a:ext cx="9279600" cy="5220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 name="Google Shape;288;p44"/>
          <p:cNvSpPr/>
          <p:nvPr/>
        </p:nvSpPr>
        <p:spPr>
          <a:xfrm>
            <a:off x="-1277964" y="-1935956"/>
            <a:ext cx="6391200" cy="6391200"/>
          </a:xfrm>
          <a:prstGeom prst="ellipse">
            <a:avLst/>
          </a:prstGeom>
          <a:solidFill>
            <a:schemeClr val="lt1">
              <a:alpha val="3882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9" name="Google Shape;289;p44"/>
          <p:cNvSpPr/>
          <p:nvPr/>
        </p:nvSpPr>
        <p:spPr>
          <a:xfrm>
            <a:off x="-1036267" y="-1637110"/>
            <a:ext cx="5810100" cy="5810100"/>
          </a:xfrm>
          <a:prstGeom prst="ellipse">
            <a:avLst/>
          </a:prstGeom>
          <a:gradFill>
            <a:gsLst>
              <a:gs pos="0">
                <a:srgbClr val="1F7C84"/>
              </a:gs>
              <a:gs pos="4000">
                <a:srgbClr val="1F7C84"/>
              </a:gs>
              <a:gs pos="100000">
                <a:srgbClr val="3EE0ED"/>
              </a:gs>
            </a:gsLst>
            <a:lin ang="1919981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290" name="Google Shape;290;p44"/>
          <p:cNvGrpSpPr/>
          <p:nvPr/>
        </p:nvGrpSpPr>
        <p:grpSpPr>
          <a:xfrm>
            <a:off x="7976887" y="273984"/>
            <a:ext cx="857992" cy="214203"/>
            <a:chOff x="3692525" y="2646363"/>
            <a:chExt cx="4622800" cy="1154113"/>
          </a:xfrm>
        </p:grpSpPr>
        <p:sp>
          <p:nvSpPr>
            <p:cNvPr id="291" name="Google Shape;291;p44"/>
            <p:cNvSpPr/>
            <p:nvPr/>
          </p:nvSpPr>
          <p:spPr>
            <a:xfrm>
              <a:off x="4691063" y="2816225"/>
              <a:ext cx="190500" cy="207963"/>
            </a:xfrm>
            <a:custGeom>
              <a:avLst/>
              <a:gdLst/>
              <a:ahLst/>
              <a:cxnLst/>
              <a:rect l="l" t="t" r="r" b="b"/>
              <a:pathLst>
                <a:path w="121" h="131" extrusionOk="0">
                  <a:moveTo>
                    <a:pt x="0" y="66"/>
                  </a:moveTo>
                  <a:cubicBezTo>
                    <a:pt x="0" y="57"/>
                    <a:pt x="1" y="48"/>
                    <a:pt x="5" y="40"/>
                  </a:cubicBezTo>
                  <a:cubicBezTo>
                    <a:pt x="8" y="32"/>
                    <a:pt x="12" y="25"/>
                    <a:pt x="18" y="19"/>
                  </a:cubicBezTo>
                  <a:cubicBezTo>
                    <a:pt x="23" y="13"/>
                    <a:pt x="30" y="9"/>
                    <a:pt x="37" y="5"/>
                  </a:cubicBezTo>
                  <a:cubicBezTo>
                    <a:pt x="44" y="2"/>
                    <a:pt x="52" y="0"/>
                    <a:pt x="60" y="0"/>
                  </a:cubicBezTo>
                  <a:cubicBezTo>
                    <a:pt x="68" y="0"/>
                    <a:pt x="76" y="2"/>
                    <a:pt x="84" y="5"/>
                  </a:cubicBezTo>
                  <a:cubicBezTo>
                    <a:pt x="91" y="9"/>
                    <a:pt x="97" y="13"/>
                    <a:pt x="103" y="19"/>
                  </a:cubicBezTo>
                  <a:cubicBezTo>
                    <a:pt x="109" y="25"/>
                    <a:pt x="113" y="32"/>
                    <a:pt x="116" y="40"/>
                  </a:cubicBezTo>
                  <a:cubicBezTo>
                    <a:pt x="120" y="48"/>
                    <a:pt x="121" y="57"/>
                    <a:pt x="121" y="66"/>
                  </a:cubicBezTo>
                  <a:cubicBezTo>
                    <a:pt x="121" y="74"/>
                    <a:pt x="120" y="83"/>
                    <a:pt x="116" y="91"/>
                  </a:cubicBezTo>
                  <a:cubicBezTo>
                    <a:pt x="113" y="99"/>
                    <a:pt x="109" y="106"/>
                    <a:pt x="103" y="112"/>
                  </a:cubicBezTo>
                  <a:cubicBezTo>
                    <a:pt x="98" y="118"/>
                    <a:pt x="91" y="123"/>
                    <a:pt x="84" y="126"/>
                  </a:cubicBezTo>
                  <a:cubicBezTo>
                    <a:pt x="76" y="129"/>
                    <a:pt x="68" y="131"/>
                    <a:pt x="60" y="131"/>
                  </a:cubicBezTo>
                  <a:cubicBezTo>
                    <a:pt x="52" y="131"/>
                    <a:pt x="44" y="129"/>
                    <a:pt x="37" y="126"/>
                  </a:cubicBezTo>
                  <a:cubicBezTo>
                    <a:pt x="30" y="123"/>
                    <a:pt x="23" y="118"/>
                    <a:pt x="18" y="112"/>
                  </a:cubicBezTo>
                  <a:cubicBezTo>
                    <a:pt x="6" y="99"/>
                    <a:pt x="0" y="83"/>
                    <a:pt x="0" y="6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 name="Google Shape;292;p44"/>
            <p:cNvSpPr/>
            <p:nvPr/>
          </p:nvSpPr>
          <p:spPr>
            <a:xfrm>
              <a:off x="4697413" y="3089275"/>
              <a:ext cx="177800" cy="693739"/>
            </a:xfrm>
            <a:custGeom>
              <a:avLst/>
              <a:gdLst/>
              <a:ahLst/>
              <a:cxnLst/>
              <a:rect l="l" t="t" r="r" b="b"/>
              <a:pathLst>
                <a:path w="113" h="439" extrusionOk="0">
                  <a:moveTo>
                    <a:pt x="113" y="377"/>
                  </a:moveTo>
                  <a:cubicBezTo>
                    <a:pt x="113" y="385"/>
                    <a:pt x="112" y="393"/>
                    <a:pt x="109" y="401"/>
                  </a:cubicBezTo>
                  <a:cubicBezTo>
                    <a:pt x="106" y="408"/>
                    <a:pt x="102" y="415"/>
                    <a:pt x="97" y="420"/>
                  </a:cubicBezTo>
                  <a:cubicBezTo>
                    <a:pt x="92" y="426"/>
                    <a:pt x="86" y="430"/>
                    <a:pt x="79" y="433"/>
                  </a:cubicBezTo>
                  <a:cubicBezTo>
                    <a:pt x="65" y="439"/>
                    <a:pt x="49" y="439"/>
                    <a:pt x="35" y="433"/>
                  </a:cubicBezTo>
                  <a:cubicBezTo>
                    <a:pt x="28" y="430"/>
                    <a:pt x="22" y="426"/>
                    <a:pt x="17" y="420"/>
                  </a:cubicBezTo>
                  <a:cubicBezTo>
                    <a:pt x="6" y="409"/>
                    <a:pt x="0" y="393"/>
                    <a:pt x="0" y="377"/>
                  </a:cubicBezTo>
                  <a:cubicBezTo>
                    <a:pt x="0" y="61"/>
                    <a:pt x="0" y="61"/>
                    <a:pt x="0" y="61"/>
                  </a:cubicBezTo>
                  <a:cubicBezTo>
                    <a:pt x="0" y="52"/>
                    <a:pt x="2" y="44"/>
                    <a:pt x="5" y="37"/>
                  </a:cubicBezTo>
                  <a:cubicBezTo>
                    <a:pt x="8" y="30"/>
                    <a:pt x="12" y="23"/>
                    <a:pt x="17" y="17"/>
                  </a:cubicBezTo>
                  <a:cubicBezTo>
                    <a:pt x="22" y="12"/>
                    <a:pt x="29" y="8"/>
                    <a:pt x="36" y="5"/>
                  </a:cubicBezTo>
                  <a:cubicBezTo>
                    <a:pt x="43" y="1"/>
                    <a:pt x="50" y="0"/>
                    <a:pt x="58" y="0"/>
                  </a:cubicBezTo>
                  <a:cubicBezTo>
                    <a:pt x="66" y="0"/>
                    <a:pt x="73" y="1"/>
                    <a:pt x="80" y="5"/>
                  </a:cubicBezTo>
                  <a:cubicBezTo>
                    <a:pt x="86" y="8"/>
                    <a:pt x="92" y="12"/>
                    <a:pt x="97" y="17"/>
                  </a:cubicBezTo>
                  <a:cubicBezTo>
                    <a:pt x="103" y="23"/>
                    <a:pt x="107" y="30"/>
                    <a:pt x="109" y="37"/>
                  </a:cubicBezTo>
                  <a:cubicBezTo>
                    <a:pt x="112" y="44"/>
                    <a:pt x="113" y="52"/>
                    <a:pt x="113" y="61"/>
                  </a:cubicBezTo>
                  <a:lnTo>
                    <a:pt x="113" y="377"/>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3" name="Google Shape;293;p44"/>
            <p:cNvSpPr/>
            <p:nvPr/>
          </p:nvSpPr>
          <p:spPr>
            <a:xfrm>
              <a:off x="5030788" y="2813050"/>
              <a:ext cx="193675" cy="214313"/>
            </a:xfrm>
            <a:custGeom>
              <a:avLst/>
              <a:gdLst/>
              <a:ahLst/>
              <a:cxnLst/>
              <a:rect l="l" t="t" r="r" b="b"/>
              <a:pathLst>
                <a:path w="122" h="135" extrusionOk="0">
                  <a:moveTo>
                    <a:pt x="0" y="68"/>
                  </a:moveTo>
                  <a:cubicBezTo>
                    <a:pt x="0" y="59"/>
                    <a:pt x="2" y="50"/>
                    <a:pt x="5" y="42"/>
                  </a:cubicBezTo>
                  <a:cubicBezTo>
                    <a:pt x="11" y="27"/>
                    <a:pt x="23" y="14"/>
                    <a:pt x="37" y="7"/>
                  </a:cubicBezTo>
                  <a:cubicBezTo>
                    <a:pt x="52" y="0"/>
                    <a:pt x="69" y="0"/>
                    <a:pt x="84" y="7"/>
                  </a:cubicBezTo>
                  <a:cubicBezTo>
                    <a:pt x="92" y="11"/>
                    <a:pt x="98" y="15"/>
                    <a:pt x="104" y="21"/>
                  </a:cubicBezTo>
                  <a:cubicBezTo>
                    <a:pt x="110" y="27"/>
                    <a:pt x="114" y="34"/>
                    <a:pt x="117" y="42"/>
                  </a:cubicBezTo>
                  <a:cubicBezTo>
                    <a:pt x="120" y="50"/>
                    <a:pt x="122" y="59"/>
                    <a:pt x="122" y="68"/>
                  </a:cubicBezTo>
                  <a:cubicBezTo>
                    <a:pt x="122" y="76"/>
                    <a:pt x="120" y="85"/>
                    <a:pt x="117" y="93"/>
                  </a:cubicBezTo>
                  <a:cubicBezTo>
                    <a:pt x="114" y="101"/>
                    <a:pt x="109" y="108"/>
                    <a:pt x="104" y="114"/>
                  </a:cubicBezTo>
                  <a:cubicBezTo>
                    <a:pt x="98" y="120"/>
                    <a:pt x="92" y="125"/>
                    <a:pt x="84" y="128"/>
                  </a:cubicBezTo>
                  <a:cubicBezTo>
                    <a:pt x="69" y="135"/>
                    <a:pt x="52" y="135"/>
                    <a:pt x="37" y="128"/>
                  </a:cubicBezTo>
                  <a:cubicBezTo>
                    <a:pt x="30" y="125"/>
                    <a:pt x="24" y="120"/>
                    <a:pt x="18" y="114"/>
                  </a:cubicBezTo>
                  <a:cubicBezTo>
                    <a:pt x="13" y="108"/>
                    <a:pt x="8" y="101"/>
                    <a:pt x="5" y="93"/>
                  </a:cubicBezTo>
                  <a:cubicBezTo>
                    <a:pt x="2" y="85"/>
                    <a:pt x="0" y="76"/>
                    <a:pt x="0" y="6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4" name="Google Shape;294;p44"/>
            <p:cNvSpPr/>
            <p:nvPr/>
          </p:nvSpPr>
          <p:spPr>
            <a:xfrm>
              <a:off x="5038725" y="3089275"/>
              <a:ext cx="179388" cy="693739"/>
            </a:xfrm>
            <a:custGeom>
              <a:avLst/>
              <a:gdLst/>
              <a:ahLst/>
              <a:cxnLst/>
              <a:rect l="l" t="t" r="r" b="b"/>
              <a:pathLst>
                <a:path w="113" h="439" extrusionOk="0">
                  <a:moveTo>
                    <a:pt x="113" y="377"/>
                  </a:moveTo>
                  <a:cubicBezTo>
                    <a:pt x="113" y="385"/>
                    <a:pt x="111" y="393"/>
                    <a:pt x="109" y="401"/>
                  </a:cubicBezTo>
                  <a:cubicBezTo>
                    <a:pt x="106" y="408"/>
                    <a:pt x="102" y="415"/>
                    <a:pt x="97" y="420"/>
                  </a:cubicBezTo>
                  <a:cubicBezTo>
                    <a:pt x="92" y="426"/>
                    <a:pt x="86" y="430"/>
                    <a:pt x="79" y="433"/>
                  </a:cubicBezTo>
                  <a:cubicBezTo>
                    <a:pt x="65" y="439"/>
                    <a:pt x="49" y="439"/>
                    <a:pt x="35" y="433"/>
                  </a:cubicBezTo>
                  <a:cubicBezTo>
                    <a:pt x="28" y="430"/>
                    <a:pt x="22" y="426"/>
                    <a:pt x="17" y="420"/>
                  </a:cubicBezTo>
                  <a:cubicBezTo>
                    <a:pt x="6" y="409"/>
                    <a:pt x="0" y="393"/>
                    <a:pt x="0" y="377"/>
                  </a:cubicBezTo>
                  <a:cubicBezTo>
                    <a:pt x="0" y="61"/>
                    <a:pt x="0" y="61"/>
                    <a:pt x="0" y="61"/>
                  </a:cubicBezTo>
                  <a:cubicBezTo>
                    <a:pt x="0" y="52"/>
                    <a:pt x="1" y="44"/>
                    <a:pt x="4" y="37"/>
                  </a:cubicBezTo>
                  <a:cubicBezTo>
                    <a:pt x="7" y="30"/>
                    <a:pt x="12" y="23"/>
                    <a:pt x="17" y="17"/>
                  </a:cubicBezTo>
                  <a:cubicBezTo>
                    <a:pt x="22" y="12"/>
                    <a:pt x="28" y="8"/>
                    <a:pt x="35" y="5"/>
                  </a:cubicBezTo>
                  <a:cubicBezTo>
                    <a:pt x="42" y="1"/>
                    <a:pt x="50" y="0"/>
                    <a:pt x="58" y="0"/>
                  </a:cubicBezTo>
                  <a:cubicBezTo>
                    <a:pt x="65" y="0"/>
                    <a:pt x="73" y="1"/>
                    <a:pt x="79" y="5"/>
                  </a:cubicBezTo>
                  <a:cubicBezTo>
                    <a:pt x="86" y="8"/>
                    <a:pt x="92" y="12"/>
                    <a:pt x="97" y="17"/>
                  </a:cubicBezTo>
                  <a:cubicBezTo>
                    <a:pt x="102" y="23"/>
                    <a:pt x="106" y="30"/>
                    <a:pt x="109" y="37"/>
                  </a:cubicBezTo>
                  <a:cubicBezTo>
                    <a:pt x="112" y="44"/>
                    <a:pt x="113" y="52"/>
                    <a:pt x="113" y="61"/>
                  </a:cubicBezTo>
                  <a:lnTo>
                    <a:pt x="113" y="377"/>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5" name="Google Shape;295;p44"/>
            <p:cNvSpPr/>
            <p:nvPr/>
          </p:nvSpPr>
          <p:spPr>
            <a:xfrm>
              <a:off x="5365750" y="3070225"/>
              <a:ext cx="627063" cy="712787"/>
            </a:xfrm>
            <a:custGeom>
              <a:avLst/>
              <a:gdLst/>
              <a:ahLst/>
              <a:cxnLst/>
              <a:rect l="l" t="t" r="r" b="b"/>
              <a:pathLst>
                <a:path w="396" h="451" extrusionOk="0">
                  <a:moveTo>
                    <a:pt x="396" y="391"/>
                  </a:moveTo>
                  <a:cubicBezTo>
                    <a:pt x="396" y="399"/>
                    <a:pt x="394" y="407"/>
                    <a:pt x="391" y="415"/>
                  </a:cubicBezTo>
                  <a:cubicBezTo>
                    <a:pt x="388" y="422"/>
                    <a:pt x="384" y="428"/>
                    <a:pt x="379" y="434"/>
                  </a:cubicBezTo>
                  <a:cubicBezTo>
                    <a:pt x="370" y="445"/>
                    <a:pt x="355" y="451"/>
                    <a:pt x="340" y="451"/>
                  </a:cubicBezTo>
                  <a:cubicBezTo>
                    <a:pt x="333" y="451"/>
                    <a:pt x="325" y="449"/>
                    <a:pt x="318" y="446"/>
                  </a:cubicBezTo>
                  <a:cubicBezTo>
                    <a:pt x="311" y="443"/>
                    <a:pt x="305" y="439"/>
                    <a:pt x="300" y="434"/>
                  </a:cubicBezTo>
                  <a:cubicBezTo>
                    <a:pt x="294" y="428"/>
                    <a:pt x="290" y="422"/>
                    <a:pt x="287" y="415"/>
                  </a:cubicBezTo>
                  <a:cubicBezTo>
                    <a:pt x="284" y="407"/>
                    <a:pt x="282" y="399"/>
                    <a:pt x="283" y="391"/>
                  </a:cubicBezTo>
                  <a:cubicBezTo>
                    <a:pt x="283" y="223"/>
                    <a:pt x="283" y="223"/>
                    <a:pt x="283" y="223"/>
                  </a:cubicBezTo>
                  <a:cubicBezTo>
                    <a:pt x="282" y="222"/>
                    <a:pt x="283" y="221"/>
                    <a:pt x="283" y="220"/>
                  </a:cubicBezTo>
                  <a:cubicBezTo>
                    <a:pt x="282" y="208"/>
                    <a:pt x="280" y="196"/>
                    <a:pt x="275" y="184"/>
                  </a:cubicBezTo>
                  <a:cubicBezTo>
                    <a:pt x="271" y="174"/>
                    <a:pt x="265" y="164"/>
                    <a:pt x="257" y="155"/>
                  </a:cubicBezTo>
                  <a:cubicBezTo>
                    <a:pt x="250" y="147"/>
                    <a:pt x="241" y="140"/>
                    <a:pt x="231" y="136"/>
                  </a:cubicBezTo>
                  <a:cubicBezTo>
                    <a:pt x="220" y="131"/>
                    <a:pt x="209" y="129"/>
                    <a:pt x="198" y="129"/>
                  </a:cubicBezTo>
                  <a:cubicBezTo>
                    <a:pt x="186" y="129"/>
                    <a:pt x="174" y="131"/>
                    <a:pt x="164" y="136"/>
                  </a:cubicBezTo>
                  <a:cubicBezTo>
                    <a:pt x="153" y="141"/>
                    <a:pt x="144" y="148"/>
                    <a:pt x="137" y="156"/>
                  </a:cubicBezTo>
                  <a:cubicBezTo>
                    <a:pt x="129" y="165"/>
                    <a:pt x="124" y="175"/>
                    <a:pt x="120" y="186"/>
                  </a:cubicBezTo>
                  <a:cubicBezTo>
                    <a:pt x="116" y="198"/>
                    <a:pt x="114" y="211"/>
                    <a:pt x="114" y="223"/>
                  </a:cubicBezTo>
                  <a:cubicBezTo>
                    <a:pt x="114" y="391"/>
                    <a:pt x="114" y="391"/>
                    <a:pt x="114" y="391"/>
                  </a:cubicBezTo>
                  <a:cubicBezTo>
                    <a:pt x="114" y="399"/>
                    <a:pt x="112" y="407"/>
                    <a:pt x="109" y="415"/>
                  </a:cubicBezTo>
                  <a:cubicBezTo>
                    <a:pt x="107" y="422"/>
                    <a:pt x="103" y="428"/>
                    <a:pt x="98" y="434"/>
                  </a:cubicBezTo>
                  <a:cubicBezTo>
                    <a:pt x="88" y="445"/>
                    <a:pt x="73" y="451"/>
                    <a:pt x="59" y="451"/>
                  </a:cubicBezTo>
                  <a:cubicBezTo>
                    <a:pt x="43" y="451"/>
                    <a:pt x="29" y="445"/>
                    <a:pt x="18" y="434"/>
                  </a:cubicBezTo>
                  <a:cubicBezTo>
                    <a:pt x="13" y="428"/>
                    <a:pt x="9" y="422"/>
                    <a:pt x="5" y="415"/>
                  </a:cubicBezTo>
                  <a:cubicBezTo>
                    <a:pt x="2" y="407"/>
                    <a:pt x="1" y="399"/>
                    <a:pt x="1" y="391"/>
                  </a:cubicBezTo>
                  <a:cubicBezTo>
                    <a:pt x="1" y="223"/>
                    <a:pt x="1" y="223"/>
                    <a:pt x="1" y="223"/>
                  </a:cubicBezTo>
                  <a:cubicBezTo>
                    <a:pt x="0" y="194"/>
                    <a:pt x="6" y="166"/>
                    <a:pt x="16" y="139"/>
                  </a:cubicBezTo>
                  <a:cubicBezTo>
                    <a:pt x="25" y="113"/>
                    <a:pt x="40" y="90"/>
                    <a:pt x="58" y="70"/>
                  </a:cubicBezTo>
                  <a:cubicBezTo>
                    <a:pt x="75" y="50"/>
                    <a:pt x="96" y="34"/>
                    <a:pt x="120" y="23"/>
                  </a:cubicBezTo>
                  <a:cubicBezTo>
                    <a:pt x="169" y="0"/>
                    <a:pt x="226" y="0"/>
                    <a:pt x="276" y="23"/>
                  </a:cubicBezTo>
                  <a:cubicBezTo>
                    <a:pt x="299" y="34"/>
                    <a:pt x="321" y="50"/>
                    <a:pt x="338" y="70"/>
                  </a:cubicBezTo>
                  <a:cubicBezTo>
                    <a:pt x="357" y="90"/>
                    <a:pt x="371" y="113"/>
                    <a:pt x="380" y="139"/>
                  </a:cubicBezTo>
                  <a:cubicBezTo>
                    <a:pt x="391" y="166"/>
                    <a:pt x="396" y="194"/>
                    <a:pt x="396" y="223"/>
                  </a:cubicBezTo>
                  <a:cubicBezTo>
                    <a:pt x="396" y="391"/>
                    <a:pt x="396" y="391"/>
                    <a:pt x="396" y="39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 name="Google Shape;296;p44"/>
            <p:cNvSpPr/>
            <p:nvPr/>
          </p:nvSpPr>
          <p:spPr>
            <a:xfrm>
              <a:off x="6884988" y="3070225"/>
              <a:ext cx="688975" cy="728664"/>
            </a:xfrm>
            <a:custGeom>
              <a:avLst/>
              <a:gdLst/>
              <a:ahLst/>
              <a:cxnLst/>
              <a:rect l="l" t="t" r="r" b="b"/>
              <a:pathLst>
                <a:path w="435" h="461" extrusionOk="0">
                  <a:moveTo>
                    <a:pt x="0" y="231"/>
                  </a:moveTo>
                  <a:cubicBezTo>
                    <a:pt x="0" y="172"/>
                    <a:pt x="22" y="115"/>
                    <a:pt x="62" y="72"/>
                  </a:cubicBezTo>
                  <a:cubicBezTo>
                    <a:pt x="80" y="52"/>
                    <a:pt x="103" y="35"/>
                    <a:pt x="128" y="24"/>
                  </a:cubicBezTo>
                  <a:cubicBezTo>
                    <a:pt x="179" y="0"/>
                    <a:pt x="237" y="0"/>
                    <a:pt x="289" y="24"/>
                  </a:cubicBezTo>
                  <a:cubicBezTo>
                    <a:pt x="313" y="35"/>
                    <a:pt x="336" y="52"/>
                    <a:pt x="354" y="72"/>
                  </a:cubicBezTo>
                  <a:cubicBezTo>
                    <a:pt x="435" y="162"/>
                    <a:pt x="435" y="299"/>
                    <a:pt x="354" y="390"/>
                  </a:cubicBezTo>
                  <a:cubicBezTo>
                    <a:pt x="336" y="410"/>
                    <a:pt x="313" y="426"/>
                    <a:pt x="289" y="438"/>
                  </a:cubicBezTo>
                  <a:cubicBezTo>
                    <a:pt x="237" y="461"/>
                    <a:pt x="179" y="461"/>
                    <a:pt x="128" y="438"/>
                  </a:cubicBezTo>
                  <a:cubicBezTo>
                    <a:pt x="103" y="426"/>
                    <a:pt x="80" y="410"/>
                    <a:pt x="62" y="390"/>
                  </a:cubicBezTo>
                  <a:cubicBezTo>
                    <a:pt x="22" y="346"/>
                    <a:pt x="0" y="290"/>
                    <a:pt x="0" y="231"/>
                  </a:cubicBezTo>
                  <a:close/>
                  <a:moveTo>
                    <a:pt x="113" y="231"/>
                  </a:moveTo>
                  <a:cubicBezTo>
                    <a:pt x="113" y="245"/>
                    <a:pt x="116" y="258"/>
                    <a:pt x="121" y="271"/>
                  </a:cubicBezTo>
                  <a:cubicBezTo>
                    <a:pt x="126" y="283"/>
                    <a:pt x="133" y="294"/>
                    <a:pt x="142" y="303"/>
                  </a:cubicBezTo>
                  <a:cubicBezTo>
                    <a:pt x="150" y="312"/>
                    <a:pt x="160" y="320"/>
                    <a:pt x="172" y="325"/>
                  </a:cubicBezTo>
                  <a:cubicBezTo>
                    <a:pt x="183" y="330"/>
                    <a:pt x="195" y="333"/>
                    <a:pt x="208" y="333"/>
                  </a:cubicBezTo>
                  <a:cubicBezTo>
                    <a:pt x="221" y="333"/>
                    <a:pt x="233" y="330"/>
                    <a:pt x="245" y="325"/>
                  </a:cubicBezTo>
                  <a:cubicBezTo>
                    <a:pt x="256" y="320"/>
                    <a:pt x="266" y="312"/>
                    <a:pt x="274" y="303"/>
                  </a:cubicBezTo>
                  <a:cubicBezTo>
                    <a:pt x="311" y="262"/>
                    <a:pt x="311" y="200"/>
                    <a:pt x="274" y="159"/>
                  </a:cubicBezTo>
                  <a:cubicBezTo>
                    <a:pt x="266" y="149"/>
                    <a:pt x="256" y="142"/>
                    <a:pt x="245" y="137"/>
                  </a:cubicBezTo>
                  <a:cubicBezTo>
                    <a:pt x="233" y="131"/>
                    <a:pt x="221" y="129"/>
                    <a:pt x="208" y="129"/>
                  </a:cubicBezTo>
                  <a:cubicBezTo>
                    <a:pt x="195" y="129"/>
                    <a:pt x="183" y="131"/>
                    <a:pt x="172" y="137"/>
                  </a:cubicBezTo>
                  <a:cubicBezTo>
                    <a:pt x="160" y="142"/>
                    <a:pt x="150" y="149"/>
                    <a:pt x="142" y="159"/>
                  </a:cubicBezTo>
                  <a:cubicBezTo>
                    <a:pt x="133" y="168"/>
                    <a:pt x="126" y="179"/>
                    <a:pt x="121" y="191"/>
                  </a:cubicBezTo>
                  <a:cubicBezTo>
                    <a:pt x="116" y="204"/>
                    <a:pt x="113" y="217"/>
                    <a:pt x="113" y="23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 name="Google Shape;297;p44"/>
            <p:cNvSpPr/>
            <p:nvPr/>
          </p:nvSpPr>
          <p:spPr>
            <a:xfrm>
              <a:off x="7626350" y="3070225"/>
              <a:ext cx="688975" cy="728664"/>
            </a:xfrm>
            <a:custGeom>
              <a:avLst/>
              <a:gdLst/>
              <a:ahLst/>
              <a:cxnLst/>
              <a:rect l="l" t="t" r="r" b="b"/>
              <a:pathLst>
                <a:path w="435" h="461" extrusionOk="0">
                  <a:moveTo>
                    <a:pt x="0" y="231"/>
                  </a:moveTo>
                  <a:cubicBezTo>
                    <a:pt x="0" y="201"/>
                    <a:pt x="5" y="171"/>
                    <a:pt x="16" y="143"/>
                  </a:cubicBezTo>
                  <a:cubicBezTo>
                    <a:pt x="27" y="117"/>
                    <a:pt x="42" y="93"/>
                    <a:pt x="61" y="72"/>
                  </a:cubicBezTo>
                  <a:cubicBezTo>
                    <a:pt x="80" y="52"/>
                    <a:pt x="102" y="35"/>
                    <a:pt x="127" y="24"/>
                  </a:cubicBezTo>
                  <a:cubicBezTo>
                    <a:pt x="178" y="0"/>
                    <a:pt x="237" y="0"/>
                    <a:pt x="288" y="24"/>
                  </a:cubicBezTo>
                  <a:cubicBezTo>
                    <a:pt x="313" y="35"/>
                    <a:pt x="335" y="52"/>
                    <a:pt x="354" y="72"/>
                  </a:cubicBezTo>
                  <a:cubicBezTo>
                    <a:pt x="435" y="162"/>
                    <a:pt x="435" y="299"/>
                    <a:pt x="354" y="390"/>
                  </a:cubicBezTo>
                  <a:cubicBezTo>
                    <a:pt x="335" y="410"/>
                    <a:pt x="313" y="426"/>
                    <a:pt x="288" y="438"/>
                  </a:cubicBezTo>
                  <a:cubicBezTo>
                    <a:pt x="237" y="461"/>
                    <a:pt x="178" y="461"/>
                    <a:pt x="127" y="438"/>
                  </a:cubicBezTo>
                  <a:cubicBezTo>
                    <a:pt x="102" y="426"/>
                    <a:pt x="80" y="410"/>
                    <a:pt x="61" y="390"/>
                  </a:cubicBezTo>
                  <a:cubicBezTo>
                    <a:pt x="22" y="346"/>
                    <a:pt x="0" y="290"/>
                    <a:pt x="0" y="231"/>
                  </a:cubicBezTo>
                  <a:close/>
                  <a:moveTo>
                    <a:pt x="113" y="231"/>
                  </a:moveTo>
                  <a:cubicBezTo>
                    <a:pt x="113" y="245"/>
                    <a:pt x="115" y="258"/>
                    <a:pt x="120" y="271"/>
                  </a:cubicBezTo>
                  <a:cubicBezTo>
                    <a:pt x="125" y="283"/>
                    <a:pt x="132" y="294"/>
                    <a:pt x="141" y="303"/>
                  </a:cubicBezTo>
                  <a:cubicBezTo>
                    <a:pt x="149" y="312"/>
                    <a:pt x="160" y="320"/>
                    <a:pt x="171" y="325"/>
                  </a:cubicBezTo>
                  <a:cubicBezTo>
                    <a:pt x="182" y="330"/>
                    <a:pt x="195" y="333"/>
                    <a:pt x="207" y="333"/>
                  </a:cubicBezTo>
                  <a:cubicBezTo>
                    <a:pt x="220" y="333"/>
                    <a:pt x="232" y="330"/>
                    <a:pt x="244" y="325"/>
                  </a:cubicBezTo>
                  <a:cubicBezTo>
                    <a:pt x="255" y="320"/>
                    <a:pt x="265" y="312"/>
                    <a:pt x="274" y="303"/>
                  </a:cubicBezTo>
                  <a:cubicBezTo>
                    <a:pt x="282" y="294"/>
                    <a:pt x="289" y="283"/>
                    <a:pt x="294" y="271"/>
                  </a:cubicBezTo>
                  <a:cubicBezTo>
                    <a:pt x="304" y="245"/>
                    <a:pt x="304" y="217"/>
                    <a:pt x="294" y="191"/>
                  </a:cubicBezTo>
                  <a:cubicBezTo>
                    <a:pt x="289" y="179"/>
                    <a:pt x="282" y="168"/>
                    <a:pt x="274" y="159"/>
                  </a:cubicBezTo>
                  <a:cubicBezTo>
                    <a:pt x="265" y="149"/>
                    <a:pt x="255" y="142"/>
                    <a:pt x="244" y="137"/>
                  </a:cubicBezTo>
                  <a:cubicBezTo>
                    <a:pt x="232" y="131"/>
                    <a:pt x="220" y="129"/>
                    <a:pt x="207" y="129"/>
                  </a:cubicBezTo>
                  <a:cubicBezTo>
                    <a:pt x="195" y="129"/>
                    <a:pt x="182" y="131"/>
                    <a:pt x="171" y="137"/>
                  </a:cubicBezTo>
                  <a:cubicBezTo>
                    <a:pt x="160" y="142"/>
                    <a:pt x="149" y="149"/>
                    <a:pt x="141" y="159"/>
                  </a:cubicBezTo>
                  <a:cubicBezTo>
                    <a:pt x="132" y="168"/>
                    <a:pt x="125" y="179"/>
                    <a:pt x="120" y="191"/>
                  </a:cubicBezTo>
                  <a:cubicBezTo>
                    <a:pt x="115" y="204"/>
                    <a:pt x="113" y="217"/>
                    <a:pt x="113" y="23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 name="Google Shape;298;p44"/>
            <p:cNvSpPr/>
            <p:nvPr/>
          </p:nvSpPr>
          <p:spPr>
            <a:xfrm>
              <a:off x="3692525" y="2647950"/>
              <a:ext cx="928688" cy="1135063"/>
            </a:xfrm>
            <a:custGeom>
              <a:avLst/>
              <a:gdLst/>
              <a:ahLst/>
              <a:cxnLst/>
              <a:rect l="l" t="t" r="r" b="b"/>
              <a:pathLst>
                <a:path w="587" h="717" extrusionOk="0">
                  <a:moveTo>
                    <a:pt x="5" y="100"/>
                  </a:moveTo>
                  <a:cubicBezTo>
                    <a:pt x="2" y="91"/>
                    <a:pt x="0" y="81"/>
                    <a:pt x="0" y="71"/>
                  </a:cubicBezTo>
                  <a:cubicBezTo>
                    <a:pt x="0" y="62"/>
                    <a:pt x="2" y="53"/>
                    <a:pt x="5" y="44"/>
                  </a:cubicBezTo>
                  <a:cubicBezTo>
                    <a:pt x="8" y="36"/>
                    <a:pt x="13" y="28"/>
                    <a:pt x="20" y="21"/>
                  </a:cubicBezTo>
                  <a:cubicBezTo>
                    <a:pt x="26" y="14"/>
                    <a:pt x="34" y="9"/>
                    <a:pt x="43" y="5"/>
                  </a:cubicBezTo>
                  <a:cubicBezTo>
                    <a:pt x="50" y="2"/>
                    <a:pt x="59" y="0"/>
                    <a:pt x="68" y="0"/>
                  </a:cubicBezTo>
                  <a:cubicBezTo>
                    <a:pt x="76" y="0"/>
                    <a:pt x="85" y="2"/>
                    <a:pt x="92" y="6"/>
                  </a:cubicBezTo>
                  <a:cubicBezTo>
                    <a:pt x="100" y="9"/>
                    <a:pt x="108" y="14"/>
                    <a:pt x="113" y="21"/>
                  </a:cubicBezTo>
                  <a:cubicBezTo>
                    <a:pt x="120" y="28"/>
                    <a:pt x="125" y="36"/>
                    <a:pt x="128" y="45"/>
                  </a:cubicBezTo>
                  <a:cubicBezTo>
                    <a:pt x="128" y="45"/>
                    <a:pt x="279" y="425"/>
                    <a:pt x="282" y="433"/>
                  </a:cubicBezTo>
                  <a:cubicBezTo>
                    <a:pt x="285" y="439"/>
                    <a:pt x="293" y="442"/>
                    <a:pt x="300" y="439"/>
                  </a:cubicBezTo>
                  <a:cubicBezTo>
                    <a:pt x="303" y="438"/>
                    <a:pt x="305" y="435"/>
                    <a:pt x="306" y="433"/>
                  </a:cubicBezTo>
                  <a:cubicBezTo>
                    <a:pt x="310" y="425"/>
                    <a:pt x="459" y="45"/>
                    <a:pt x="459" y="45"/>
                  </a:cubicBezTo>
                  <a:cubicBezTo>
                    <a:pt x="462" y="36"/>
                    <a:pt x="467" y="28"/>
                    <a:pt x="473" y="21"/>
                  </a:cubicBezTo>
                  <a:cubicBezTo>
                    <a:pt x="479" y="15"/>
                    <a:pt x="487" y="9"/>
                    <a:pt x="495" y="6"/>
                  </a:cubicBezTo>
                  <a:cubicBezTo>
                    <a:pt x="502" y="2"/>
                    <a:pt x="511" y="0"/>
                    <a:pt x="519" y="0"/>
                  </a:cubicBezTo>
                  <a:cubicBezTo>
                    <a:pt x="528" y="0"/>
                    <a:pt x="537" y="2"/>
                    <a:pt x="545" y="5"/>
                  </a:cubicBezTo>
                  <a:cubicBezTo>
                    <a:pt x="554" y="9"/>
                    <a:pt x="561" y="14"/>
                    <a:pt x="567" y="21"/>
                  </a:cubicBezTo>
                  <a:cubicBezTo>
                    <a:pt x="574" y="28"/>
                    <a:pt x="578" y="36"/>
                    <a:pt x="582" y="44"/>
                  </a:cubicBezTo>
                  <a:cubicBezTo>
                    <a:pt x="585" y="53"/>
                    <a:pt x="587" y="62"/>
                    <a:pt x="587" y="71"/>
                  </a:cubicBezTo>
                  <a:cubicBezTo>
                    <a:pt x="587" y="81"/>
                    <a:pt x="585" y="91"/>
                    <a:pt x="581" y="100"/>
                  </a:cubicBezTo>
                  <a:cubicBezTo>
                    <a:pt x="356" y="673"/>
                    <a:pt x="356" y="673"/>
                    <a:pt x="356" y="673"/>
                  </a:cubicBezTo>
                  <a:cubicBezTo>
                    <a:pt x="351" y="686"/>
                    <a:pt x="342" y="697"/>
                    <a:pt x="331" y="705"/>
                  </a:cubicBezTo>
                  <a:cubicBezTo>
                    <a:pt x="320" y="713"/>
                    <a:pt x="308" y="717"/>
                    <a:pt x="295" y="717"/>
                  </a:cubicBezTo>
                  <a:cubicBezTo>
                    <a:pt x="289" y="717"/>
                    <a:pt x="289" y="717"/>
                    <a:pt x="289" y="717"/>
                  </a:cubicBezTo>
                  <a:cubicBezTo>
                    <a:pt x="283" y="716"/>
                    <a:pt x="283" y="716"/>
                    <a:pt x="283" y="716"/>
                  </a:cubicBezTo>
                  <a:cubicBezTo>
                    <a:pt x="272" y="714"/>
                    <a:pt x="261" y="709"/>
                    <a:pt x="252" y="702"/>
                  </a:cubicBezTo>
                  <a:cubicBezTo>
                    <a:pt x="243" y="694"/>
                    <a:pt x="236" y="684"/>
                    <a:pt x="231" y="673"/>
                  </a:cubicBezTo>
                  <a:lnTo>
                    <a:pt x="5" y="10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 name="Google Shape;299;p44"/>
            <p:cNvSpPr/>
            <p:nvPr/>
          </p:nvSpPr>
          <p:spPr>
            <a:xfrm>
              <a:off x="6065838" y="2646363"/>
              <a:ext cx="688975" cy="1154113"/>
            </a:xfrm>
            <a:custGeom>
              <a:avLst/>
              <a:gdLst/>
              <a:ahLst/>
              <a:cxnLst/>
              <a:rect l="l" t="t" r="r" b="b"/>
              <a:pathLst>
                <a:path w="435" h="729" extrusionOk="0">
                  <a:moveTo>
                    <a:pt x="435" y="88"/>
                  </a:moveTo>
                  <a:cubicBezTo>
                    <a:pt x="435" y="65"/>
                    <a:pt x="435" y="65"/>
                    <a:pt x="435" y="65"/>
                  </a:cubicBezTo>
                  <a:cubicBezTo>
                    <a:pt x="435" y="57"/>
                    <a:pt x="434" y="48"/>
                    <a:pt x="431" y="40"/>
                  </a:cubicBezTo>
                  <a:cubicBezTo>
                    <a:pt x="428" y="33"/>
                    <a:pt x="424" y="26"/>
                    <a:pt x="419" y="20"/>
                  </a:cubicBezTo>
                  <a:cubicBezTo>
                    <a:pt x="414" y="14"/>
                    <a:pt x="407" y="10"/>
                    <a:pt x="401" y="7"/>
                  </a:cubicBezTo>
                  <a:cubicBezTo>
                    <a:pt x="386" y="0"/>
                    <a:pt x="370" y="0"/>
                    <a:pt x="356" y="7"/>
                  </a:cubicBezTo>
                  <a:cubicBezTo>
                    <a:pt x="349" y="10"/>
                    <a:pt x="343" y="14"/>
                    <a:pt x="338" y="20"/>
                  </a:cubicBezTo>
                  <a:cubicBezTo>
                    <a:pt x="333" y="26"/>
                    <a:pt x="329" y="33"/>
                    <a:pt x="326" y="40"/>
                  </a:cubicBezTo>
                  <a:cubicBezTo>
                    <a:pt x="324" y="48"/>
                    <a:pt x="322" y="57"/>
                    <a:pt x="322" y="65"/>
                  </a:cubicBezTo>
                  <a:cubicBezTo>
                    <a:pt x="322" y="298"/>
                    <a:pt x="322" y="298"/>
                    <a:pt x="322" y="298"/>
                  </a:cubicBezTo>
                  <a:cubicBezTo>
                    <a:pt x="308" y="290"/>
                    <a:pt x="293" y="284"/>
                    <a:pt x="277" y="280"/>
                  </a:cubicBezTo>
                  <a:cubicBezTo>
                    <a:pt x="261" y="275"/>
                    <a:pt x="245" y="273"/>
                    <a:pt x="228" y="273"/>
                  </a:cubicBezTo>
                  <a:cubicBezTo>
                    <a:pt x="200" y="273"/>
                    <a:pt x="173" y="279"/>
                    <a:pt x="147" y="291"/>
                  </a:cubicBezTo>
                  <a:cubicBezTo>
                    <a:pt x="122" y="302"/>
                    <a:pt x="100" y="319"/>
                    <a:pt x="82" y="339"/>
                  </a:cubicBezTo>
                  <a:cubicBezTo>
                    <a:pt x="0" y="429"/>
                    <a:pt x="0" y="566"/>
                    <a:pt x="82" y="657"/>
                  </a:cubicBezTo>
                  <a:cubicBezTo>
                    <a:pt x="100" y="677"/>
                    <a:pt x="122" y="693"/>
                    <a:pt x="147" y="705"/>
                  </a:cubicBezTo>
                  <a:cubicBezTo>
                    <a:pt x="198" y="728"/>
                    <a:pt x="257" y="729"/>
                    <a:pt x="308" y="705"/>
                  </a:cubicBezTo>
                  <a:cubicBezTo>
                    <a:pt x="332" y="694"/>
                    <a:pt x="355" y="678"/>
                    <a:pt x="373" y="658"/>
                  </a:cubicBezTo>
                  <a:cubicBezTo>
                    <a:pt x="392" y="637"/>
                    <a:pt x="407" y="613"/>
                    <a:pt x="418" y="587"/>
                  </a:cubicBezTo>
                  <a:cubicBezTo>
                    <a:pt x="429" y="560"/>
                    <a:pt x="435" y="531"/>
                    <a:pt x="435" y="501"/>
                  </a:cubicBezTo>
                  <a:cubicBezTo>
                    <a:pt x="435" y="88"/>
                    <a:pt x="435" y="88"/>
                    <a:pt x="435" y="88"/>
                  </a:cubicBezTo>
                  <a:close/>
                  <a:moveTo>
                    <a:pt x="315" y="538"/>
                  </a:moveTo>
                  <a:cubicBezTo>
                    <a:pt x="310" y="550"/>
                    <a:pt x="303" y="561"/>
                    <a:pt x="294" y="570"/>
                  </a:cubicBezTo>
                  <a:cubicBezTo>
                    <a:pt x="286" y="579"/>
                    <a:pt x="276" y="587"/>
                    <a:pt x="264" y="592"/>
                  </a:cubicBezTo>
                  <a:cubicBezTo>
                    <a:pt x="253" y="597"/>
                    <a:pt x="240" y="600"/>
                    <a:pt x="228" y="600"/>
                  </a:cubicBezTo>
                  <a:cubicBezTo>
                    <a:pt x="215" y="600"/>
                    <a:pt x="203" y="597"/>
                    <a:pt x="191" y="592"/>
                  </a:cubicBezTo>
                  <a:cubicBezTo>
                    <a:pt x="180" y="587"/>
                    <a:pt x="170" y="579"/>
                    <a:pt x="161" y="570"/>
                  </a:cubicBezTo>
                  <a:cubicBezTo>
                    <a:pt x="125" y="529"/>
                    <a:pt x="125" y="467"/>
                    <a:pt x="161" y="426"/>
                  </a:cubicBezTo>
                  <a:cubicBezTo>
                    <a:pt x="170" y="416"/>
                    <a:pt x="180" y="409"/>
                    <a:pt x="191" y="404"/>
                  </a:cubicBezTo>
                  <a:cubicBezTo>
                    <a:pt x="203" y="398"/>
                    <a:pt x="215" y="396"/>
                    <a:pt x="228" y="396"/>
                  </a:cubicBezTo>
                  <a:cubicBezTo>
                    <a:pt x="240" y="396"/>
                    <a:pt x="253" y="398"/>
                    <a:pt x="264" y="404"/>
                  </a:cubicBezTo>
                  <a:cubicBezTo>
                    <a:pt x="276" y="409"/>
                    <a:pt x="286" y="416"/>
                    <a:pt x="294" y="426"/>
                  </a:cubicBezTo>
                  <a:cubicBezTo>
                    <a:pt x="303" y="435"/>
                    <a:pt x="310" y="446"/>
                    <a:pt x="315" y="458"/>
                  </a:cubicBezTo>
                  <a:cubicBezTo>
                    <a:pt x="325" y="484"/>
                    <a:pt x="325" y="512"/>
                    <a:pt x="315" y="53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00" name="Google Shape;300;p44"/>
          <p:cNvSpPr/>
          <p:nvPr/>
        </p:nvSpPr>
        <p:spPr>
          <a:xfrm>
            <a:off x="725981" y="1421175"/>
            <a:ext cx="966300" cy="47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 name="Google Shape;301;p44"/>
          <p:cNvSpPr txBox="1">
            <a:spLocks noGrp="1"/>
          </p:cNvSpPr>
          <p:nvPr>
            <p:ph type="title"/>
          </p:nvPr>
        </p:nvSpPr>
        <p:spPr>
          <a:xfrm>
            <a:off x="620550" y="411488"/>
            <a:ext cx="3443400" cy="8565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302" name="Google Shape;302;p44"/>
          <p:cNvSpPr txBox="1">
            <a:spLocks noGrp="1"/>
          </p:cNvSpPr>
          <p:nvPr>
            <p:ph type="body" idx="1"/>
          </p:nvPr>
        </p:nvSpPr>
        <p:spPr>
          <a:xfrm>
            <a:off x="756281" y="1718794"/>
            <a:ext cx="2728800" cy="20646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FFFFFF"/>
              </a:buClr>
              <a:buSzPts val="1000"/>
              <a:buChar char="●"/>
              <a:defRPr>
                <a:solidFill>
                  <a:srgbClr val="FFFFFF"/>
                </a:solidFill>
              </a:defRPr>
            </a:lvl1pPr>
            <a:lvl2pPr marL="914400" lvl="1" indent="-279400" rtl="0">
              <a:spcBef>
                <a:spcPts val="0"/>
              </a:spcBef>
              <a:spcAft>
                <a:spcPts val="0"/>
              </a:spcAft>
              <a:buClr>
                <a:srgbClr val="FFFFFF"/>
              </a:buClr>
              <a:buSzPts val="800"/>
              <a:buChar char="○"/>
              <a:defRPr>
                <a:solidFill>
                  <a:srgbClr val="FFFFFF"/>
                </a:solidFill>
              </a:defRPr>
            </a:lvl2pPr>
            <a:lvl3pPr marL="1371600" lvl="2" indent="-279400" rtl="0">
              <a:spcBef>
                <a:spcPts val="0"/>
              </a:spcBef>
              <a:spcAft>
                <a:spcPts val="0"/>
              </a:spcAft>
              <a:buClr>
                <a:srgbClr val="FFFFFF"/>
              </a:buClr>
              <a:buSzPts val="800"/>
              <a:buChar char="■"/>
              <a:defRPr>
                <a:solidFill>
                  <a:srgbClr val="FFFFFF"/>
                </a:solidFill>
              </a:defRPr>
            </a:lvl3pPr>
            <a:lvl4pPr marL="1828800" lvl="3" indent="-279400" rtl="0">
              <a:spcBef>
                <a:spcPts val="0"/>
              </a:spcBef>
              <a:spcAft>
                <a:spcPts val="0"/>
              </a:spcAft>
              <a:buClr>
                <a:srgbClr val="FFFFFF"/>
              </a:buClr>
              <a:buSzPts val="800"/>
              <a:buChar char="●"/>
              <a:defRPr>
                <a:solidFill>
                  <a:srgbClr val="FFFFFF"/>
                </a:solidFill>
              </a:defRPr>
            </a:lvl4pPr>
            <a:lvl5pPr marL="2286000" lvl="4" indent="-279400" rtl="0">
              <a:spcBef>
                <a:spcPts val="0"/>
              </a:spcBef>
              <a:spcAft>
                <a:spcPts val="0"/>
              </a:spcAft>
              <a:buClr>
                <a:srgbClr val="FFFFFF"/>
              </a:buClr>
              <a:buSzPts val="800"/>
              <a:buChar char="○"/>
              <a:defRPr>
                <a:solidFill>
                  <a:srgbClr val="FFFFFF"/>
                </a:solidFill>
              </a:defRPr>
            </a:lvl5pPr>
            <a:lvl6pPr marL="2743200" lvl="5" indent="-279400" rtl="0">
              <a:spcBef>
                <a:spcPts val="0"/>
              </a:spcBef>
              <a:spcAft>
                <a:spcPts val="0"/>
              </a:spcAft>
              <a:buClr>
                <a:srgbClr val="FFFFFF"/>
              </a:buClr>
              <a:buSzPts val="800"/>
              <a:buChar char="■"/>
              <a:defRPr>
                <a:solidFill>
                  <a:srgbClr val="FFFFFF"/>
                </a:solidFill>
              </a:defRPr>
            </a:lvl6pPr>
            <a:lvl7pPr marL="3200400" lvl="6" indent="-279400" rtl="0">
              <a:spcBef>
                <a:spcPts val="0"/>
              </a:spcBef>
              <a:spcAft>
                <a:spcPts val="0"/>
              </a:spcAft>
              <a:buClr>
                <a:srgbClr val="FFFFFF"/>
              </a:buClr>
              <a:buSzPts val="800"/>
              <a:buChar char="●"/>
              <a:defRPr>
                <a:solidFill>
                  <a:srgbClr val="FFFFFF"/>
                </a:solidFill>
              </a:defRPr>
            </a:lvl7pPr>
            <a:lvl8pPr marL="3657600" lvl="7" indent="-279400" rtl="0">
              <a:spcBef>
                <a:spcPts val="0"/>
              </a:spcBef>
              <a:spcAft>
                <a:spcPts val="0"/>
              </a:spcAft>
              <a:buClr>
                <a:srgbClr val="FFFFFF"/>
              </a:buClr>
              <a:buSzPts val="800"/>
              <a:buChar char="○"/>
              <a:defRPr>
                <a:solidFill>
                  <a:srgbClr val="FFFFFF"/>
                </a:solidFill>
              </a:defRPr>
            </a:lvl8pPr>
            <a:lvl9pPr marL="4114800" lvl="8" indent="-279400" rtl="0">
              <a:spcBef>
                <a:spcPts val="0"/>
              </a:spcBef>
              <a:spcAft>
                <a:spcPts val="0"/>
              </a:spcAft>
              <a:buClr>
                <a:srgbClr val="FFFFFF"/>
              </a:buClr>
              <a:buSzPts val="800"/>
              <a:buChar char="■"/>
              <a:defRPr>
                <a:solidFill>
                  <a:srgbClr val="FFFFFF"/>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ố cục tùy chỉnh 6">
  <p:cSld name="CUSTOM_6">
    <p:spTree>
      <p:nvGrpSpPr>
        <p:cNvPr id="1" name="Shape 303"/>
        <p:cNvGrpSpPr/>
        <p:nvPr/>
      </p:nvGrpSpPr>
      <p:grpSpPr>
        <a:xfrm>
          <a:off x="0" y="0"/>
          <a:ext cx="0" cy="0"/>
          <a:chOff x="0" y="0"/>
          <a:chExt cx="0" cy="0"/>
        </a:xfrm>
      </p:grpSpPr>
      <p:sp>
        <p:nvSpPr>
          <p:cNvPr id="304" name="Google Shape;304;p45"/>
          <p:cNvSpPr/>
          <p:nvPr/>
        </p:nvSpPr>
        <p:spPr>
          <a:xfrm>
            <a:off x="-447420" y="379810"/>
            <a:ext cx="856059" cy="4371972"/>
          </a:xfrm>
          <a:custGeom>
            <a:avLst/>
            <a:gdLst/>
            <a:ahLst/>
            <a:cxnLst/>
            <a:rect l="l" t="t" r="r" b="b"/>
            <a:pathLst>
              <a:path w="712" h="3636" extrusionOk="0">
                <a:moveTo>
                  <a:pt x="332" y="0"/>
                </a:moveTo>
                <a:cubicBezTo>
                  <a:pt x="380" y="0"/>
                  <a:pt x="380" y="0"/>
                  <a:pt x="380" y="0"/>
                </a:cubicBezTo>
                <a:cubicBezTo>
                  <a:pt x="563" y="0"/>
                  <a:pt x="712" y="149"/>
                  <a:pt x="712" y="332"/>
                </a:cubicBezTo>
                <a:cubicBezTo>
                  <a:pt x="712" y="3304"/>
                  <a:pt x="712" y="3304"/>
                  <a:pt x="712" y="3304"/>
                </a:cubicBezTo>
                <a:cubicBezTo>
                  <a:pt x="712" y="3487"/>
                  <a:pt x="563" y="3636"/>
                  <a:pt x="380" y="3636"/>
                </a:cubicBezTo>
                <a:cubicBezTo>
                  <a:pt x="332" y="3636"/>
                  <a:pt x="332" y="3636"/>
                  <a:pt x="332" y="3636"/>
                </a:cubicBezTo>
                <a:cubicBezTo>
                  <a:pt x="149" y="3636"/>
                  <a:pt x="0" y="3487"/>
                  <a:pt x="0" y="3304"/>
                </a:cubicBezTo>
                <a:cubicBezTo>
                  <a:pt x="0" y="332"/>
                  <a:pt x="0" y="332"/>
                  <a:pt x="0" y="332"/>
                </a:cubicBezTo>
                <a:cubicBezTo>
                  <a:pt x="0" y="149"/>
                  <a:pt x="149" y="0"/>
                  <a:pt x="332" y="0"/>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5" name="Google Shape;305;p45"/>
          <p:cNvSpPr/>
          <p:nvPr/>
        </p:nvSpPr>
        <p:spPr>
          <a:xfrm>
            <a:off x="2838450" y="-976312"/>
            <a:ext cx="4006455" cy="4015974"/>
          </a:xfrm>
          <a:custGeom>
            <a:avLst/>
            <a:gdLst/>
            <a:ahLst/>
            <a:cxnLst/>
            <a:rect l="l" t="t" r="r" b="b"/>
            <a:pathLst>
              <a:path w="3332" h="3340" extrusionOk="0">
                <a:moveTo>
                  <a:pt x="2003" y="177"/>
                </a:moveTo>
                <a:cubicBezTo>
                  <a:pt x="3132" y="1230"/>
                  <a:pt x="3132" y="1230"/>
                  <a:pt x="3132" y="1230"/>
                </a:cubicBezTo>
                <a:cubicBezTo>
                  <a:pt x="3321" y="1406"/>
                  <a:pt x="3332" y="1702"/>
                  <a:pt x="3155" y="1891"/>
                </a:cubicBezTo>
                <a:cubicBezTo>
                  <a:pt x="1990" y="3140"/>
                  <a:pt x="1990" y="3140"/>
                  <a:pt x="1990" y="3140"/>
                </a:cubicBezTo>
                <a:cubicBezTo>
                  <a:pt x="1814" y="3329"/>
                  <a:pt x="1518" y="3340"/>
                  <a:pt x="1329" y="3163"/>
                </a:cubicBezTo>
                <a:cubicBezTo>
                  <a:pt x="200" y="2110"/>
                  <a:pt x="200" y="2110"/>
                  <a:pt x="200" y="2110"/>
                </a:cubicBezTo>
                <a:cubicBezTo>
                  <a:pt x="11" y="1934"/>
                  <a:pt x="0" y="1638"/>
                  <a:pt x="177" y="1449"/>
                </a:cubicBezTo>
                <a:cubicBezTo>
                  <a:pt x="1342" y="200"/>
                  <a:pt x="1342" y="200"/>
                  <a:pt x="1342" y="200"/>
                </a:cubicBezTo>
                <a:cubicBezTo>
                  <a:pt x="1518" y="11"/>
                  <a:pt x="1814" y="0"/>
                  <a:pt x="2003" y="177"/>
                </a:cubicBezTo>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 name="Google Shape;306;p45"/>
          <p:cNvSpPr/>
          <p:nvPr/>
        </p:nvSpPr>
        <p:spPr>
          <a:xfrm>
            <a:off x="2945171" y="4156745"/>
            <a:ext cx="2476501" cy="2483642"/>
          </a:xfrm>
          <a:custGeom>
            <a:avLst/>
            <a:gdLst/>
            <a:ahLst/>
            <a:cxnLst/>
            <a:rect l="l" t="t" r="r" b="b"/>
            <a:pathLst>
              <a:path w="2060" h="2066" extrusionOk="0">
                <a:moveTo>
                  <a:pt x="1369" y="176"/>
                </a:moveTo>
                <a:cubicBezTo>
                  <a:pt x="1861" y="635"/>
                  <a:pt x="1861" y="635"/>
                  <a:pt x="1861" y="635"/>
                </a:cubicBezTo>
                <a:cubicBezTo>
                  <a:pt x="2050" y="811"/>
                  <a:pt x="2060" y="1107"/>
                  <a:pt x="1884" y="1296"/>
                </a:cubicBezTo>
                <a:cubicBezTo>
                  <a:pt x="1352" y="1867"/>
                  <a:pt x="1352" y="1867"/>
                  <a:pt x="1352" y="1867"/>
                </a:cubicBezTo>
                <a:cubicBezTo>
                  <a:pt x="1176" y="2056"/>
                  <a:pt x="880" y="2066"/>
                  <a:pt x="691" y="1890"/>
                </a:cubicBezTo>
                <a:cubicBezTo>
                  <a:pt x="199" y="1431"/>
                  <a:pt x="199" y="1431"/>
                  <a:pt x="199" y="1431"/>
                </a:cubicBezTo>
                <a:cubicBezTo>
                  <a:pt x="10" y="1255"/>
                  <a:pt x="0" y="959"/>
                  <a:pt x="176" y="770"/>
                </a:cubicBezTo>
                <a:cubicBezTo>
                  <a:pt x="708" y="199"/>
                  <a:pt x="708" y="199"/>
                  <a:pt x="708" y="199"/>
                </a:cubicBezTo>
                <a:cubicBezTo>
                  <a:pt x="884" y="10"/>
                  <a:pt x="1180" y="0"/>
                  <a:pt x="1369" y="176"/>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 name="Google Shape;307;p45"/>
          <p:cNvSpPr/>
          <p:nvPr/>
        </p:nvSpPr>
        <p:spPr>
          <a:xfrm>
            <a:off x="1591866" y="956072"/>
            <a:ext cx="98700" cy="473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7C4182"/>
              </a:buClr>
              <a:buSzPts val="3100"/>
              <a:buFont typeface="Roboto"/>
              <a:buNone/>
            </a:pPr>
            <a:r>
              <a:rPr lang="vi" sz="3100" b="1" i="0" u="none" strike="noStrike" cap="none">
                <a:solidFill>
                  <a:srgbClr val="7C4182"/>
                </a:solidFill>
                <a:latin typeface="Roboto"/>
                <a:ea typeface="Roboto"/>
                <a:cs typeface="Roboto"/>
                <a:sym typeface="Roboto"/>
              </a:rPr>
              <a:t> </a:t>
            </a:r>
            <a:endParaRPr sz="1400" b="0" i="0" u="none" strike="noStrike" cap="none">
              <a:solidFill>
                <a:schemeClr val="dk1"/>
              </a:solidFill>
              <a:latin typeface="Arial"/>
              <a:ea typeface="Arial"/>
              <a:cs typeface="Arial"/>
              <a:sym typeface="Arial"/>
            </a:endParaRPr>
          </a:p>
        </p:txBody>
      </p:sp>
      <p:sp>
        <p:nvSpPr>
          <p:cNvPr id="308" name="Google Shape;308;p45"/>
          <p:cNvSpPr/>
          <p:nvPr/>
        </p:nvSpPr>
        <p:spPr>
          <a:xfrm>
            <a:off x="773906" y="2018110"/>
            <a:ext cx="509588" cy="509588"/>
          </a:xfrm>
          <a:custGeom>
            <a:avLst/>
            <a:gdLst/>
            <a:ahLst/>
            <a:cxnLst/>
            <a:rect l="l" t="t" r="r" b="b"/>
            <a:pathLst>
              <a:path w="424" h="424" extrusionOk="0">
                <a:moveTo>
                  <a:pt x="80" y="0"/>
                </a:moveTo>
                <a:cubicBezTo>
                  <a:pt x="344" y="0"/>
                  <a:pt x="344" y="0"/>
                  <a:pt x="344" y="0"/>
                </a:cubicBezTo>
                <a:cubicBezTo>
                  <a:pt x="388" y="0"/>
                  <a:pt x="424" y="36"/>
                  <a:pt x="424" y="80"/>
                </a:cubicBezTo>
                <a:cubicBezTo>
                  <a:pt x="424" y="344"/>
                  <a:pt x="424" y="344"/>
                  <a:pt x="424" y="344"/>
                </a:cubicBezTo>
                <a:cubicBezTo>
                  <a:pt x="424" y="388"/>
                  <a:pt x="388" y="424"/>
                  <a:pt x="344" y="424"/>
                </a:cubicBezTo>
                <a:cubicBezTo>
                  <a:pt x="80" y="424"/>
                  <a:pt x="80" y="424"/>
                  <a:pt x="80" y="424"/>
                </a:cubicBezTo>
                <a:cubicBezTo>
                  <a:pt x="36" y="424"/>
                  <a:pt x="0" y="388"/>
                  <a:pt x="0" y="344"/>
                </a:cubicBezTo>
                <a:cubicBezTo>
                  <a:pt x="0" y="80"/>
                  <a:pt x="0" y="80"/>
                  <a:pt x="0" y="80"/>
                </a:cubicBezTo>
                <a:cubicBezTo>
                  <a:pt x="0" y="36"/>
                  <a:pt x="36" y="0"/>
                  <a:pt x="80" y="0"/>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 name="Google Shape;309;p45"/>
          <p:cNvSpPr/>
          <p:nvPr/>
        </p:nvSpPr>
        <p:spPr>
          <a:xfrm>
            <a:off x="773906" y="2994422"/>
            <a:ext cx="509588" cy="510779"/>
          </a:xfrm>
          <a:custGeom>
            <a:avLst/>
            <a:gdLst/>
            <a:ahLst/>
            <a:cxnLst/>
            <a:rect l="l" t="t" r="r" b="b"/>
            <a:pathLst>
              <a:path w="424" h="424" extrusionOk="0">
                <a:moveTo>
                  <a:pt x="80" y="0"/>
                </a:moveTo>
                <a:cubicBezTo>
                  <a:pt x="344" y="0"/>
                  <a:pt x="344" y="0"/>
                  <a:pt x="344" y="0"/>
                </a:cubicBezTo>
                <a:cubicBezTo>
                  <a:pt x="388" y="0"/>
                  <a:pt x="424" y="36"/>
                  <a:pt x="424" y="80"/>
                </a:cubicBezTo>
                <a:cubicBezTo>
                  <a:pt x="424" y="344"/>
                  <a:pt x="424" y="344"/>
                  <a:pt x="424" y="344"/>
                </a:cubicBezTo>
                <a:cubicBezTo>
                  <a:pt x="424" y="388"/>
                  <a:pt x="388" y="424"/>
                  <a:pt x="344" y="424"/>
                </a:cubicBezTo>
                <a:cubicBezTo>
                  <a:pt x="80" y="424"/>
                  <a:pt x="80" y="424"/>
                  <a:pt x="80" y="424"/>
                </a:cubicBezTo>
                <a:cubicBezTo>
                  <a:pt x="36" y="424"/>
                  <a:pt x="0" y="388"/>
                  <a:pt x="0" y="344"/>
                </a:cubicBezTo>
                <a:cubicBezTo>
                  <a:pt x="0" y="80"/>
                  <a:pt x="0" y="80"/>
                  <a:pt x="0" y="80"/>
                </a:cubicBezTo>
                <a:cubicBezTo>
                  <a:pt x="0" y="36"/>
                  <a:pt x="36" y="0"/>
                  <a:pt x="80" y="0"/>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 name="Google Shape;310;p45"/>
          <p:cNvSpPr/>
          <p:nvPr/>
        </p:nvSpPr>
        <p:spPr>
          <a:xfrm>
            <a:off x="773906" y="3970735"/>
            <a:ext cx="509588" cy="510779"/>
          </a:xfrm>
          <a:custGeom>
            <a:avLst/>
            <a:gdLst/>
            <a:ahLst/>
            <a:cxnLst/>
            <a:rect l="l" t="t" r="r" b="b"/>
            <a:pathLst>
              <a:path w="424" h="424" extrusionOk="0">
                <a:moveTo>
                  <a:pt x="80" y="0"/>
                </a:moveTo>
                <a:cubicBezTo>
                  <a:pt x="344" y="0"/>
                  <a:pt x="344" y="0"/>
                  <a:pt x="344" y="0"/>
                </a:cubicBezTo>
                <a:cubicBezTo>
                  <a:pt x="388" y="0"/>
                  <a:pt x="424" y="36"/>
                  <a:pt x="424" y="80"/>
                </a:cubicBezTo>
                <a:cubicBezTo>
                  <a:pt x="424" y="344"/>
                  <a:pt x="424" y="344"/>
                  <a:pt x="424" y="344"/>
                </a:cubicBezTo>
                <a:cubicBezTo>
                  <a:pt x="424" y="388"/>
                  <a:pt x="388" y="424"/>
                  <a:pt x="344" y="424"/>
                </a:cubicBezTo>
                <a:cubicBezTo>
                  <a:pt x="80" y="424"/>
                  <a:pt x="80" y="424"/>
                  <a:pt x="80" y="424"/>
                </a:cubicBezTo>
                <a:cubicBezTo>
                  <a:pt x="36" y="424"/>
                  <a:pt x="0" y="388"/>
                  <a:pt x="0" y="344"/>
                </a:cubicBezTo>
                <a:cubicBezTo>
                  <a:pt x="0" y="80"/>
                  <a:pt x="0" y="80"/>
                  <a:pt x="0" y="80"/>
                </a:cubicBezTo>
                <a:cubicBezTo>
                  <a:pt x="0" y="36"/>
                  <a:pt x="36" y="0"/>
                  <a:pt x="80" y="0"/>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 name="Google Shape;311;p45"/>
          <p:cNvSpPr/>
          <p:nvPr/>
        </p:nvSpPr>
        <p:spPr>
          <a:xfrm>
            <a:off x="5649516" y="460772"/>
            <a:ext cx="962100" cy="962100"/>
          </a:xfrm>
          <a:prstGeom prst="ellipse">
            <a:avLst/>
          </a:prstGeom>
          <a:solidFill>
            <a:srgbClr val="8DC4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12" name="Google Shape;312;p45"/>
          <p:cNvGrpSpPr/>
          <p:nvPr/>
        </p:nvGrpSpPr>
        <p:grpSpPr>
          <a:xfrm>
            <a:off x="7934325" y="3804047"/>
            <a:ext cx="1547813" cy="1549004"/>
            <a:chOff x="10579100" y="5072063"/>
            <a:chExt cx="2063751" cy="2065339"/>
          </a:xfrm>
        </p:grpSpPr>
        <p:sp>
          <p:nvSpPr>
            <p:cNvPr id="313" name="Google Shape;313;p45"/>
            <p:cNvSpPr/>
            <p:nvPr/>
          </p:nvSpPr>
          <p:spPr>
            <a:xfrm>
              <a:off x="11010900" y="5338763"/>
              <a:ext cx="1631951" cy="1798639"/>
            </a:xfrm>
            <a:custGeom>
              <a:avLst/>
              <a:gdLst/>
              <a:ahLst/>
              <a:cxnLst/>
              <a:rect l="l" t="t" r="r" b="b"/>
              <a:pathLst>
                <a:path w="1018" h="1122" extrusionOk="0">
                  <a:moveTo>
                    <a:pt x="748" y="1002"/>
                  </a:moveTo>
                  <a:cubicBezTo>
                    <a:pt x="0" y="1002"/>
                    <a:pt x="0" y="1002"/>
                    <a:pt x="0" y="1002"/>
                  </a:cubicBezTo>
                  <a:cubicBezTo>
                    <a:pt x="105" y="1078"/>
                    <a:pt x="234" y="1122"/>
                    <a:pt x="374" y="1122"/>
                  </a:cubicBezTo>
                  <a:cubicBezTo>
                    <a:pt x="514" y="1122"/>
                    <a:pt x="643" y="1078"/>
                    <a:pt x="748" y="1002"/>
                  </a:cubicBezTo>
                  <a:moveTo>
                    <a:pt x="806" y="0"/>
                  </a:moveTo>
                  <a:cubicBezTo>
                    <a:pt x="806" y="956"/>
                    <a:pt x="806" y="956"/>
                    <a:pt x="806" y="956"/>
                  </a:cubicBezTo>
                  <a:cubicBezTo>
                    <a:pt x="936" y="838"/>
                    <a:pt x="1018" y="667"/>
                    <a:pt x="1018" y="478"/>
                  </a:cubicBezTo>
                  <a:cubicBezTo>
                    <a:pt x="1018" y="289"/>
                    <a:pt x="936" y="118"/>
                    <a:pt x="806" y="0"/>
                  </a:cubicBezTo>
                </a:path>
              </a:pathLst>
            </a:custGeom>
            <a:solidFill>
              <a:srgbClr val="8CC6C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 name="Google Shape;314;p45"/>
            <p:cNvSpPr/>
            <p:nvPr/>
          </p:nvSpPr>
          <p:spPr>
            <a:xfrm>
              <a:off x="10579100" y="5072063"/>
              <a:ext cx="1724024" cy="1871662"/>
            </a:xfrm>
            <a:custGeom>
              <a:avLst/>
              <a:gdLst/>
              <a:ahLst/>
              <a:cxnLst/>
              <a:rect l="l" t="t" r="r" b="b"/>
              <a:pathLst>
                <a:path w="1076" h="1168" extrusionOk="0">
                  <a:moveTo>
                    <a:pt x="644" y="0"/>
                  </a:moveTo>
                  <a:cubicBezTo>
                    <a:pt x="288" y="0"/>
                    <a:pt x="0" y="288"/>
                    <a:pt x="0" y="644"/>
                  </a:cubicBezTo>
                  <a:cubicBezTo>
                    <a:pt x="0" y="860"/>
                    <a:pt x="106" y="1051"/>
                    <a:pt x="270" y="1168"/>
                  </a:cubicBezTo>
                  <a:cubicBezTo>
                    <a:pt x="1018" y="1168"/>
                    <a:pt x="1018" y="1168"/>
                    <a:pt x="1018" y="1168"/>
                  </a:cubicBezTo>
                  <a:cubicBezTo>
                    <a:pt x="1039" y="1154"/>
                    <a:pt x="1058" y="1138"/>
                    <a:pt x="1076" y="1122"/>
                  </a:cubicBezTo>
                  <a:cubicBezTo>
                    <a:pt x="1076" y="166"/>
                    <a:pt x="1076" y="166"/>
                    <a:pt x="1076" y="166"/>
                  </a:cubicBezTo>
                  <a:cubicBezTo>
                    <a:pt x="962" y="63"/>
                    <a:pt x="810" y="0"/>
                    <a:pt x="644" y="0"/>
                  </a:cubicBezTo>
                </a:path>
              </a:pathLst>
            </a:custGeom>
            <a:solidFill>
              <a:srgbClr val="8CC6C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15" name="Google Shape;315;p45"/>
          <p:cNvSpPr txBox="1">
            <a:spLocks noGrp="1"/>
          </p:cNvSpPr>
          <p:nvPr>
            <p:ph type="title"/>
          </p:nvPr>
        </p:nvSpPr>
        <p:spPr>
          <a:xfrm>
            <a:off x="652931" y="839625"/>
            <a:ext cx="4122000" cy="509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rgbClr val="7C4182"/>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316" name="Google Shape;316;p45"/>
          <p:cNvSpPr txBox="1">
            <a:spLocks noGrp="1"/>
          </p:cNvSpPr>
          <p:nvPr>
            <p:ph type="subTitle" idx="1"/>
          </p:nvPr>
        </p:nvSpPr>
        <p:spPr>
          <a:xfrm>
            <a:off x="691988" y="1540022"/>
            <a:ext cx="35646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17" name="Google Shape;317;p45"/>
          <p:cNvSpPr txBox="1">
            <a:spLocks noGrp="1"/>
          </p:cNvSpPr>
          <p:nvPr>
            <p:ph type="title" idx="2"/>
          </p:nvPr>
        </p:nvSpPr>
        <p:spPr>
          <a:xfrm>
            <a:off x="1384988" y="2066063"/>
            <a:ext cx="233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7C4182"/>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318" name="Google Shape;318;p45"/>
          <p:cNvSpPr txBox="1">
            <a:spLocks noGrp="1"/>
          </p:cNvSpPr>
          <p:nvPr>
            <p:ph type="subTitle" idx="3"/>
          </p:nvPr>
        </p:nvSpPr>
        <p:spPr>
          <a:xfrm>
            <a:off x="1421081" y="2250300"/>
            <a:ext cx="2064600" cy="25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19" name="Google Shape;319;p45"/>
          <p:cNvSpPr txBox="1">
            <a:spLocks noGrp="1"/>
          </p:cNvSpPr>
          <p:nvPr>
            <p:ph type="title" idx="4"/>
          </p:nvPr>
        </p:nvSpPr>
        <p:spPr>
          <a:xfrm>
            <a:off x="1384988" y="3031566"/>
            <a:ext cx="233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7C4182"/>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320" name="Google Shape;320;p45"/>
          <p:cNvSpPr txBox="1">
            <a:spLocks noGrp="1"/>
          </p:cNvSpPr>
          <p:nvPr>
            <p:ph type="subTitle" idx="5"/>
          </p:nvPr>
        </p:nvSpPr>
        <p:spPr>
          <a:xfrm>
            <a:off x="1421081" y="3215803"/>
            <a:ext cx="2064600" cy="25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21" name="Google Shape;321;p45"/>
          <p:cNvSpPr txBox="1">
            <a:spLocks noGrp="1"/>
          </p:cNvSpPr>
          <p:nvPr>
            <p:ph type="title" idx="6"/>
          </p:nvPr>
        </p:nvSpPr>
        <p:spPr>
          <a:xfrm>
            <a:off x="1384988" y="3970734"/>
            <a:ext cx="233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7C4182"/>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322" name="Google Shape;322;p45"/>
          <p:cNvSpPr txBox="1">
            <a:spLocks noGrp="1"/>
          </p:cNvSpPr>
          <p:nvPr>
            <p:ph type="subTitle" idx="7"/>
          </p:nvPr>
        </p:nvSpPr>
        <p:spPr>
          <a:xfrm>
            <a:off x="1421081" y="4154972"/>
            <a:ext cx="2064600" cy="25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311738" y="64505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7C4182"/>
              </a:buClr>
              <a:buSzPts val="2300"/>
              <a:buNone/>
              <a:defRPr>
                <a:solidFill>
                  <a:srgbClr val="7C418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5" name="Google Shape;325;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
        <p:nvSpPr>
          <p:cNvPr id="326" name="Google Shape;326;p46"/>
          <p:cNvSpPr txBox="1">
            <a:spLocks noGrp="1"/>
          </p:cNvSpPr>
          <p:nvPr>
            <p:ph type="body" idx="1"/>
          </p:nvPr>
        </p:nvSpPr>
        <p:spPr>
          <a:xfrm>
            <a:off x="391950" y="1351594"/>
            <a:ext cx="3886200" cy="3331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a:lvl1pPr>
            <a:lvl2pPr marL="914400" lvl="1" indent="-279400" rtl="0">
              <a:spcBef>
                <a:spcPts val="0"/>
              </a:spcBef>
              <a:spcAft>
                <a:spcPts val="0"/>
              </a:spcAft>
              <a:buSzPts val="800"/>
              <a:buChar char="○"/>
              <a:defRPr/>
            </a:lvl2pPr>
            <a:lvl3pPr marL="1371600" lvl="2" indent="-279400" rtl="0">
              <a:spcBef>
                <a:spcPts val="0"/>
              </a:spcBef>
              <a:spcAft>
                <a:spcPts val="0"/>
              </a:spcAft>
              <a:buSzPts val="800"/>
              <a:buChar char="■"/>
              <a:defRPr/>
            </a:lvl3pPr>
            <a:lvl4pPr marL="1828800" lvl="3" indent="-279400" rtl="0">
              <a:spcBef>
                <a:spcPts val="0"/>
              </a:spcBef>
              <a:spcAft>
                <a:spcPts val="0"/>
              </a:spcAft>
              <a:buSzPts val="800"/>
              <a:buChar char="●"/>
              <a:defRPr/>
            </a:lvl4pPr>
            <a:lvl5pPr marL="2286000" lvl="4" indent="-279400" rtl="0">
              <a:spcBef>
                <a:spcPts val="0"/>
              </a:spcBef>
              <a:spcAft>
                <a:spcPts val="0"/>
              </a:spcAft>
              <a:buSzPts val="800"/>
              <a:buChar char="○"/>
              <a:defRPr/>
            </a:lvl5pPr>
            <a:lvl6pPr marL="2743200" lvl="5" indent="-279400" rtl="0">
              <a:spcBef>
                <a:spcPts val="0"/>
              </a:spcBef>
              <a:spcAft>
                <a:spcPts val="0"/>
              </a:spcAft>
              <a:buSzPts val="800"/>
              <a:buChar char="■"/>
              <a:defRPr/>
            </a:lvl6pPr>
            <a:lvl7pPr marL="3200400" lvl="6" indent="-279400" rtl="0">
              <a:spcBef>
                <a:spcPts val="0"/>
              </a:spcBef>
              <a:spcAft>
                <a:spcPts val="0"/>
              </a:spcAft>
              <a:buSzPts val="800"/>
              <a:buChar char="●"/>
              <a:defRPr/>
            </a:lvl7pPr>
            <a:lvl8pPr marL="3657600" lvl="7" indent="-279400" rtl="0">
              <a:spcBef>
                <a:spcPts val="0"/>
              </a:spcBef>
              <a:spcAft>
                <a:spcPts val="0"/>
              </a:spcAft>
              <a:buSzPts val="800"/>
              <a:buChar char="○"/>
              <a:defRPr/>
            </a:lvl8pPr>
            <a:lvl9pPr marL="4114800" lvl="8" indent="-279400" rtl="0">
              <a:spcBef>
                <a:spcPts val="0"/>
              </a:spcBef>
              <a:spcAft>
                <a:spcPts val="0"/>
              </a:spcAft>
              <a:buSzPts val="800"/>
              <a:buChar char="■"/>
              <a:defRPr/>
            </a:lvl9pPr>
          </a:lstStyle>
          <a:p>
            <a:endParaRPr/>
          </a:p>
        </p:txBody>
      </p:sp>
      <p:sp>
        <p:nvSpPr>
          <p:cNvPr id="327" name="Google Shape;327;p46"/>
          <p:cNvSpPr txBox="1">
            <a:spLocks noGrp="1"/>
          </p:cNvSpPr>
          <p:nvPr>
            <p:ph type="body" idx="2"/>
          </p:nvPr>
        </p:nvSpPr>
        <p:spPr>
          <a:xfrm>
            <a:off x="4499606" y="1351594"/>
            <a:ext cx="3886200" cy="3331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a:lvl1pPr>
            <a:lvl2pPr marL="914400" lvl="1" indent="-279400" rtl="0">
              <a:spcBef>
                <a:spcPts val="0"/>
              </a:spcBef>
              <a:spcAft>
                <a:spcPts val="0"/>
              </a:spcAft>
              <a:buSzPts val="800"/>
              <a:buChar char="○"/>
              <a:defRPr/>
            </a:lvl2pPr>
            <a:lvl3pPr marL="1371600" lvl="2" indent="-279400" rtl="0">
              <a:spcBef>
                <a:spcPts val="0"/>
              </a:spcBef>
              <a:spcAft>
                <a:spcPts val="0"/>
              </a:spcAft>
              <a:buSzPts val="800"/>
              <a:buChar char="■"/>
              <a:defRPr/>
            </a:lvl3pPr>
            <a:lvl4pPr marL="1828800" lvl="3" indent="-279400" rtl="0">
              <a:spcBef>
                <a:spcPts val="0"/>
              </a:spcBef>
              <a:spcAft>
                <a:spcPts val="0"/>
              </a:spcAft>
              <a:buSzPts val="800"/>
              <a:buChar char="●"/>
              <a:defRPr/>
            </a:lvl4pPr>
            <a:lvl5pPr marL="2286000" lvl="4" indent="-279400" rtl="0">
              <a:spcBef>
                <a:spcPts val="0"/>
              </a:spcBef>
              <a:spcAft>
                <a:spcPts val="0"/>
              </a:spcAft>
              <a:buSzPts val="800"/>
              <a:buChar char="○"/>
              <a:defRPr/>
            </a:lvl5pPr>
            <a:lvl6pPr marL="2743200" lvl="5" indent="-279400" rtl="0">
              <a:spcBef>
                <a:spcPts val="0"/>
              </a:spcBef>
              <a:spcAft>
                <a:spcPts val="0"/>
              </a:spcAft>
              <a:buSzPts val="800"/>
              <a:buChar char="■"/>
              <a:defRPr/>
            </a:lvl6pPr>
            <a:lvl7pPr marL="3200400" lvl="6" indent="-279400" rtl="0">
              <a:spcBef>
                <a:spcPts val="0"/>
              </a:spcBef>
              <a:spcAft>
                <a:spcPts val="0"/>
              </a:spcAft>
              <a:buSzPts val="800"/>
              <a:buChar char="●"/>
              <a:defRPr/>
            </a:lvl7pPr>
            <a:lvl8pPr marL="3657600" lvl="7" indent="-279400" rtl="0">
              <a:spcBef>
                <a:spcPts val="0"/>
              </a:spcBef>
              <a:spcAft>
                <a:spcPts val="0"/>
              </a:spcAft>
              <a:buSzPts val="800"/>
              <a:buChar char="○"/>
              <a:defRPr/>
            </a:lvl8pPr>
            <a:lvl9pPr marL="4114800" lvl="8" indent="-279400" rtl="0">
              <a:spcBef>
                <a:spcPts val="0"/>
              </a:spcBef>
              <a:spcAft>
                <a:spcPts val="0"/>
              </a:spcAft>
              <a:buSzPts val="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ố cục tùy chỉnh 7">
  <p:cSld name="CUSTOM_7">
    <p:spTree>
      <p:nvGrpSpPr>
        <p:cNvPr id="1" name="Shape 328"/>
        <p:cNvGrpSpPr/>
        <p:nvPr/>
      </p:nvGrpSpPr>
      <p:grpSpPr>
        <a:xfrm>
          <a:off x="0" y="0"/>
          <a:ext cx="0" cy="0"/>
          <a:chOff x="0" y="0"/>
          <a:chExt cx="0" cy="0"/>
        </a:xfrm>
      </p:grpSpPr>
      <p:sp>
        <p:nvSpPr>
          <p:cNvPr id="329" name="Google Shape;329;p47"/>
          <p:cNvSpPr/>
          <p:nvPr/>
        </p:nvSpPr>
        <p:spPr>
          <a:xfrm>
            <a:off x="0" y="0"/>
            <a:ext cx="1848000" cy="5143500"/>
          </a:xfrm>
          <a:prstGeom prst="rect">
            <a:avLst/>
          </a:prstGeom>
          <a:solidFill>
            <a:srgbClr val="5D595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330" name="Google Shape;330;p47"/>
          <p:cNvPicPr preferRelativeResize="0"/>
          <p:nvPr/>
        </p:nvPicPr>
        <p:blipFill rotWithShape="1">
          <a:blip r:embed="rId2">
            <a:alphaModFix/>
          </a:blip>
          <a:srcRect l="22069" r="53980"/>
          <a:stretch/>
        </p:blipFill>
        <p:spPr>
          <a:xfrm>
            <a:off x="2381" y="0"/>
            <a:ext cx="1847850" cy="5143500"/>
          </a:xfrm>
          <a:prstGeom prst="rect">
            <a:avLst/>
          </a:prstGeom>
          <a:noFill/>
          <a:ln>
            <a:noFill/>
          </a:ln>
        </p:spPr>
      </p:pic>
      <p:sp>
        <p:nvSpPr>
          <p:cNvPr id="331" name="Google Shape;331;p47"/>
          <p:cNvSpPr/>
          <p:nvPr/>
        </p:nvSpPr>
        <p:spPr>
          <a:xfrm>
            <a:off x="2381" y="2381"/>
            <a:ext cx="1842900" cy="5138700"/>
          </a:xfrm>
          <a:prstGeom prst="rect">
            <a:avLst/>
          </a:prstGeom>
          <a:noFill/>
          <a:ln w="9525" cap="flat" cmpd="sng">
            <a:solidFill>
              <a:srgbClr val="707070"/>
            </a:solidFill>
            <a:prstDash val="solid"/>
            <a:miter lim="800000"/>
            <a:headEnd type="none" w="sm" len="sm"/>
            <a:tailEnd type="none" w="sm" len="sm"/>
          </a:ln>
        </p:spPr>
        <p:txBody>
          <a:bodyPr spcFirstLastPara="1" wrap="square" lIns="68575" tIns="34275" rIns="68575" bIns="34275" anchor="t" anchorCtr="0">
            <a:noAutofit/>
          </a:bodyPr>
          <a:lstStyle/>
          <a:p>
            <a:pPr marL="102870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 name="Google Shape;332;p47"/>
          <p:cNvSpPr/>
          <p:nvPr/>
        </p:nvSpPr>
        <p:spPr>
          <a:xfrm>
            <a:off x="0" y="0"/>
            <a:ext cx="91416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 name="Google Shape;333;p47"/>
          <p:cNvSpPr/>
          <p:nvPr/>
        </p:nvSpPr>
        <p:spPr>
          <a:xfrm>
            <a:off x="2501503" y="633710"/>
            <a:ext cx="1995488" cy="485775"/>
          </a:xfrm>
          <a:custGeom>
            <a:avLst/>
            <a:gdLst/>
            <a:ahLst/>
            <a:cxnLst/>
            <a:rect l="l" t="t" r="r" b="b"/>
            <a:pathLst>
              <a:path w="1676" h="408" extrusionOk="0">
                <a:moveTo>
                  <a:pt x="176" y="0"/>
                </a:moveTo>
                <a:cubicBezTo>
                  <a:pt x="1500" y="0"/>
                  <a:pt x="1500" y="0"/>
                  <a:pt x="1500" y="0"/>
                </a:cubicBezTo>
                <a:cubicBezTo>
                  <a:pt x="1597" y="0"/>
                  <a:pt x="1676" y="79"/>
                  <a:pt x="1676" y="176"/>
                </a:cubicBezTo>
                <a:cubicBezTo>
                  <a:pt x="1676" y="232"/>
                  <a:pt x="1676" y="232"/>
                  <a:pt x="1676" y="232"/>
                </a:cubicBezTo>
                <a:cubicBezTo>
                  <a:pt x="1676" y="329"/>
                  <a:pt x="1597" y="408"/>
                  <a:pt x="1500" y="408"/>
                </a:cubicBezTo>
                <a:cubicBezTo>
                  <a:pt x="176" y="408"/>
                  <a:pt x="176" y="408"/>
                  <a:pt x="176" y="408"/>
                </a:cubicBezTo>
                <a:cubicBezTo>
                  <a:pt x="79" y="408"/>
                  <a:pt x="0" y="329"/>
                  <a:pt x="0" y="232"/>
                </a:cubicBezTo>
                <a:cubicBezTo>
                  <a:pt x="0" y="176"/>
                  <a:pt x="0" y="176"/>
                  <a:pt x="0" y="176"/>
                </a:cubicBezTo>
                <a:cubicBezTo>
                  <a:pt x="0" y="79"/>
                  <a:pt x="79" y="0"/>
                  <a:pt x="176" y="0"/>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 name="Google Shape;334;p47"/>
          <p:cNvSpPr/>
          <p:nvPr/>
        </p:nvSpPr>
        <p:spPr>
          <a:xfrm>
            <a:off x="8033147" y="357188"/>
            <a:ext cx="25003" cy="28575"/>
          </a:xfrm>
          <a:custGeom>
            <a:avLst/>
            <a:gdLst/>
            <a:ahLst/>
            <a:cxnLst/>
            <a:rect l="l" t="t" r="r" b="b"/>
            <a:pathLst>
              <a:path w="21" h="24" extrusionOk="0">
                <a:moveTo>
                  <a:pt x="0" y="12"/>
                </a:moveTo>
                <a:cubicBezTo>
                  <a:pt x="0" y="10"/>
                  <a:pt x="0" y="9"/>
                  <a:pt x="0" y="7"/>
                </a:cubicBezTo>
                <a:cubicBezTo>
                  <a:pt x="1" y="4"/>
                  <a:pt x="4" y="2"/>
                  <a:pt x="6" y="1"/>
                </a:cubicBezTo>
                <a:cubicBezTo>
                  <a:pt x="9" y="0"/>
                  <a:pt x="12" y="0"/>
                  <a:pt x="14" y="1"/>
                </a:cubicBezTo>
                <a:cubicBezTo>
                  <a:pt x="16" y="2"/>
                  <a:pt x="17" y="2"/>
                  <a:pt x="18" y="3"/>
                </a:cubicBezTo>
                <a:cubicBezTo>
                  <a:pt x="19" y="5"/>
                  <a:pt x="20" y="6"/>
                  <a:pt x="20" y="7"/>
                </a:cubicBezTo>
                <a:cubicBezTo>
                  <a:pt x="21" y="9"/>
                  <a:pt x="21" y="10"/>
                  <a:pt x="21" y="12"/>
                </a:cubicBezTo>
                <a:cubicBezTo>
                  <a:pt x="21" y="13"/>
                  <a:pt x="21" y="15"/>
                  <a:pt x="20" y="16"/>
                </a:cubicBezTo>
                <a:cubicBezTo>
                  <a:pt x="20" y="18"/>
                  <a:pt x="19" y="19"/>
                  <a:pt x="18" y="20"/>
                </a:cubicBezTo>
                <a:cubicBezTo>
                  <a:pt x="17" y="21"/>
                  <a:pt x="16" y="22"/>
                  <a:pt x="14" y="22"/>
                </a:cubicBezTo>
                <a:cubicBezTo>
                  <a:pt x="12" y="24"/>
                  <a:pt x="9" y="24"/>
                  <a:pt x="6" y="22"/>
                </a:cubicBezTo>
                <a:cubicBezTo>
                  <a:pt x="5" y="22"/>
                  <a:pt x="4" y="21"/>
                  <a:pt x="3" y="20"/>
                </a:cubicBezTo>
                <a:cubicBezTo>
                  <a:pt x="2" y="19"/>
                  <a:pt x="1" y="18"/>
                  <a:pt x="0" y="16"/>
                </a:cubicBezTo>
                <a:cubicBezTo>
                  <a:pt x="0" y="15"/>
                  <a:pt x="0" y="13"/>
                  <a:pt x="0" y="12"/>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 name="Google Shape;335;p47"/>
          <p:cNvSpPr/>
          <p:nvPr/>
        </p:nvSpPr>
        <p:spPr>
          <a:xfrm>
            <a:off x="8033147" y="394097"/>
            <a:ext cx="23813" cy="92869"/>
          </a:xfrm>
          <a:custGeom>
            <a:avLst/>
            <a:gdLst/>
            <a:ahLst/>
            <a:cxnLst/>
            <a:rect l="l" t="t" r="r" b="b"/>
            <a:pathLst>
              <a:path w="20" h="78" extrusionOk="0">
                <a:moveTo>
                  <a:pt x="20" y="66"/>
                </a:moveTo>
                <a:cubicBezTo>
                  <a:pt x="20" y="68"/>
                  <a:pt x="20" y="69"/>
                  <a:pt x="20" y="71"/>
                </a:cubicBezTo>
                <a:cubicBezTo>
                  <a:pt x="19" y="72"/>
                  <a:pt x="18" y="73"/>
                  <a:pt x="18" y="74"/>
                </a:cubicBezTo>
                <a:cubicBezTo>
                  <a:pt x="17" y="75"/>
                  <a:pt x="16" y="76"/>
                  <a:pt x="14" y="76"/>
                </a:cubicBezTo>
                <a:cubicBezTo>
                  <a:pt x="12" y="78"/>
                  <a:pt x="9" y="78"/>
                  <a:pt x="7" y="76"/>
                </a:cubicBezTo>
                <a:cubicBezTo>
                  <a:pt x="5" y="76"/>
                  <a:pt x="4" y="75"/>
                  <a:pt x="3" y="74"/>
                </a:cubicBezTo>
                <a:cubicBezTo>
                  <a:pt x="1" y="72"/>
                  <a:pt x="0" y="69"/>
                  <a:pt x="0" y="66"/>
                </a:cubicBezTo>
                <a:cubicBezTo>
                  <a:pt x="0" y="10"/>
                  <a:pt x="0" y="10"/>
                  <a:pt x="0" y="10"/>
                </a:cubicBezTo>
                <a:cubicBezTo>
                  <a:pt x="0" y="7"/>
                  <a:pt x="1" y="5"/>
                  <a:pt x="3" y="3"/>
                </a:cubicBezTo>
                <a:cubicBezTo>
                  <a:pt x="4" y="2"/>
                  <a:pt x="5" y="1"/>
                  <a:pt x="7" y="0"/>
                </a:cubicBezTo>
                <a:cubicBezTo>
                  <a:pt x="8" y="0"/>
                  <a:pt x="9" y="0"/>
                  <a:pt x="11" y="0"/>
                </a:cubicBezTo>
                <a:cubicBezTo>
                  <a:pt x="12" y="0"/>
                  <a:pt x="13" y="0"/>
                  <a:pt x="14" y="0"/>
                </a:cubicBezTo>
                <a:cubicBezTo>
                  <a:pt x="16" y="1"/>
                  <a:pt x="17" y="2"/>
                  <a:pt x="18" y="3"/>
                </a:cubicBezTo>
                <a:cubicBezTo>
                  <a:pt x="19" y="4"/>
                  <a:pt x="19" y="5"/>
                  <a:pt x="20" y="6"/>
                </a:cubicBezTo>
                <a:cubicBezTo>
                  <a:pt x="20" y="7"/>
                  <a:pt x="20" y="9"/>
                  <a:pt x="20" y="10"/>
                </a:cubicBezTo>
                <a:lnTo>
                  <a:pt x="20" y="66"/>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 name="Google Shape;336;p47"/>
          <p:cNvSpPr/>
          <p:nvPr/>
        </p:nvSpPr>
        <p:spPr>
          <a:xfrm>
            <a:off x="8078391" y="357188"/>
            <a:ext cx="25003" cy="28575"/>
          </a:xfrm>
          <a:custGeom>
            <a:avLst/>
            <a:gdLst/>
            <a:ahLst/>
            <a:cxnLst/>
            <a:rect l="l" t="t" r="r" b="b"/>
            <a:pathLst>
              <a:path w="21" h="24" extrusionOk="0">
                <a:moveTo>
                  <a:pt x="0" y="12"/>
                </a:moveTo>
                <a:cubicBezTo>
                  <a:pt x="0" y="10"/>
                  <a:pt x="0" y="9"/>
                  <a:pt x="1" y="7"/>
                </a:cubicBezTo>
                <a:cubicBezTo>
                  <a:pt x="2" y="4"/>
                  <a:pt x="4" y="2"/>
                  <a:pt x="6" y="1"/>
                </a:cubicBezTo>
                <a:cubicBezTo>
                  <a:pt x="9" y="0"/>
                  <a:pt x="12" y="0"/>
                  <a:pt x="15" y="1"/>
                </a:cubicBezTo>
                <a:cubicBezTo>
                  <a:pt x="16" y="2"/>
                  <a:pt x="17" y="2"/>
                  <a:pt x="18" y="3"/>
                </a:cubicBezTo>
                <a:cubicBezTo>
                  <a:pt x="19" y="5"/>
                  <a:pt x="20" y="6"/>
                  <a:pt x="21" y="7"/>
                </a:cubicBezTo>
                <a:cubicBezTo>
                  <a:pt x="21" y="9"/>
                  <a:pt x="21" y="10"/>
                  <a:pt x="21" y="12"/>
                </a:cubicBezTo>
                <a:cubicBezTo>
                  <a:pt x="21" y="13"/>
                  <a:pt x="21" y="15"/>
                  <a:pt x="21" y="16"/>
                </a:cubicBezTo>
                <a:cubicBezTo>
                  <a:pt x="20" y="18"/>
                  <a:pt x="19" y="19"/>
                  <a:pt x="18" y="20"/>
                </a:cubicBezTo>
                <a:cubicBezTo>
                  <a:pt x="17" y="21"/>
                  <a:pt x="16" y="22"/>
                  <a:pt x="15" y="22"/>
                </a:cubicBezTo>
                <a:cubicBezTo>
                  <a:pt x="12" y="24"/>
                  <a:pt x="9" y="24"/>
                  <a:pt x="6" y="22"/>
                </a:cubicBezTo>
                <a:cubicBezTo>
                  <a:pt x="5" y="22"/>
                  <a:pt x="4" y="21"/>
                  <a:pt x="3" y="20"/>
                </a:cubicBezTo>
                <a:cubicBezTo>
                  <a:pt x="2" y="19"/>
                  <a:pt x="1" y="18"/>
                  <a:pt x="1" y="16"/>
                </a:cubicBezTo>
                <a:cubicBezTo>
                  <a:pt x="0" y="15"/>
                  <a:pt x="0" y="13"/>
                  <a:pt x="0" y="12"/>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 name="Google Shape;337;p47"/>
          <p:cNvSpPr/>
          <p:nvPr/>
        </p:nvSpPr>
        <p:spPr>
          <a:xfrm>
            <a:off x="8079581" y="394097"/>
            <a:ext cx="23813" cy="92869"/>
          </a:xfrm>
          <a:custGeom>
            <a:avLst/>
            <a:gdLst/>
            <a:ahLst/>
            <a:cxnLst/>
            <a:rect l="l" t="t" r="r" b="b"/>
            <a:pathLst>
              <a:path w="20" h="78" extrusionOk="0">
                <a:moveTo>
                  <a:pt x="20" y="66"/>
                </a:moveTo>
                <a:cubicBezTo>
                  <a:pt x="20" y="68"/>
                  <a:pt x="19" y="69"/>
                  <a:pt x="19" y="71"/>
                </a:cubicBezTo>
                <a:cubicBezTo>
                  <a:pt x="18" y="72"/>
                  <a:pt x="18" y="73"/>
                  <a:pt x="17" y="74"/>
                </a:cubicBezTo>
                <a:cubicBezTo>
                  <a:pt x="16" y="75"/>
                  <a:pt x="15" y="76"/>
                  <a:pt x="14" y="76"/>
                </a:cubicBezTo>
                <a:cubicBezTo>
                  <a:pt x="11" y="78"/>
                  <a:pt x="8" y="78"/>
                  <a:pt x="6" y="76"/>
                </a:cubicBezTo>
                <a:cubicBezTo>
                  <a:pt x="5" y="76"/>
                  <a:pt x="4" y="75"/>
                  <a:pt x="3" y="74"/>
                </a:cubicBezTo>
                <a:cubicBezTo>
                  <a:pt x="1" y="72"/>
                  <a:pt x="0" y="69"/>
                  <a:pt x="0" y="66"/>
                </a:cubicBezTo>
                <a:cubicBezTo>
                  <a:pt x="0" y="10"/>
                  <a:pt x="0" y="10"/>
                  <a:pt x="0" y="10"/>
                </a:cubicBezTo>
                <a:cubicBezTo>
                  <a:pt x="0" y="7"/>
                  <a:pt x="1" y="5"/>
                  <a:pt x="3" y="3"/>
                </a:cubicBezTo>
                <a:cubicBezTo>
                  <a:pt x="4" y="2"/>
                  <a:pt x="5" y="1"/>
                  <a:pt x="6" y="0"/>
                </a:cubicBezTo>
                <a:cubicBezTo>
                  <a:pt x="7" y="0"/>
                  <a:pt x="9" y="0"/>
                  <a:pt x="10" y="0"/>
                </a:cubicBezTo>
                <a:cubicBezTo>
                  <a:pt x="11" y="0"/>
                  <a:pt x="13" y="0"/>
                  <a:pt x="14" y="0"/>
                </a:cubicBezTo>
                <a:cubicBezTo>
                  <a:pt x="15" y="1"/>
                  <a:pt x="16" y="2"/>
                  <a:pt x="17" y="3"/>
                </a:cubicBezTo>
                <a:cubicBezTo>
                  <a:pt x="18" y="4"/>
                  <a:pt x="18" y="5"/>
                  <a:pt x="19" y="6"/>
                </a:cubicBezTo>
                <a:cubicBezTo>
                  <a:pt x="19" y="7"/>
                  <a:pt x="20" y="9"/>
                  <a:pt x="20" y="10"/>
                </a:cubicBezTo>
                <a:lnTo>
                  <a:pt x="20" y="66"/>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8" name="Google Shape;338;p47"/>
          <p:cNvSpPr/>
          <p:nvPr/>
        </p:nvSpPr>
        <p:spPr>
          <a:xfrm>
            <a:off x="8122444" y="391716"/>
            <a:ext cx="84535" cy="94060"/>
          </a:xfrm>
          <a:custGeom>
            <a:avLst/>
            <a:gdLst/>
            <a:ahLst/>
            <a:cxnLst/>
            <a:rect l="l" t="t" r="r" b="b"/>
            <a:pathLst>
              <a:path w="71" h="79" extrusionOk="0">
                <a:moveTo>
                  <a:pt x="71" y="69"/>
                </a:moveTo>
                <a:cubicBezTo>
                  <a:pt x="71" y="70"/>
                  <a:pt x="70" y="72"/>
                  <a:pt x="70" y="73"/>
                </a:cubicBezTo>
                <a:cubicBezTo>
                  <a:pt x="69" y="74"/>
                  <a:pt x="69" y="75"/>
                  <a:pt x="68" y="76"/>
                </a:cubicBezTo>
                <a:cubicBezTo>
                  <a:pt x="67" y="77"/>
                  <a:pt x="66" y="78"/>
                  <a:pt x="65" y="79"/>
                </a:cubicBezTo>
                <a:cubicBezTo>
                  <a:pt x="63" y="79"/>
                  <a:pt x="62" y="79"/>
                  <a:pt x="61" y="79"/>
                </a:cubicBezTo>
                <a:cubicBezTo>
                  <a:pt x="59" y="79"/>
                  <a:pt x="58" y="79"/>
                  <a:pt x="57" y="79"/>
                </a:cubicBezTo>
                <a:cubicBezTo>
                  <a:pt x="56" y="78"/>
                  <a:pt x="54" y="77"/>
                  <a:pt x="54" y="76"/>
                </a:cubicBezTo>
                <a:cubicBezTo>
                  <a:pt x="52" y="74"/>
                  <a:pt x="50" y="72"/>
                  <a:pt x="50" y="69"/>
                </a:cubicBezTo>
                <a:cubicBezTo>
                  <a:pt x="50" y="39"/>
                  <a:pt x="50" y="39"/>
                  <a:pt x="50" y="39"/>
                </a:cubicBezTo>
                <a:cubicBezTo>
                  <a:pt x="50" y="39"/>
                  <a:pt x="51" y="39"/>
                  <a:pt x="51" y="38"/>
                </a:cubicBezTo>
                <a:cubicBezTo>
                  <a:pt x="50" y="36"/>
                  <a:pt x="50" y="34"/>
                  <a:pt x="49" y="32"/>
                </a:cubicBezTo>
                <a:cubicBezTo>
                  <a:pt x="48" y="30"/>
                  <a:pt x="47" y="29"/>
                  <a:pt x="46" y="27"/>
                </a:cubicBezTo>
                <a:cubicBezTo>
                  <a:pt x="45" y="26"/>
                  <a:pt x="43" y="24"/>
                  <a:pt x="41" y="24"/>
                </a:cubicBezTo>
                <a:cubicBezTo>
                  <a:pt x="39" y="23"/>
                  <a:pt x="37" y="22"/>
                  <a:pt x="35" y="22"/>
                </a:cubicBezTo>
                <a:cubicBezTo>
                  <a:pt x="33" y="22"/>
                  <a:pt x="31" y="23"/>
                  <a:pt x="29" y="24"/>
                </a:cubicBezTo>
                <a:cubicBezTo>
                  <a:pt x="28" y="24"/>
                  <a:pt x="26" y="26"/>
                  <a:pt x="25" y="27"/>
                </a:cubicBezTo>
                <a:cubicBezTo>
                  <a:pt x="23" y="29"/>
                  <a:pt x="22" y="30"/>
                  <a:pt x="22" y="32"/>
                </a:cubicBezTo>
                <a:cubicBezTo>
                  <a:pt x="21" y="35"/>
                  <a:pt x="21" y="37"/>
                  <a:pt x="21" y="39"/>
                </a:cubicBezTo>
                <a:cubicBezTo>
                  <a:pt x="21" y="69"/>
                  <a:pt x="21" y="69"/>
                  <a:pt x="21" y="69"/>
                </a:cubicBezTo>
                <a:cubicBezTo>
                  <a:pt x="21" y="70"/>
                  <a:pt x="20" y="72"/>
                  <a:pt x="20" y="73"/>
                </a:cubicBezTo>
                <a:cubicBezTo>
                  <a:pt x="19" y="74"/>
                  <a:pt x="19" y="75"/>
                  <a:pt x="18" y="76"/>
                </a:cubicBezTo>
                <a:cubicBezTo>
                  <a:pt x="17" y="77"/>
                  <a:pt x="16" y="78"/>
                  <a:pt x="15" y="79"/>
                </a:cubicBezTo>
                <a:cubicBezTo>
                  <a:pt x="13" y="79"/>
                  <a:pt x="12" y="79"/>
                  <a:pt x="11" y="79"/>
                </a:cubicBezTo>
                <a:cubicBezTo>
                  <a:pt x="9" y="79"/>
                  <a:pt x="8" y="79"/>
                  <a:pt x="7" y="79"/>
                </a:cubicBezTo>
                <a:cubicBezTo>
                  <a:pt x="6" y="78"/>
                  <a:pt x="4" y="77"/>
                  <a:pt x="4" y="76"/>
                </a:cubicBezTo>
                <a:cubicBezTo>
                  <a:pt x="3" y="75"/>
                  <a:pt x="2" y="74"/>
                  <a:pt x="1" y="73"/>
                </a:cubicBezTo>
                <a:cubicBezTo>
                  <a:pt x="1" y="72"/>
                  <a:pt x="0" y="70"/>
                  <a:pt x="0" y="69"/>
                </a:cubicBezTo>
                <a:cubicBezTo>
                  <a:pt x="0" y="39"/>
                  <a:pt x="0" y="39"/>
                  <a:pt x="0" y="39"/>
                </a:cubicBezTo>
                <a:cubicBezTo>
                  <a:pt x="0" y="34"/>
                  <a:pt x="1" y="29"/>
                  <a:pt x="3" y="24"/>
                </a:cubicBezTo>
                <a:cubicBezTo>
                  <a:pt x="5" y="20"/>
                  <a:pt x="7" y="15"/>
                  <a:pt x="11" y="12"/>
                </a:cubicBezTo>
                <a:cubicBezTo>
                  <a:pt x="14" y="8"/>
                  <a:pt x="17" y="6"/>
                  <a:pt x="22" y="4"/>
                </a:cubicBezTo>
                <a:cubicBezTo>
                  <a:pt x="30" y="0"/>
                  <a:pt x="40" y="0"/>
                  <a:pt x="49" y="4"/>
                </a:cubicBezTo>
                <a:cubicBezTo>
                  <a:pt x="53" y="6"/>
                  <a:pt x="57" y="8"/>
                  <a:pt x="60" y="12"/>
                </a:cubicBezTo>
                <a:cubicBezTo>
                  <a:pt x="64" y="15"/>
                  <a:pt x="66" y="20"/>
                  <a:pt x="68" y="24"/>
                </a:cubicBezTo>
                <a:cubicBezTo>
                  <a:pt x="70" y="29"/>
                  <a:pt x="71" y="34"/>
                  <a:pt x="71" y="39"/>
                </a:cubicBezTo>
                <a:cubicBezTo>
                  <a:pt x="71" y="69"/>
                  <a:pt x="71" y="69"/>
                  <a:pt x="71" y="69"/>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 name="Google Shape;339;p47"/>
          <p:cNvSpPr/>
          <p:nvPr/>
        </p:nvSpPr>
        <p:spPr>
          <a:xfrm>
            <a:off x="8326041" y="391716"/>
            <a:ext cx="91679" cy="96441"/>
          </a:xfrm>
          <a:custGeom>
            <a:avLst/>
            <a:gdLst/>
            <a:ahLst/>
            <a:cxnLst/>
            <a:rect l="l" t="t" r="r" b="b"/>
            <a:pathLst>
              <a:path w="77" h="81" extrusionOk="0">
                <a:moveTo>
                  <a:pt x="0" y="40"/>
                </a:moveTo>
                <a:cubicBezTo>
                  <a:pt x="0" y="35"/>
                  <a:pt x="1" y="30"/>
                  <a:pt x="3" y="25"/>
                </a:cubicBezTo>
                <a:cubicBezTo>
                  <a:pt x="5" y="20"/>
                  <a:pt x="7" y="16"/>
                  <a:pt x="11" y="12"/>
                </a:cubicBezTo>
                <a:cubicBezTo>
                  <a:pt x="14" y="9"/>
                  <a:pt x="18" y="6"/>
                  <a:pt x="22" y="4"/>
                </a:cubicBezTo>
                <a:cubicBezTo>
                  <a:pt x="31" y="0"/>
                  <a:pt x="42" y="0"/>
                  <a:pt x="51" y="4"/>
                </a:cubicBezTo>
                <a:cubicBezTo>
                  <a:pt x="55" y="6"/>
                  <a:pt x="59" y="9"/>
                  <a:pt x="63" y="12"/>
                </a:cubicBezTo>
                <a:cubicBezTo>
                  <a:pt x="77" y="28"/>
                  <a:pt x="77" y="53"/>
                  <a:pt x="63" y="69"/>
                </a:cubicBezTo>
                <a:cubicBezTo>
                  <a:pt x="59" y="72"/>
                  <a:pt x="55" y="75"/>
                  <a:pt x="51" y="77"/>
                </a:cubicBezTo>
                <a:cubicBezTo>
                  <a:pt x="42" y="81"/>
                  <a:pt x="31" y="81"/>
                  <a:pt x="22" y="77"/>
                </a:cubicBezTo>
                <a:cubicBezTo>
                  <a:pt x="18" y="75"/>
                  <a:pt x="14" y="72"/>
                  <a:pt x="11" y="69"/>
                </a:cubicBezTo>
                <a:cubicBezTo>
                  <a:pt x="4" y="61"/>
                  <a:pt x="0" y="51"/>
                  <a:pt x="0" y="40"/>
                </a:cubicBezTo>
                <a:close/>
                <a:moveTo>
                  <a:pt x="20" y="40"/>
                </a:moveTo>
                <a:cubicBezTo>
                  <a:pt x="20" y="43"/>
                  <a:pt x="20" y="45"/>
                  <a:pt x="21" y="47"/>
                </a:cubicBezTo>
                <a:cubicBezTo>
                  <a:pt x="22" y="50"/>
                  <a:pt x="23" y="52"/>
                  <a:pt x="25" y="53"/>
                </a:cubicBezTo>
                <a:cubicBezTo>
                  <a:pt x="26" y="55"/>
                  <a:pt x="28" y="56"/>
                  <a:pt x="30" y="57"/>
                </a:cubicBezTo>
                <a:cubicBezTo>
                  <a:pt x="32" y="58"/>
                  <a:pt x="34" y="59"/>
                  <a:pt x="37" y="59"/>
                </a:cubicBezTo>
                <a:cubicBezTo>
                  <a:pt x="39" y="59"/>
                  <a:pt x="41" y="58"/>
                  <a:pt x="43" y="57"/>
                </a:cubicBezTo>
                <a:cubicBezTo>
                  <a:pt x="45" y="56"/>
                  <a:pt x="47" y="55"/>
                  <a:pt x="48" y="53"/>
                </a:cubicBezTo>
                <a:cubicBezTo>
                  <a:pt x="55" y="46"/>
                  <a:pt x="55" y="35"/>
                  <a:pt x="48" y="28"/>
                </a:cubicBezTo>
                <a:cubicBezTo>
                  <a:pt x="47" y="26"/>
                  <a:pt x="45" y="25"/>
                  <a:pt x="43" y="24"/>
                </a:cubicBezTo>
                <a:cubicBezTo>
                  <a:pt x="41" y="23"/>
                  <a:pt x="39" y="22"/>
                  <a:pt x="37" y="22"/>
                </a:cubicBezTo>
                <a:cubicBezTo>
                  <a:pt x="34" y="22"/>
                  <a:pt x="32" y="23"/>
                  <a:pt x="30" y="24"/>
                </a:cubicBezTo>
                <a:cubicBezTo>
                  <a:pt x="28" y="25"/>
                  <a:pt x="26" y="26"/>
                  <a:pt x="25" y="28"/>
                </a:cubicBezTo>
                <a:cubicBezTo>
                  <a:pt x="23" y="29"/>
                  <a:pt x="22" y="31"/>
                  <a:pt x="21" y="33"/>
                </a:cubicBezTo>
                <a:cubicBezTo>
                  <a:pt x="20" y="36"/>
                  <a:pt x="20" y="38"/>
                  <a:pt x="20" y="40"/>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0" name="Google Shape;340;p47"/>
          <p:cNvSpPr/>
          <p:nvPr/>
        </p:nvSpPr>
        <p:spPr>
          <a:xfrm>
            <a:off x="8424863" y="391716"/>
            <a:ext cx="91679" cy="96441"/>
          </a:xfrm>
          <a:custGeom>
            <a:avLst/>
            <a:gdLst/>
            <a:ahLst/>
            <a:cxnLst/>
            <a:rect l="l" t="t" r="r" b="b"/>
            <a:pathLst>
              <a:path w="77" h="81" extrusionOk="0">
                <a:moveTo>
                  <a:pt x="0" y="40"/>
                </a:moveTo>
                <a:cubicBezTo>
                  <a:pt x="0" y="35"/>
                  <a:pt x="1" y="30"/>
                  <a:pt x="3" y="25"/>
                </a:cubicBezTo>
                <a:cubicBezTo>
                  <a:pt x="4" y="20"/>
                  <a:pt x="7" y="16"/>
                  <a:pt x="11" y="12"/>
                </a:cubicBezTo>
                <a:cubicBezTo>
                  <a:pt x="14" y="9"/>
                  <a:pt x="18" y="6"/>
                  <a:pt x="22" y="4"/>
                </a:cubicBezTo>
                <a:cubicBezTo>
                  <a:pt x="31" y="0"/>
                  <a:pt x="42" y="0"/>
                  <a:pt x="51" y="4"/>
                </a:cubicBezTo>
                <a:cubicBezTo>
                  <a:pt x="55" y="6"/>
                  <a:pt x="59" y="9"/>
                  <a:pt x="62" y="12"/>
                </a:cubicBezTo>
                <a:cubicBezTo>
                  <a:pt x="77" y="28"/>
                  <a:pt x="77" y="53"/>
                  <a:pt x="62" y="69"/>
                </a:cubicBezTo>
                <a:cubicBezTo>
                  <a:pt x="59" y="72"/>
                  <a:pt x="55" y="75"/>
                  <a:pt x="51" y="77"/>
                </a:cubicBezTo>
                <a:cubicBezTo>
                  <a:pt x="42" y="81"/>
                  <a:pt x="31" y="81"/>
                  <a:pt x="22" y="77"/>
                </a:cubicBezTo>
                <a:cubicBezTo>
                  <a:pt x="18" y="75"/>
                  <a:pt x="14" y="72"/>
                  <a:pt x="11" y="69"/>
                </a:cubicBezTo>
                <a:cubicBezTo>
                  <a:pt x="7" y="65"/>
                  <a:pt x="4" y="61"/>
                  <a:pt x="3" y="56"/>
                </a:cubicBezTo>
                <a:cubicBezTo>
                  <a:pt x="1" y="51"/>
                  <a:pt x="0" y="46"/>
                  <a:pt x="0" y="40"/>
                </a:cubicBezTo>
                <a:close/>
                <a:moveTo>
                  <a:pt x="20" y="40"/>
                </a:moveTo>
                <a:cubicBezTo>
                  <a:pt x="20" y="43"/>
                  <a:pt x="20" y="45"/>
                  <a:pt x="21" y="47"/>
                </a:cubicBezTo>
                <a:cubicBezTo>
                  <a:pt x="22" y="50"/>
                  <a:pt x="23" y="52"/>
                  <a:pt x="25" y="53"/>
                </a:cubicBezTo>
                <a:cubicBezTo>
                  <a:pt x="26" y="55"/>
                  <a:pt x="28" y="56"/>
                  <a:pt x="30" y="57"/>
                </a:cubicBezTo>
                <a:cubicBezTo>
                  <a:pt x="32" y="58"/>
                  <a:pt x="34" y="59"/>
                  <a:pt x="36" y="59"/>
                </a:cubicBezTo>
                <a:cubicBezTo>
                  <a:pt x="39" y="59"/>
                  <a:pt x="41" y="58"/>
                  <a:pt x="43" y="57"/>
                </a:cubicBezTo>
                <a:cubicBezTo>
                  <a:pt x="45" y="56"/>
                  <a:pt x="47" y="55"/>
                  <a:pt x="48" y="53"/>
                </a:cubicBezTo>
                <a:cubicBezTo>
                  <a:pt x="50" y="52"/>
                  <a:pt x="51" y="50"/>
                  <a:pt x="52" y="47"/>
                </a:cubicBezTo>
                <a:cubicBezTo>
                  <a:pt x="55" y="41"/>
                  <a:pt x="53" y="33"/>
                  <a:pt x="48" y="28"/>
                </a:cubicBezTo>
                <a:cubicBezTo>
                  <a:pt x="47" y="26"/>
                  <a:pt x="45" y="25"/>
                  <a:pt x="43" y="24"/>
                </a:cubicBezTo>
                <a:cubicBezTo>
                  <a:pt x="41" y="23"/>
                  <a:pt x="39" y="22"/>
                  <a:pt x="36" y="22"/>
                </a:cubicBezTo>
                <a:cubicBezTo>
                  <a:pt x="34" y="22"/>
                  <a:pt x="32" y="23"/>
                  <a:pt x="30" y="24"/>
                </a:cubicBezTo>
                <a:cubicBezTo>
                  <a:pt x="28" y="25"/>
                  <a:pt x="26" y="26"/>
                  <a:pt x="25" y="28"/>
                </a:cubicBezTo>
                <a:cubicBezTo>
                  <a:pt x="23" y="29"/>
                  <a:pt x="22" y="31"/>
                  <a:pt x="21" y="33"/>
                </a:cubicBezTo>
                <a:cubicBezTo>
                  <a:pt x="20" y="36"/>
                  <a:pt x="20" y="38"/>
                  <a:pt x="20" y="40"/>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 name="Google Shape;341;p47"/>
          <p:cNvSpPr/>
          <p:nvPr/>
        </p:nvSpPr>
        <p:spPr>
          <a:xfrm>
            <a:off x="7899797" y="334566"/>
            <a:ext cx="123825" cy="152400"/>
          </a:xfrm>
          <a:custGeom>
            <a:avLst/>
            <a:gdLst/>
            <a:ahLst/>
            <a:cxnLst/>
            <a:rect l="l" t="t" r="r" b="b"/>
            <a:pathLst>
              <a:path w="104" h="128" extrusionOk="0">
                <a:moveTo>
                  <a:pt x="1" y="18"/>
                </a:moveTo>
                <a:cubicBezTo>
                  <a:pt x="0" y="16"/>
                  <a:pt x="0" y="15"/>
                  <a:pt x="0" y="13"/>
                </a:cubicBezTo>
                <a:cubicBezTo>
                  <a:pt x="0" y="11"/>
                  <a:pt x="0" y="10"/>
                  <a:pt x="1" y="8"/>
                </a:cubicBezTo>
                <a:cubicBezTo>
                  <a:pt x="1" y="7"/>
                  <a:pt x="2" y="5"/>
                  <a:pt x="3" y="4"/>
                </a:cubicBezTo>
                <a:cubicBezTo>
                  <a:pt x="4" y="3"/>
                  <a:pt x="6" y="2"/>
                  <a:pt x="7" y="1"/>
                </a:cubicBezTo>
                <a:cubicBezTo>
                  <a:pt x="9" y="1"/>
                  <a:pt x="10" y="0"/>
                  <a:pt x="12" y="0"/>
                </a:cubicBezTo>
                <a:cubicBezTo>
                  <a:pt x="13" y="0"/>
                  <a:pt x="15" y="1"/>
                  <a:pt x="16" y="1"/>
                </a:cubicBezTo>
                <a:cubicBezTo>
                  <a:pt x="17" y="2"/>
                  <a:pt x="19" y="3"/>
                  <a:pt x="20" y="4"/>
                </a:cubicBezTo>
                <a:cubicBezTo>
                  <a:pt x="21" y="5"/>
                  <a:pt x="22" y="7"/>
                  <a:pt x="22" y="8"/>
                </a:cubicBezTo>
                <a:cubicBezTo>
                  <a:pt x="22" y="8"/>
                  <a:pt x="49" y="76"/>
                  <a:pt x="50" y="77"/>
                </a:cubicBezTo>
                <a:cubicBezTo>
                  <a:pt x="50" y="78"/>
                  <a:pt x="52" y="79"/>
                  <a:pt x="53" y="78"/>
                </a:cubicBezTo>
                <a:cubicBezTo>
                  <a:pt x="53" y="78"/>
                  <a:pt x="54" y="78"/>
                  <a:pt x="54" y="77"/>
                </a:cubicBezTo>
                <a:cubicBezTo>
                  <a:pt x="55" y="76"/>
                  <a:pt x="81" y="8"/>
                  <a:pt x="81" y="8"/>
                </a:cubicBezTo>
                <a:cubicBezTo>
                  <a:pt x="82" y="7"/>
                  <a:pt x="83" y="5"/>
                  <a:pt x="84" y="4"/>
                </a:cubicBezTo>
                <a:cubicBezTo>
                  <a:pt x="85" y="3"/>
                  <a:pt x="86" y="2"/>
                  <a:pt x="87" y="1"/>
                </a:cubicBezTo>
                <a:cubicBezTo>
                  <a:pt x="89" y="1"/>
                  <a:pt x="90" y="0"/>
                  <a:pt x="92" y="0"/>
                </a:cubicBezTo>
                <a:cubicBezTo>
                  <a:pt x="93" y="0"/>
                  <a:pt x="95" y="1"/>
                  <a:pt x="96" y="1"/>
                </a:cubicBezTo>
                <a:cubicBezTo>
                  <a:pt x="98" y="2"/>
                  <a:pt x="99" y="3"/>
                  <a:pt x="100" y="4"/>
                </a:cubicBezTo>
                <a:cubicBezTo>
                  <a:pt x="101" y="5"/>
                  <a:pt x="102" y="7"/>
                  <a:pt x="103" y="8"/>
                </a:cubicBezTo>
                <a:cubicBezTo>
                  <a:pt x="103" y="10"/>
                  <a:pt x="104" y="11"/>
                  <a:pt x="104" y="13"/>
                </a:cubicBezTo>
                <a:cubicBezTo>
                  <a:pt x="104" y="15"/>
                  <a:pt x="103" y="16"/>
                  <a:pt x="103" y="18"/>
                </a:cubicBezTo>
                <a:cubicBezTo>
                  <a:pt x="63" y="120"/>
                  <a:pt x="63" y="120"/>
                  <a:pt x="63" y="120"/>
                </a:cubicBezTo>
                <a:cubicBezTo>
                  <a:pt x="62" y="122"/>
                  <a:pt x="60" y="124"/>
                  <a:pt x="58" y="125"/>
                </a:cubicBezTo>
                <a:cubicBezTo>
                  <a:pt x="56" y="127"/>
                  <a:pt x="54" y="128"/>
                  <a:pt x="52" y="128"/>
                </a:cubicBezTo>
                <a:cubicBezTo>
                  <a:pt x="51" y="128"/>
                  <a:pt x="51" y="128"/>
                  <a:pt x="51" y="128"/>
                </a:cubicBezTo>
                <a:cubicBezTo>
                  <a:pt x="50" y="127"/>
                  <a:pt x="50" y="127"/>
                  <a:pt x="50" y="127"/>
                </a:cubicBezTo>
                <a:cubicBezTo>
                  <a:pt x="48" y="127"/>
                  <a:pt x="46" y="126"/>
                  <a:pt x="44" y="125"/>
                </a:cubicBezTo>
                <a:cubicBezTo>
                  <a:pt x="43" y="123"/>
                  <a:pt x="42" y="122"/>
                  <a:pt x="41" y="120"/>
                </a:cubicBezTo>
                <a:lnTo>
                  <a:pt x="1" y="18"/>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 name="Google Shape;342;p47"/>
          <p:cNvSpPr/>
          <p:nvPr/>
        </p:nvSpPr>
        <p:spPr>
          <a:xfrm>
            <a:off x="8216504" y="334566"/>
            <a:ext cx="91679" cy="153591"/>
          </a:xfrm>
          <a:custGeom>
            <a:avLst/>
            <a:gdLst/>
            <a:ahLst/>
            <a:cxnLst/>
            <a:rect l="l" t="t" r="r" b="b"/>
            <a:pathLst>
              <a:path w="77" h="129" extrusionOk="0">
                <a:moveTo>
                  <a:pt x="77" y="16"/>
                </a:moveTo>
                <a:cubicBezTo>
                  <a:pt x="77" y="12"/>
                  <a:pt x="77" y="12"/>
                  <a:pt x="77" y="12"/>
                </a:cubicBezTo>
                <a:cubicBezTo>
                  <a:pt x="77" y="10"/>
                  <a:pt x="77" y="9"/>
                  <a:pt x="76" y="7"/>
                </a:cubicBezTo>
                <a:cubicBezTo>
                  <a:pt x="76" y="6"/>
                  <a:pt x="75" y="5"/>
                  <a:pt x="74" y="4"/>
                </a:cubicBezTo>
                <a:cubicBezTo>
                  <a:pt x="73" y="3"/>
                  <a:pt x="72" y="2"/>
                  <a:pt x="71" y="1"/>
                </a:cubicBezTo>
                <a:cubicBezTo>
                  <a:pt x="68" y="0"/>
                  <a:pt x="65" y="0"/>
                  <a:pt x="63" y="1"/>
                </a:cubicBezTo>
                <a:cubicBezTo>
                  <a:pt x="60" y="2"/>
                  <a:pt x="59" y="5"/>
                  <a:pt x="58" y="7"/>
                </a:cubicBezTo>
                <a:cubicBezTo>
                  <a:pt x="57" y="9"/>
                  <a:pt x="57" y="10"/>
                  <a:pt x="57" y="12"/>
                </a:cubicBezTo>
                <a:cubicBezTo>
                  <a:pt x="57" y="53"/>
                  <a:pt x="57" y="53"/>
                  <a:pt x="57" y="53"/>
                </a:cubicBezTo>
                <a:cubicBezTo>
                  <a:pt x="54" y="52"/>
                  <a:pt x="52" y="51"/>
                  <a:pt x="49" y="50"/>
                </a:cubicBezTo>
                <a:cubicBezTo>
                  <a:pt x="46" y="49"/>
                  <a:pt x="43" y="49"/>
                  <a:pt x="40" y="49"/>
                </a:cubicBezTo>
                <a:cubicBezTo>
                  <a:pt x="35" y="49"/>
                  <a:pt x="30" y="50"/>
                  <a:pt x="26" y="52"/>
                </a:cubicBezTo>
                <a:cubicBezTo>
                  <a:pt x="22" y="54"/>
                  <a:pt x="18" y="57"/>
                  <a:pt x="14" y="60"/>
                </a:cubicBezTo>
                <a:cubicBezTo>
                  <a:pt x="0" y="76"/>
                  <a:pt x="0" y="101"/>
                  <a:pt x="14" y="117"/>
                </a:cubicBezTo>
                <a:cubicBezTo>
                  <a:pt x="18" y="120"/>
                  <a:pt x="22" y="123"/>
                  <a:pt x="26" y="125"/>
                </a:cubicBezTo>
                <a:cubicBezTo>
                  <a:pt x="35" y="129"/>
                  <a:pt x="45" y="129"/>
                  <a:pt x="54" y="125"/>
                </a:cubicBezTo>
                <a:cubicBezTo>
                  <a:pt x="59" y="123"/>
                  <a:pt x="63" y="120"/>
                  <a:pt x="66" y="117"/>
                </a:cubicBezTo>
                <a:cubicBezTo>
                  <a:pt x="69" y="113"/>
                  <a:pt x="72" y="109"/>
                  <a:pt x="74" y="104"/>
                </a:cubicBezTo>
                <a:cubicBezTo>
                  <a:pt x="76" y="99"/>
                  <a:pt x="77" y="94"/>
                  <a:pt x="77" y="89"/>
                </a:cubicBezTo>
                <a:cubicBezTo>
                  <a:pt x="77" y="16"/>
                  <a:pt x="77" y="16"/>
                  <a:pt x="77" y="16"/>
                </a:cubicBezTo>
                <a:close/>
                <a:moveTo>
                  <a:pt x="56" y="95"/>
                </a:moveTo>
                <a:cubicBezTo>
                  <a:pt x="55" y="98"/>
                  <a:pt x="54" y="100"/>
                  <a:pt x="52" y="101"/>
                </a:cubicBezTo>
                <a:cubicBezTo>
                  <a:pt x="51" y="103"/>
                  <a:pt x="49" y="104"/>
                  <a:pt x="47" y="105"/>
                </a:cubicBezTo>
                <a:cubicBezTo>
                  <a:pt x="45" y="106"/>
                  <a:pt x="42" y="107"/>
                  <a:pt x="40" y="107"/>
                </a:cubicBezTo>
                <a:cubicBezTo>
                  <a:pt x="38" y="107"/>
                  <a:pt x="36" y="106"/>
                  <a:pt x="34" y="105"/>
                </a:cubicBezTo>
                <a:cubicBezTo>
                  <a:pt x="32" y="104"/>
                  <a:pt x="30" y="103"/>
                  <a:pt x="28" y="101"/>
                </a:cubicBezTo>
                <a:cubicBezTo>
                  <a:pt x="27" y="100"/>
                  <a:pt x="26" y="98"/>
                  <a:pt x="25" y="95"/>
                </a:cubicBezTo>
                <a:cubicBezTo>
                  <a:pt x="22" y="89"/>
                  <a:pt x="24" y="81"/>
                  <a:pt x="28" y="76"/>
                </a:cubicBezTo>
                <a:cubicBezTo>
                  <a:pt x="30" y="74"/>
                  <a:pt x="32" y="73"/>
                  <a:pt x="34" y="72"/>
                </a:cubicBezTo>
                <a:cubicBezTo>
                  <a:pt x="36" y="71"/>
                  <a:pt x="38" y="70"/>
                  <a:pt x="40" y="70"/>
                </a:cubicBezTo>
                <a:cubicBezTo>
                  <a:pt x="42" y="70"/>
                  <a:pt x="45" y="71"/>
                  <a:pt x="47" y="72"/>
                </a:cubicBezTo>
                <a:cubicBezTo>
                  <a:pt x="49" y="73"/>
                  <a:pt x="50" y="74"/>
                  <a:pt x="52" y="76"/>
                </a:cubicBezTo>
                <a:cubicBezTo>
                  <a:pt x="54" y="77"/>
                  <a:pt x="55" y="79"/>
                  <a:pt x="56" y="81"/>
                </a:cubicBezTo>
                <a:cubicBezTo>
                  <a:pt x="57" y="86"/>
                  <a:pt x="57" y="91"/>
                  <a:pt x="56" y="95"/>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 name="Google Shape;343;p47"/>
          <p:cNvSpPr/>
          <p:nvPr/>
        </p:nvSpPr>
        <p:spPr>
          <a:xfrm>
            <a:off x="658653" y="1750814"/>
            <a:ext cx="2697600" cy="2397900"/>
          </a:xfrm>
          <a:prstGeom prst="rect">
            <a:avLst/>
          </a:prstGeom>
          <a:solidFill>
            <a:srgbClr val="02B6C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4" name="Google Shape;344;p47"/>
          <p:cNvSpPr/>
          <p:nvPr/>
        </p:nvSpPr>
        <p:spPr>
          <a:xfrm>
            <a:off x="798673" y="1539479"/>
            <a:ext cx="2926200" cy="245760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5" name="Google Shape;345;p47"/>
          <p:cNvSpPr txBox="1">
            <a:spLocks noGrp="1"/>
          </p:cNvSpPr>
          <p:nvPr>
            <p:ph type="subTitle" idx="1"/>
          </p:nvPr>
        </p:nvSpPr>
        <p:spPr>
          <a:xfrm>
            <a:off x="2585138" y="718181"/>
            <a:ext cx="1842900" cy="278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6" name="Google Shape;346;p47"/>
          <p:cNvSpPr txBox="1">
            <a:spLocks noGrp="1"/>
          </p:cNvSpPr>
          <p:nvPr>
            <p:ph type="title"/>
          </p:nvPr>
        </p:nvSpPr>
        <p:spPr>
          <a:xfrm>
            <a:off x="5042494" y="1711163"/>
            <a:ext cx="3375300" cy="6432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2700">
                <a:solidFill>
                  <a:srgbClr val="7C4182"/>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347" name="Google Shape;347;p47"/>
          <p:cNvSpPr txBox="1">
            <a:spLocks noGrp="1"/>
          </p:cNvSpPr>
          <p:nvPr>
            <p:ph type="subTitle" idx="2"/>
          </p:nvPr>
        </p:nvSpPr>
        <p:spPr>
          <a:xfrm>
            <a:off x="5299706" y="2575556"/>
            <a:ext cx="3072000" cy="2021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1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8"/>
        <p:cNvGrpSpPr/>
        <p:nvPr/>
      </p:nvGrpSpPr>
      <p:grpSpPr>
        <a:xfrm>
          <a:off x="0" y="0"/>
          <a:ext cx="0" cy="0"/>
          <a:chOff x="0" y="0"/>
          <a:chExt cx="0" cy="0"/>
        </a:xfrm>
      </p:grpSpPr>
      <p:sp>
        <p:nvSpPr>
          <p:cNvPr id="349" name="Google Shape;349;p48"/>
          <p:cNvSpPr/>
          <p:nvPr/>
        </p:nvSpPr>
        <p:spPr>
          <a:xfrm flipH="1">
            <a:off x="-1286775" y="0"/>
            <a:ext cx="6287400" cy="5143500"/>
          </a:xfrm>
          <a:prstGeom prst="parallelogram">
            <a:avLst>
              <a:gd name="adj" fmla="val 25000"/>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0" name="Google Shape;35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pic>
        <p:nvPicPr>
          <p:cNvPr id="351" name="Google Shape;351;p48"/>
          <p:cNvPicPr preferRelativeResize="0"/>
          <p:nvPr/>
        </p:nvPicPr>
        <p:blipFill rotWithShape="1">
          <a:blip r:embed="rId2">
            <a:alphaModFix/>
          </a:blip>
          <a:srcRect/>
          <a:stretch/>
        </p:blipFill>
        <p:spPr>
          <a:xfrm>
            <a:off x="562389" y="4052561"/>
            <a:ext cx="1325167" cy="178594"/>
          </a:xfrm>
          <a:prstGeom prst="rect">
            <a:avLst/>
          </a:prstGeom>
          <a:noFill/>
          <a:ln>
            <a:noFill/>
          </a:ln>
        </p:spPr>
      </p:pic>
      <p:grpSp>
        <p:nvGrpSpPr>
          <p:cNvPr id="352" name="Google Shape;352;p48"/>
          <p:cNvGrpSpPr/>
          <p:nvPr/>
        </p:nvGrpSpPr>
        <p:grpSpPr>
          <a:xfrm>
            <a:off x="8016483" y="-510778"/>
            <a:ext cx="1570500" cy="1570500"/>
            <a:chOff x="10688644" y="-681038"/>
            <a:chExt cx="2094000" cy="2094000"/>
          </a:xfrm>
        </p:grpSpPr>
        <p:sp>
          <p:nvSpPr>
            <p:cNvPr id="353" name="Google Shape;353;p48"/>
            <p:cNvSpPr/>
            <p:nvPr/>
          </p:nvSpPr>
          <p:spPr>
            <a:xfrm>
              <a:off x="10787069" y="-585788"/>
              <a:ext cx="1898700" cy="1900200"/>
            </a:xfrm>
            <a:prstGeom prst="ellipse">
              <a:avLst/>
            </a:pr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 name="Google Shape;354;p48"/>
            <p:cNvSpPr/>
            <p:nvPr/>
          </p:nvSpPr>
          <p:spPr>
            <a:xfrm>
              <a:off x="10688644" y="-681038"/>
              <a:ext cx="2094000" cy="2094000"/>
            </a:xfrm>
            <a:prstGeom prst="ellipse">
              <a:avLst/>
            </a:prstGeom>
            <a:noFill/>
            <a:ln w="23800" cap="flat" cmpd="sng">
              <a:solidFill>
                <a:srgbClr val="02B6C9"/>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355" name="Google Shape;355;p48"/>
          <p:cNvGrpSpPr/>
          <p:nvPr/>
        </p:nvGrpSpPr>
        <p:grpSpPr>
          <a:xfrm>
            <a:off x="8259370" y="269081"/>
            <a:ext cx="686991" cy="172641"/>
            <a:chOff x="11012494" y="358775"/>
            <a:chExt cx="915988" cy="230188"/>
          </a:xfrm>
        </p:grpSpPr>
        <p:sp>
          <p:nvSpPr>
            <p:cNvPr id="356" name="Google Shape;356;p48"/>
            <p:cNvSpPr/>
            <p:nvPr/>
          </p:nvSpPr>
          <p:spPr>
            <a:xfrm>
              <a:off x="11212519" y="392112"/>
              <a:ext cx="38100" cy="41275"/>
            </a:xfrm>
            <a:custGeom>
              <a:avLst/>
              <a:gdLst/>
              <a:ahLst/>
              <a:cxnLst/>
              <a:rect l="l" t="t" r="r" b="b"/>
              <a:pathLst>
                <a:path w="25" h="27" extrusionOk="0">
                  <a:moveTo>
                    <a:pt x="0" y="14"/>
                  </a:moveTo>
                  <a:cubicBezTo>
                    <a:pt x="0" y="12"/>
                    <a:pt x="0" y="10"/>
                    <a:pt x="1" y="8"/>
                  </a:cubicBezTo>
                  <a:cubicBezTo>
                    <a:pt x="1" y="7"/>
                    <a:pt x="2" y="5"/>
                    <a:pt x="3" y="4"/>
                  </a:cubicBezTo>
                  <a:cubicBezTo>
                    <a:pt x="5" y="3"/>
                    <a:pt x="6" y="2"/>
                    <a:pt x="7" y="1"/>
                  </a:cubicBezTo>
                  <a:cubicBezTo>
                    <a:pt x="9" y="0"/>
                    <a:pt x="11" y="0"/>
                    <a:pt x="12" y="0"/>
                  </a:cubicBezTo>
                  <a:cubicBezTo>
                    <a:pt x="14" y="0"/>
                    <a:pt x="16" y="0"/>
                    <a:pt x="17" y="1"/>
                  </a:cubicBezTo>
                  <a:cubicBezTo>
                    <a:pt x="19" y="2"/>
                    <a:pt x="20" y="3"/>
                    <a:pt x="21" y="4"/>
                  </a:cubicBezTo>
                  <a:cubicBezTo>
                    <a:pt x="22" y="5"/>
                    <a:pt x="23" y="7"/>
                    <a:pt x="24" y="8"/>
                  </a:cubicBezTo>
                  <a:cubicBezTo>
                    <a:pt x="25" y="10"/>
                    <a:pt x="25" y="12"/>
                    <a:pt x="25" y="14"/>
                  </a:cubicBezTo>
                  <a:cubicBezTo>
                    <a:pt x="25" y="15"/>
                    <a:pt x="25" y="17"/>
                    <a:pt x="24" y="19"/>
                  </a:cubicBezTo>
                  <a:cubicBezTo>
                    <a:pt x="23" y="21"/>
                    <a:pt x="22" y="22"/>
                    <a:pt x="21" y="23"/>
                  </a:cubicBezTo>
                  <a:cubicBezTo>
                    <a:pt x="20" y="24"/>
                    <a:pt x="19" y="25"/>
                    <a:pt x="17" y="26"/>
                  </a:cubicBezTo>
                  <a:cubicBezTo>
                    <a:pt x="16" y="27"/>
                    <a:pt x="14" y="27"/>
                    <a:pt x="12" y="27"/>
                  </a:cubicBezTo>
                  <a:cubicBezTo>
                    <a:pt x="11" y="27"/>
                    <a:pt x="9" y="27"/>
                    <a:pt x="7" y="26"/>
                  </a:cubicBezTo>
                  <a:cubicBezTo>
                    <a:pt x="6" y="25"/>
                    <a:pt x="5" y="24"/>
                    <a:pt x="3" y="23"/>
                  </a:cubicBezTo>
                  <a:cubicBezTo>
                    <a:pt x="1" y="21"/>
                    <a:pt x="0" y="17"/>
                    <a:pt x="0" y="1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 name="Google Shape;357;p48"/>
            <p:cNvSpPr/>
            <p:nvPr/>
          </p:nvSpPr>
          <p:spPr>
            <a:xfrm>
              <a:off x="11214107" y="446087"/>
              <a:ext cx="34925" cy="139700"/>
            </a:xfrm>
            <a:custGeom>
              <a:avLst/>
              <a:gdLst/>
              <a:ahLst/>
              <a:cxnLst/>
              <a:rect l="l" t="t" r="r" b="b"/>
              <a:pathLst>
                <a:path w="23" h="91" extrusionOk="0">
                  <a:moveTo>
                    <a:pt x="23" y="78"/>
                  </a:moveTo>
                  <a:cubicBezTo>
                    <a:pt x="23" y="80"/>
                    <a:pt x="23" y="81"/>
                    <a:pt x="22" y="83"/>
                  </a:cubicBezTo>
                  <a:cubicBezTo>
                    <a:pt x="22" y="84"/>
                    <a:pt x="21" y="86"/>
                    <a:pt x="20" y="87"/>
                  </a:cubicBezTo>
                  <a:cubicBezTo>
                    <a:pt x="19" y="88"/>
                    <a:pt x="17" y="89"/>
                    <a:pt x="16" y="90"/>
                  </a:cubicBezTo>
                  <a:cubicBezTo>
                    <a:pt x="13" y="91"/>
                    <a:pt x="10" y="91"/>
                    <a:pt x="7" y="90"/>
                  </a:cubicBezTo>
                  <a:cubicBezTo>
                    <a:pt x="6" y="89"/>
                    <a:pt x="4" y="88"/>
                    <a:pt x="3" y="87"/>
                  </a:cubicBezTo>
                  <a:cubicBezTo>
                    <a:pt x="1" y="85"/>
                    <a:pt x="0" y="81"/>
                    <a:pt x="0" y="78"/>
                  </a:cubicBezTo>
                  <a:cubicBezTo>
                    <a:pt x="0" y="12"/>
                    <a:pt x="0" y="12"/>
                    <a:pt x="0" y="12"/>
                  </a:cubicBezTo>
                  <a:cubicBezTo>
                    <a:pt x="0" y="9"/>
                    <a:pt x="1" y="6"/>
                    <a:pt x="3" y="3"/>
                  </a:cubicBezTo>
                  <a:cubicBezTo>
                    <a:pt x="4" y="2"/>
                    <a:pt x="6" y="1"/>
                    <a:pt x="7" y="1"/>
                  </a:cubicBezTo>
                  <a:cubicBezTo>
                    <a:pt x="9" y="0"/>
                    <a:pt x="10" y="0"/>
                    <a:pt x="12" y="0"/>
                  </a:cubicBezTo>
                  <a:cubicBezTo>
                    <a:pt x="13" y="0"/>
                    <a:pt x="15" y="0"/>
                    <a:pt x="16" y="1"/>
                  </a:cubicBezTo>
                  <a:cubicBezTo>
                    <a:pt x="18" y="1"/>
                    <a:pt x="19" y="2"/>
                    <a:pt x="20" y="3"/>
                  </a:cubicBezTo>
                  <a:cubicBezTo>
                    <a:pt x="21" y="5"/>
                    <a:pt x="22" y="6"/>
                    <a:pt x="22" y="7"/>
                  </a:cubicBezTo>
                  <a:cubicBezTo>
                    <a:pt x="23" y="9"/>
                    <a:pt x="23" y="11"/>
                    <a:pt x="23" y="12"/>
                  </a:cubicBezTo>
                  <a:lnTo>
                    <a:pt x="23" y="78"/>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 name="Google Shape;358;p48"/>
            <p:cNvSpPr/>
            <p:nvPr/>
          </p:nvSpPr>
          <p:spPr>
            <a:xfrm>
              <a:off x="11280782" y="392112"/>
              <a:ext cx="38100" cy="41275"/>
            </a:xfrm>
            <a:custGeom>
              <a:avLst/>
              <a:gdLst/>
              <a:ahLst/>
              <a:cxnLst/>
              <a:rect l="l" t="t" r="r" b="b"/>
              <a:pathLst>
                <a:path w="25" h="27" extrusionOk="0">
                  <a:moveTo>
                    <a:pt x="0" y="14"/>
                  </a:moveTo>
                  <a:cubicBezTo>
                    <a:pt x="0" y="12"/>
                    <a:pt x="0" y="10"/>
                    <a:pt x="1" y="8"/>
                  </a:cubicBezTo>
                  <a:cubicBezTo>
                    <a:pt x="1" y="7"/>
                    <a:pt x="2" y="5"/>
                    <a:pt x="3" y="4"/>
                  </a:cubicBezTo>
                  <a:cubicBezTo>
                    <a:pt x="4" y="3"/>
                    <a:pt x="6" y="2"/>
                    <a:pt x="7" y="1"/>
                  </a:cubicBezTo>
                  <a:cubicBezTo>
                    <a:pt x="9" y="0"/>
                    <a:pt x="10" y="0"/>
                    <a:pt x="12" y="0"/>
                  </a:cubicBezTo>
                  <a:cubicBezTo>
                    <a:pt x="14" y="0"/>
                    <a:pt x="15" y="0"/>
                    <a:pt x="17" y="1"/>
                  </a:cubicBezTo>
                  <a:cubicBezTo>
                    <a:pt x="18" y="2"/>
                    <a:pt x="20" y="3"/>
                    <a:pt x="21" y="4"/>
                  </a:cubicBezTo>
                  <a:cubicBezTo>
                    <a:pt x="22" y="5"/>
                    <a:pt x="23" y="7"/>
                    <a:pt x="24" y="8"/>
                  </a:cubicBezTo>
                  <a:cubicBezTo>
                    <a:pt x="24" y="10"/>
                    <a:pt x="25" y="12"/>
                    <a:pt x="25" y="14"/>
                  </a:cubicBezTo>
                  <a:cubicBezTo>
                    <a:pt x="25" y="15"/>
                    <a:pt x="24" y="17"/>
                    <a:pt x="24" y="19"/>
                  </a:cubicBezTo>
                  <a:cubicBezTo>
                    <a:pt x="23" y="21"/>
                    <a:pt x="22" y="22"/>
                    <a:pt x="21" y="23"/>
                  </a:cubicBezTo>
                  <a:cubicBezTo>
                    <a:pt x="20" y="24"/>
                    <a:pt x="18" y="25"/>
                    <a:pt x="17" y="26"/>
                  </a:cubicBezTo>
                  <a:cubicBezTo>
                    <a:pt x="15" y="27"/>
                    <a:pt x="14" y="27"/>
                    <a:pt x="12" y="27"/>
                  </a:cubicBezTo>
                  <a:cubicBezTo>
                    <a:pt x="10" y="27"/>
                    <a:pt x="9" y="27"/>
                    <a:pt x="7" y="26"/>
                  </a:cubicBezTo>
                  <a:cubicBezTo>
                    <a:pt x="6" y="25"/>
                    <a:pt x="4" y="24"/>
                    <a:pt x="3" y="23"/>
                  </a:cubicBezTo>
                  <a:cubicBezTo>
                    <a:pt x="2" y="22"/>
                    <a:pt x="1" y="21"/>
                    <a:pt x="1" y="19"/>
                  </a:cubicBezTo>
                  <a:cubicBezTo>
                    <a:pt x="0" y="17"/>
                    <a:pt x="0" y="15"/>
                    <a:pt x="0" y="1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 name="Google Shape;359;p48"/>
            <p:cNvSpPr/>
            <p:nvPr/>
          </p:nvSpPr>
          <p:spPr>
            <a:xfrm>
              <a:off x="11280782" y="446087"/>
              <a:ext cx="36513" cy="139700"/>
            </a:xfrm>
            <a:custGeom>
              <a:avLst/>
              <a:gdLst/>
              <a:ahLst/>
              <a:cxnLst/>
              <a:rect l="l" t="t" r="r" b="b"/>
              <a:pathLst>
                <a:path w="24" h="91" extrusionOk="0">
                  <a:moveTo>
                    <a:pt x="24" y="78"/>
                  </a:moveTo>
                  <a:cubicBezTo>
                    <a:pt x="24" y="80"/>
                    <a:pt x="24" y="81"/>
                    <a:pt x="23" y="83"/>
                  </a:cubicBezTo>
                  <a:cubicBezTo>
                    <a:pt x="22" y="84"/>
                    <a:pt x="22" y="86"/>
                    <a:pt x="21" y="87"/>
                  </a:cubicBezTo>
                  <a:cubicBezTo>
                    <a:pt x="20" y="88"/>
                    <a:pt x="18" y="89"/>
                    <a:pt x="17" y="90"/>
                  </a:cubicBezTo>
                  <a:cubicBezTo>
                    <a:pt x="14" y="91"/>
                    <a:pt x="11" y="91"/>
                    <a:pt x="8" y="90"/>
                  </a:cubicBezTo>
                  <a:cubicBezTo>
                    <a:pt x="6" y="89"/>
                    <a:pt x="5" y="88"/>
                    <a:pt x="4" y="87"/>
                  </a:cubicBezTo>
                  <a:cubicBezTo>
                    <a:pt x="2" y="85"/>
                    <a:pt x="0" y="81"/>
                    <a:pt x="0" y="78"/>
                  </a:cubicBezTo>
                  <a:cubicBezTo>
                    <a:pt x="0" y="12"/>
                    <a:pt x="0" y="12"/>
                    <a:pt x="0" y="12"/>
                  </a:cubicBezTo>
                  <a:cubicBezTo>
                    <a:pt x="0" y="9"/>
                    <a:pt x="2" y="6"/>
                    <a:pt x="4" y="3"/>
                  </a:cubicBezTo>
                  <a:cubicBezTo>
                    <a:pt x="5" y="2"/>
                    <a:pt x="6" y="1"/>
                    <a:pt x="8" y="1"/>
                  </a:cubicBezTo>
                  <a:cubicBezTo>
                    <a:pt x="9" y="0"/>
                    <a:pt x="11" y="0"/>
                    <a:pt x="12" y="0"/>
                  </a:cubicBezTo>
                  <a:cubicBezTo>
                    <a:pt x="14" y="0"/>
                    <a:pt x="16" y="0"/>
                    <a:pt x="17" y="1"/>
                  </a:cubicBezTo>
                  <a:cubicBezTo>
                    <a:pt x="20" y="2"/>
                    <a:pt x="22" y="4"/>
                    <a:pt x="23" y="7"/>
                  </a:cubicBezTo>
                  <a:cubicBezTo>
                    <a:pt x="24" y="9"/>
                    <a:pt x="24" y="11"/>
                    <a:pt x="24" y="12"/>
                  </a:cubicBezTo>
                  <a:lnTo>
                    <a:pt x="24" y="78"/>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 name="Google Shape;360;p48"/>
            <p:cNvSpPr/>
            <p:nvPr/>
          </p:nvSpPr>
          <p:spPr>
            <a:xfrm>
              <a:off x="11347457" y="441325"/>
              <a:ext cx="125413" cy="144463"/>
            </a:xfrm>
            <a:custGeom>
              <a:avLst/>
              <a:gdLst/>
              <a:ahLst/>
              <a:cxnLst/>
              <a:rect l="l" t="t" r="r" b="b"/>
              <a:pathLst>
                <a:path w="82" h="94" extrusionOk="0">
                  <a:moveTo>
                    <a:pt x="82" y="81"/>
                  </a:moveTo>
                  <a:cubicBezTo>
                    <a:pt x="82" y="85"/>
                    <a:pt x="80" y="88"/>
                    <a:pt x="78" y="90"/>
                  </a:cubicBezTo>
                  <a:cubicBezTo>
                    <a:pt x="76" y="93"/>
                    <a:pt x="73" y="94"/>
                    <a:pt x="70" y="94"/>
                  </a:cubicBezTo>
                  <a:cubicBezTo>
                    <a:pt x="69" y="94"/>
                    <a:pt x="67" y="94"/>
                    <a:pt x="65" y="93"/>
                  </a:cubicBezTo>
                  <a:cubicBezTo>
                    <a:pt x="64" y="92"/>
                    <a:pt x="63" y="91"/>
                    <a:pt x="62" y="90"/>
                  </a:cubicBezTo>
                  <a:cubicBezTo>
                    <a:pt x="61" y="89"/>
                    <a:pt x="60" y="88"/>
                    <a:pt x="59" y="86"/>
                  </a:cubicBezTo>
                  <a:cubicBezTo>
                    <a:pt x="58" y="85"/>
                    <a:pt x="58" y="83"/>
                    <a:pt x="58" y="81"/>
                  </a:cubicBezTo>
                  <a:cubicBezTo>
                    <a:pt x="58" y="47"/>
                    <a:pt x="58" y="47"/>
                    <a:pt x="58" y="47"/>
                  </a:cubicBezTo>
                  <a:cubicBezTo>
                    <a:pt x="58" y="46"/>
                    <a:pt x="58" y="46"/>
                    <a:pt x="58" y="46"/>
                  </a:cubicBezTo>
                  <a:cubicBezTo>
                    <a:pt x="58" y="43"/>
                    <a:pt x="58" y="41"/>
                    <a:pt x="57" y="39"/>
                  </a:cubicBezTo>
                  <a:cubicBezTo>
                    <a:pt x="56" y="36"/>
                    <a:pt x="54" y="34"/>
                    <a:pt x="53" y="32"/>
                  </a:cubicBezTo>
                  <a:cubicBezTo>
                    <a:pt x="51" y="31"/>
                    <a:pt x="49" y="29"/>
                    <a:pt x="47" y="28"/>
                  </a:cubicBezTo>
                  <a:cubicBezTo>
                    <a:pt x="45" y="27"/>
                    <a:pt x="43" y="27"/>
                    <a:pt x="40" y="27"/>
                  </a:cubicBezTo>
                  <a:cubicBezTo>
                    <a:pt x="38" y="27"/>
                    <a:pt x="36" y="27"/>
                    <a:pt x="33" y="28"/>
                  </a:cubicBezTo>
                  <a:cubicBezTo>
                    <a:pt x="31" y="29"/>
                    <a:pt x="29" y="31"/>
                    <a:pt x="28" y="33"/>
                  </a:cubicBezTo>
                  <a:cubicBezTo>
                    <a:pt x="26" y="34"/>
                    <a:pt x="25" y="37"/>
                    <a:pt x="24" y="39"/>
                  </a:cubicBezTo>
                  <a:cubicBezTo>
                    <a:pt x="23" y="41"/>
                    <a:pt x="23" y="44"/>
                    <a:pt x="23" y="47"/>
                  </a:cubicBezTo>
                  <a:cubicBezTo>
                    <a:pt x="23" y="81"/>
                    <a:pt x="23" y="81"/>
                    <a:pt x="23" y="81"/>
                  </a:cubicBezTo>
                  <a:cubicBezTo>
                    <a:pt x="23" y="83"/>
                    <a:pt x="23" y="85"/>
                    <a:pt x="22" y="86"/>
                  </a:cubicBezTo>
                  <a:cubicBezTo>
                    <a:pt x="22" y="88"/>
                    <a:pt x="21" y="89"/>
                    <a:pt x="20" y="90"/>
                  </a:cubicBezTo>
                  <a:cubicBezTo>
                    <a:pt x="19" y="91"/>
                    <a:pt x="18" y="92"/>
                    <a:pt x="16" y="93"/>
                  </a:cubicBezTo>
                  <a:cubicBezTo>
                    <a:pt x="15" y="94"/>
                    <a:pt x="13" y="94"/>
                    <a:pt x="12" y="94"/>
                  </a:cubicBezTo>
                  <a:cubicBezTo>
                    <a:pt x="8" y="94"/>
                    <a:pt x="5" y="93"/>
                    <a:pt x="3" y="90"/>
                  </a:cubicBezTo>
                  <a:cubicBezTo>
                    <a:pt x="2" y="89"/>
                    <a:pt x="1" y="88"/>
                    <a:pt x="1" y="86"/>
                  </a:cubicBezTo>
                  <a:cubicBezTo>
                    <a:pt x="0" y="85"/>
                    <a:pt x="0" y="83"/>
                    <a:pt x="0" y="81"/>
                  </a:cubicBezTo>
                  <a:cubicBezTo>
                    <a:pt x="0" y="47"/>
                    <a:pt x="0" y="47"/>
                    <a:pt x="0" y="47"/>
                  </a:cubicBezTo>
                  <a:cubicBezTo>
                    <a:pt x="0" y="41"/>
                    <a:pt x="1" y="35"/>
                    <a:pt x="3" y="29"/>
                  </a:cubicBezTo>
                  <a:cubicBezTo>
                    <a:pt x="5" y="24"/>
                    <a:pt x="8" y="19"/>
                    <a:pt x="11" y="15"/>
                  </a:cubicBezTo>
                  <a:cubicBezTo>
                    <a:pt x="15" y="11"/>
                    <a:pt x="19" y="7"/>
                    <a:pt x="24" y="5"/>
                  </a:cubicBezTo>
                  <a:cubicBezTo>
                    <a:pt x="35" y="0"/>
                    <a:pt x="46" y="0"/>
                    <a:pt x="57" y="5"/>
                  </a:cubicBezTo>
                  <a:cubicBezTo>
                    <a:pt x="62" y="7"/>
                    <a:pt x="66" y="11"/>
                    <a:pt x="70" y="15"/>
                  </a:cubicBezTo>
                  <a:cubicBezTo>
                    <a:pt x="73" y="19"/>
                    <a:pt x="76" y="24"/>
                    <a:pt x="78" y="29"/>
                  </a:cubicBezTo>
                  <a:cubicBezTo>
                    <a:pt x="81" y="35"/>
                    <a:pt x="82" y="41"/>
                    <a:pt x="82" y="47"/>
                  </a:cubicBezTo>
                  <a:cubicBezTo>
                    <a:pt x="82" y="81"/>
                    <a:pt x="82" y="81"/>
                    <a:pt x="82" y="8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1" name="Google Shape;361;p48"/>
            <p:cNvSpPr/>
            <p:nvPr/>
          </p:nvSpPr>
          <p:spPr>
            <a:xfrm>
              <a:off x="11650669" y="441325"/>
              <a:ext cx="136525" cy="147638"/>
            </a:xfrm>
            <a:custGeom>
              <a:avLst/>
              <a:gdLst/>
              <a:ahLst/>
              <a:cxnLst/>
              <a:rect l="l" t="t" r="r" b="b"/>
              <a:pathLst>
                <a:path w="90" h="96" extrusionOk="0">
                  <a:moveTo>
                    <a:pt x="0" y="48"/>
                  </a:moveTo>
                  <a:cubicBezTo>
                    <a:pt x="0" y="36"/>
                    <a:pt x="4" y="24"/>
                    <a:pt x="13" y="15"/>
                  </a:cubicBezTo>
                  <a:cubicBezTo>
                    <a:pt x="16" y="11"/>
                    <a:pt x="21" y="8"/>
                    <a:pt x="26" y="5"/>
                  </a:cubicBezTo>
                  <a:cubicBezTo>
                    <a:pt x="37" y="0"/>
                    <a:pt x="49" y="0"/>
                    <a:pt x="60" y="5"/>
                  </a:cubicBezTo>
                  <a:cubicBezTo>
                    <a:pt x="65" y="8"/>
                    <a:pt x="69" y="11"/>
                    <a:pt x="73" y="15"/>
                  </a:cubicBezTo>
                  <a:cubicBezTo>
                    <a:pt x="90" y="34"/>
                    <a:pt x="90" y="62"/>
                    <a:pt x="73" y="81"/>
                  </a:cubicBezTo>
                  <a:cubicBezTo>
                    <a:pt x="69" y="85"/>
                    <a:pt x="65" y="89"/>
                    <a:pt x="60" y="91"/>
                  </a:cubicBezTo>
                  <a:cubicBezTo>
                    <a:pt x="49" y="96"/>
                    <a:pt x="37" y="96"/>
                    <a:pt x="26" y="91"/>
                  </a:cubicBezTo>
                  <a:cubicBezTo>
                    <a:pt x="21" y="89"/>
                    <a:pt x="16" y="85"/>
                    <a:pt x="13" y="81"/>
                  </a:cubicBezTo>
                  <a:cubicBezTo>
                    <a:pt x="4" y="72"/>
                    <a:pt x="0" y="60"/>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0" y="59"/>
                    <a:pt x="62" y="54"/>
                    <a:pt x="62" y="48"/>
                  </a:cubicBezTo>
                  <a:cubicBezTo>
                    <a:pt x="62" y="43"/>
                    <a:pt x="60" y="37"/>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2" name="Google Shape;362;p48"/>
            <p:cNvSpPr/>
            <p:nvPr/>
          </p:nvSpPr>
          <p:spPr>
            <a:xfrm>
              <a:off x="11798307" y="441325"/>
              <a:ext cx="130175" cy="147638"/>
            </a:xfrm>
            <a:custGeom>
              <a:avLst/>
              <a:gdLst/>
              <a:ahLst/>
              <a:cxnLst/>
              <a:rect l="l" t="t" r="r" b="b"/>
              <a:pathLst>
                <a:path w="86" h="96" extrusionOk="0">
                  <a:moveTo>
                    <a:pt x="0" y="48"/>
                  </a:moveTo>
                  <a:cubicBezTo>
                    <a:pt x="0" y="42"/>
                    <a:pt x="1" y="36"/>
                    <a:pt x="3" y="30"/>
                  </a:cubicBezTo>
                  <a:cubicBezTo>
                    <a:pt x="5" y="25"/>
                    <a:pt x="9" y="20"/>
                    <a:pt x="13" y="15"/>
                  </a:cubicBezTo>
                  <a:cubicBezTo>
                    <a:pt x="16" y="11"/>
                    <a:pt x="21" y="8"/>
                    <a:pt x="26" y="5"/>
                  </a:cubicBezTo>
                  <a:cubicBezTo>
                    <a:pt x="37" y="0"/>
                    <a:pt x="49" y="0"/>
                    <a:pt x="60" y="5"/>
                  </a:cubicBezTo>
                  <a:cubicBezTo>
                    <a:pt x="65" y="8"/>
                    <a:pt x="69" y="11"/>
                    <a:pt x="73" y="15"/>
                  </a:cubicBezTo>
                  <a:cubicBezTo>
                    <a:pt x="82" y="24"/>
                    <a:pt x="86" y="36"/>
                    <a:pt x="86" y="48"/>
                  </a:cubicBezTo>
                  <a:cubicBezTo>
                    <a:pt x="86" y="54"/>
                    <a:pt x="85" y="61"/>
                    <a:pt x="83" y="66"/>
                  </a:cubicBezTo>
                  <a:cubicBezTo>
                    <a:pt x="80" y="72"/>
                    <a:pt x="77" y="77"/>
                    <a:pt x="73" y="81"/>
                  </a:cubicBezTo>
                  <a:cubicBezTo>
                    <a:pt x="69" y="85"/>
                    <a:pt x="65" y="89"/>
                    <a:pt x="60" y="91"/>
                  </a:cubicBezTo>
                  <a:cubicBezTo>
                    <a:pt x="49" y="96"/>
                    <a:pt x="37" y="96"/>
                    <a:pt x="26" y="91"/>
                  </a:cubicBezTo>
                  <a:cubicBezTo>
                    <a:pt x="21" y="89"/>
                    <a:pt x="16" y="85"/>
                    <a:pt x="13" y="81"/>
                  </a:cubicBezTo>
                  <a:cubicBezTo>
                    <a:pt x="9" y="77"/>
                    <a:pt x="5" y="72"/>
                    <a:pt x="3" y="66"/>
                  </a:cubicBezTo>
                  <a:cubicBezTo>
                    <a:pt x="1" y="61"/>
                    <a:pt x="0" y="54"/>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2" y="57"/>
                    <a:pt x="64" y="48"/>
                    <a:pt x="61" y="40"/>
                  </a:cubicBezTo>
                  <a:cubicBezTo>
                    <a:pt x="60" y="37"/>
                    <a:pt x="59" y="35"/>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3" name="Google Shape;363;p48"/>
            <p:cNvSpPr/>
            <p:nvPr/>
          </p:nvSpPr>
          <p:spPr>
            <a:xfrm>
              <a:off x="11012494" y="358775"/>
              <a:ext cx="185738" cy="227013"/>
            </a:xfrm>
            <a:custGeom>
              <a:avLst/>
              <a:gdLst/>
              <a:ahLst/>
              <a:cxnLst/>
              <a:rect l="l" t="t" r="r" b="b"/>
              <a:pathLst>
                <a:path w="122" h="149" extrusionOk="0">
                  <a:moveTo>
                    <a:pt x="1" y="21"/>
                  </a:moveTo>
                  <a:cubicBezTo>
                    <a:pt x="0" y="19"/>
                    <a:pt x="0" y="17"/>
                    <a:pt x="0" y="15"/>
                  </a:cubicBezTo>
                  <a:cubicBezTo>
                    <a:pt x="0" y="13"/>
                    <a:pt x="0" y="11"/>
                    <a:pt x="1" y="9"/>
                  </a:cubicBezTo>
                  <a:cubicBezTo>
                    <a:pt x="2" y="7"/>
                    <a:pt x="3" y="6"/>
                    <a:pt x="4" y="4"/>
                  </a:cubicBezTo>
                  <a:cubicBezTo>
                    <a:pt x="5" y="3"/>
                    <a:pt x="7" y="2"/>
                    <a:pt x="9" y="1"/>
                  </a:cubicBezTo>
                  <a:cubicBezTo>
                    <a:pt x="10" y="0"/>
                    <a:pt x="12" y="0"/>
                    <a:pt x="14" y="0"/>
                  </a:cubicBezTo>
                  <a:cubicBezTo>
                    <a:pt x="16" y="0"/>
                    <a:pt x="17" y="0"/>
                    <a:pt x="19" y="1"/>
                  </a:cubicBezTo>
                  <a:cubicBezTo>
                    <a:pt x="21" y="2"/>
                    <a:pt x="22" y="3"/>
                    <a:pt x="23" y="4"/>
                  </a:cubicBezTo>
                  <a:cubicBezTo>
                    <a:pt x="25" y="6"/>
                    <a:pt x="26" y="7"/>
                    <a:pt x="27" y="9"/>
                  </a:cubicBezTo>
                  <a:cubicBezTo>
                    <a:pt x="27" y="9"/>
                    <a:pt x="58" y="88"/>
                    <a:pt x="58" y="90"/>
                  </a:cubicBezTo>
                  <a:cubicBezTo>
                    <a:pt x="59" y="91"/>
                    <a:pt x="61" y="92"/>
                    <a:pt x="62" y="91"/>
                  </a:cubicBezTo>
                  <a:cubicBezTo>
                    <a:pt x="63" y="91"/>
                    <a:pt x="63" y="90"/>
                    <a:pt x="63" y="90"/>
                  </a:cubicBezTo>
                  <a:cubicBezTo>
                    <a:pt x="64" y="88"/>
                    <a:pt x="95" y="9"/>
                    <a:pt x="95" y="9"/>
                  </a:cubicBezTo>
                  <a:cubicBezTo>
                    <a:pt x="96" y="7"/>
                    <a:pt x="97" y="6"/>
                    <a:pt x="98" y="4"/>
                  </a:cubicBezTo>
                  <a:cubicBezTo>
                    <a:pt x="99" y="3"/>
                    <a:pt x="101" y="2"/>
                    <a:pt x="103" y="1"/>
                  </a:cubicBezTo>
                  <a:cubicBezTo>
                    <a:pt x="104" y="0"/>
                    <a:pt x="106" y="0"/>
                    <a:pt x="108" y="0"/>
                  </a:cubicBezTo>
                  <a:cubicBezTo>
                    <a:pt x="109" y="0"/>
                    <a:pt x="111" y="0"/>
                    <a:pt x="113" y="1"/>
                  </a:cubicBezTo>
                  <a:cubicBezTo>
                    <a:pt x="115" y="2"/>
                    <a:pt x="116" y="3"/>
                    <a:pt x="118" y="4"/>
                  </a:cubicBezTo>
                  <a:cubicBezTo>
                    <a:pt x="119" y="6"/>
                    <a:pt x="120" y="7"/>
                    <a:pt x="121" y="9"/>
                  </a:cubicBezTo>
                  <a:cubicBezTo>
                    <a:pt x="121" y="11"/>
                    <a:pt x="122" y="13"/>
                    <a:pt x="122" y="15"/>
                  </a:cubicBezTo>
                  <a:cubicBezTo>
                    <a:pt x="122" y="17"/>
                    <a:pt x="121" y="19"/>
                    <a:pt x="121" y="21"/>
                  </a:cubicBezTo>
                  <a:cubicBezTo>
                    <a:pt x="74" y="140"/>
                    <a:pt x="74" y="140"/>
                    <a:pt x="74" y="140"/>
                  </a:cubicBezTo>
                  <a:cubicBezTo>
                    <a:pt x="73" y="142"/>
                    <a:pt x="71" y="145"/>
                    <a:pt x="69" y="146"/>
                  </a:cubicBezTo>
                  <a:cubicBezTo>
                    <a:pt x="66" y="148"/>
                    <a:pt x="64" y="149"/>
                    <a:pt x="61" y="149"/>
                  </a:cubicBezTo>
                  <a:cubicBezTo>
                    <a:pt x="60" y="149"/>
                    <a:pt x="60" y="149"/>
                    <a:pt x="60" y="149"/>
                  </a:cubicBezTo>
                  <a:cubicBezTo>
                    <a:pt x="59" y="149"/>
                    <a:pt x="59" y="149"/>
                    <a:pt x="59" y="149"/>
                  </a:cubicBezTo>
                  <a:cubicBezTo>
                    <a:pt x="56" y="148"/>
                    <a:pt x="54" y="147"/>
                    <a:pt x="52" y="146"/>
                  </a:cubicBezTo>
                  <a:cubicBezTo>
                    <a:pt x="50" y="144"/>
                    <a:pt x="49" y="142"/>
                    <a:pt x="48" y="140"/>
                  </a:cubicBezTo>
                  <a:lnTo>
                    <a:pt x="1" y="21"/>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 name="Google Shape;364;p48"/>
            <p:cNvSpPr/>
            <p:nvPr/>
          </p:nvSpPr>
          <p:spPr>
            <a:xfrm>
              <a:off x="11485569" y="358775"/>
              <a:ext cx="139700" cy="230188"/>
            </a:xfrm>
            <a:custGeom>
              <a:avLst/>
              <a:gdLst/>
              <a:ahLst/>
              <a:cxnLst/>
              <a:rect l="l" t="t" r="r" b="b"/>
              <a:pathLst>
                <a:path w="91" h="151" extrusionOk="0">
                  <a:moveTo>
                    <a:pt x="91" y="18"/>
                  </a:moveTo>
                  <a:cubicBezTo>
                    <a:pt x="91" y="13"/>
                    <a:pt x="91" y="13"/>
                    <a:pt x="91" y="13"/>
                  </a:cubicBezTo>
                  <a:cubicBezTo>
                    <a:pt x="91" y="12"/>
                    <a:pt x="90" y="10"/>
                    <a:pt x="90" y="8"/>
                  </a:cubicBezTo>
                  <a:cubicBezTo>
                    <a:pt x="89" y="7"/>
                    <a:pt x="88" y="5"/>
                    <a:pt x="87" y="4"/>
                  </a:cubicBezTo>
                  <a:cubicBezTo>
                    <a:pt x="86" y="3"/>
                    <a:pt x="85" y="2"/>
                    <a:pt x="83" y="1"/>
                  </a:cubicBezTo>
                  <a:cubicBezTo>
                    <a:pt x="80" y="0"/>
                    <a:pt x="77" y="0"/>
                    <a:pt x="74" y="1"/>
                  </a:cubicBezTo>
                  <a:cubicBezTo>
                    <a:pt x="71" y="3"/>
                    <a:pt x="69" y="5"/>
                    <a:pt x="68" y="8"/>
                  </a:cubicBezTo>
                  <a:cubicBezTo>
                    <a:pt x="67" y="10"/>
                    <a:pt x="67" y="12"/>
                    <a:pt x="67" y="13"/>
                  </a:cubicBezTo>
                  <a:cubicBezTo>
                    <a:pt x="67" y="62"/>
                    <a:pt x="67" y="62"/>
                    <a:pt x="67" y="62"/>
                  </a:cubicBezTo>
                  <a:cubicBezTo>
                    <a:pt x="64" y="60"/>
                    <a:pt x="61" y="59"/>
                    <a:pt x="58" y="58"/>
                  </a:cubicBezTo>
                  <a:cubicBezTo>
                    <a:pt x="54" y="57"/>
                    <a:pt x="51" y="57"/>
                    <a:pt x="48" y="57"/>
                  </a:cubicBezTo>
                  <a:cubicBezTo>
                    <a:pt x="42" y="56"/>
                    <a:pt x="36" y="58"/>
                    <a:pt x="31" y="60"/>
                  </a:cubicBezTo>
                  <a:cubicBezTo>
                    <a:pt x="26" y="63"/>
                    <a:pt x="21" y="66"/>
                    <a:pt x="17" y="70"/>
                  </a:cubicBezTo>
                  <a:cubicBezTo>
                    <a:pt x="0" y="89"/>
                    <a:pt x="0" y="117"/>
                    <a:pt x="17" y="136"/>
                  </a:cubicBezTo>
                  <a:cubicBezTo>
                    <a:pt x="21" y="140"/>
                    <a:pt x="26" y="144"/>
                    <a:pt x="31" y="146"/>
                  </a:cubicBezTo>
                  <a:cubicBezTo>
                    <a:pt x="41" y="151"/>
                    <a:pt x="54" y="151"/>
                    <a:pt x="64" y="146"/>
                  </a:cubicBezTo>
                  <a:cubicBezTo>
                    <a:pt x="69" y="144"/>
                    <a:pt x="74" y="140"/>
                    <a:pt x="78" y="136"/>
                  </a:cubicBezTo>
                  <a:cubicBezTo>
                    <a:pt x="82" y="132"/>
                    <a:pt x="85" y="127"/>
                    <a:pt x="87" y="122"/>
                  </a:cubicBezTo>
                  <a:cubicBezTo>
                    <a:pt x="89" y="116"/>
                    <a:pt x="91" y="110"/>
                    <a:pt x="91" y="104"/>
                  </a:cubicBezTo>
                  <a:cubicBezTo>
                    <a:pt x="91" y="18"/>
                    <a:pt x="91" y="18"/>
                    <a:pt x="91" y="18"/>
                  </a:cubicBezTo>
                  <a:close/>
                  <a:moveTo>
                    <a:pt x="66" y="111"/>
                  </a:moveTo>
                  <a:cubicBezTo>
                    <a:pt x="65" y="114"/>
                    <a:pt x="63" y="116"/>
                    <a:pt x="61" y="118"/>
                  </a:cubicBezTo>
                  <a:cubicBezTo>
                    <a:pt x="60" y="120"/>
                    <a:pt x="57" y="122"/>
                    <a:pt x="55" y="123"/>
                  </a:cubicBezTo>
                  <a:cubicBezTo>
                    <a:pt x="53" y="124"/>
                    <a:pt x="50" y="124"/>
                    <a:pt x="48" y="124"/>
                  </a:cubicBezTo>
                  <a:cubicBezTo>
                    <a:pt x="45" y="124"/>
                    <a:pt x="42" y="124"/>
                    <a:pt x="40" y="123"/>
                  </a:cubicBezTo>
                  <a:cubicBezTo>
                    <a:pt x="38" y="122"/>
                    <a:pt x="35" y="120"/>
                    <a:pt x="34" y="118"/>
                  </a:cubicBezTo>
                  <a:cubicBezTo>
                    <a:pt x="32" y="116"/>
                    <a:pt x="31" y="114"/>
                    <a:pt x="30" y="111"/>
                  </a:cubicBezTo>
                  <a:cubicBezTo>
                    <a:pt x="26" y="104"/>
                    <a:pt x="28" y="95"/>
                    <a:pt x="34" y="88"/>
                  </a:cubicBezTo>
                  <a:cubicBezTo>
                    <a:pt x="35" y="86"/>
                    <a:pt x="38" y="85"/>
                    <a:pt x="40" y="84"/>
                  </a:cubicBezTo>
                  <a:cubicBezTo>
                    <a:pt x="42" y="83"/>
                    <a:pt x="45" y="82"/>
                    <a:pt x="48" y="82"/>
                  </a:cubicBezTo>
                  <a:cubicBezTo>
                    <a:pt x="50" y="82"/>
                    <a:pt x="53" y="83"/>
                    <a:pt x="55" y="84"/>
                  </a:cubicBezTo>
                  <a:cubicBezTo>
                    <a:pt x="57" y="85"/>
                    <a:pt x="60" y="86"/>
                    <a:pt x="61" y="88"/>
                  </a:cubicBezTo>
                  <a:cubicBezTo>
                    <a:pt x="63" y="90"/>
                    <a:pt x="65" y="92"/>
                    <a:pt x="66" y="95"/>
                  </a:cubicBezTo>
                  <a:cubicBezTo>
                    <a:pt x="68" y="100"/>
                    <a:pt x="68" y="106"/>
                    <a:pt x="66" y="11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65" name="Google Shape;365;p48"/>
          <p:cNvSpPr/>
          <p:nvPr/>
        </p:nvSpPr>
        <p:spPr>
          <a:xfrm>
            <a:off x="5239944" y="1272778"/>
            <a:ext cx="502500" cy="502500"/>
          </a:xfrm>
          <a:prstGeom prst="ellipse">
            <a:avLst/>
          </a:pr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 name="Google Shape;366;p48"/>
          <p:cNvSpPr/>
          <p:nvPr/>
        </p:nvSpPr>
        <p:spPr>
          <a:xfrm>
            <a:off x="5207797" y="1326356"/>
            <a:ext cx="436960" cy="483394"/>
          </a:xfrm>
          <a:custGeom>
            <a:avLst/>
            <a:gdLst/>
            <a:ahLst/>
            <a:cxnLst/>
            <a:rect l="l" t="t" r="r" b="b"/>
            <a:pathLst>
              <a:path w="383" h="423" extrusionOk="0">
                <a:moveTo>
                  <a:pt x="383" y="347"/>
                </a:moveTo>
                <a:cubicBezTo>
                  <a:pt x="382" y="348"/>
                  <a:pt x="380" y="349"/>
                  <a:pt x="377" y="351"/>
                </a:cubicBezTo>
                <a:cubicBezTo>
                  <a:pt x="279" y="423"/>
                  <a:pt x="141" y="401"/>
                  <a:pt x="70" y="303"/>
                </a:cubicBezTo>
                <a:cubicBezTo>
                  <a:pt x="0" y="207"/>
                  <a:pt x="19" y="73"/>
                  <a:pt x="112" y="0"/>
                </a:cubicBezTo>
                <a:lnTo>
                  <a:pt x="383" y="347"/>
                </a:lnTo>
                <a:close/>
              </a:path>
            </a:pathLst>
          </a:custGeom>
          <a:solidFill>
            <a:srgbClr val="04A3B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 name="Google Shape;367;p48"/>
          <p:cNvSpPr/>
          <p:nvPr/>
        </p:nvSpPr>
        <p:spPr>
          <a:xfrm>
            <a:off x="5236372" y="2380059"/>
            <a:ext cx="502500" cy="502500"/>
          </a:xfrm>
          <a:prstGeom prst="ellipse">
            <a:avLst/>
          </a:prstGeom>
          <a:solidFill>
            <a:srgbClr val="207B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 name="Google Shape;368;p48"/>
          <p:cNvSpPr/>
          <p:nvPr/>
        </p:nvSpPr>
        <p:spPr>
          <a:xfrm>
            <a:off x="5203034" y="2432446"/>
            <a:ext cx="438150" cy="482203"/>
          </a:xfrm>
          <a:custGeom>
            <a:avLst/>
            <a:gdLst/>
            <a:ahLst/>
            <a:cxnLst/>
            <a:rect l="l" t="t" r="r" b="b"/>
            <a:pathLst>
              <a:path w="383" h="423" extrusionOk="0">
                <a:moveTo>
                  <a:pt x="383" y="347"/>
                </a:moveTo>
                <a:cubicBezTo>
                  <a:pt x="382" y="348"/>
                  <a:pt x="380" y="349"/>
                  <a:pt x="377" y="351"/>
                </a:cubicBezTo>
                <a:cubicBezTo>
                  <a:pt x="279" y="423"/>
                  <a:pt x="141" y="401"/>
                  <a:pt x="70" y="303"/>
                </a:cubicBezTo>
                <a:cubicBezTo>
                  <a:pt x="0" y="207"/>
                  <a:pt x="19" y="73"/>
                  <a:pt x="112" y="0"/>
                </a:cubicBezTo>
                <a:lnTo>
                  <a:pt x="383" y="347"/>
                </a:lnTo>
                <a:close/>
              </a:path>
            </a:pathLst>
          </a:custGeom>
          <a:solidFill>
            <a:srgbClr val="1C6D7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 name="Google Shape;369;p48"/>
          <p:cNvSpPr/>
          <p:nvPr/>
        </p:nvSpPr>
        <p:spPr>
          <a:xfrm>
            <a:off x="5236372" y="3486150"/>
            <a:ext cx="502500" cy="502500"/>
          </a:xfrm>
          <a:prstGeom prst="ellipse">
            <a:avLst/>
          </a:pr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 name="Google Shape;370;p48"/>
          <p:cNvSpPr/>
          <p:nvPr/>
        </p:nvSpPr>
        <p:spPr>
          <a:xfrm>
            <a:off x="5203034" y="3542109"/>
            <a:ext cx="438150" cy="482203"/>
          </a:xfrm>
          <a:custGeom>
            <a:avLst/>
            <a:gdLst/>
            <a:ahLst/>
            <a:cxnLst/>
            <a:rect l="l" t="t" r="r" b="b"/>
            <a:pathLst>
              <a:path w="383" h="423" extrusionOk="0">
                <a:moveTo>
                  <a:pt x="383" y="347"/>
                </a:moveTo>
                <a:cubicBezTo>
                  <a:pt x="382" y="348"/>
                  <a:pt x="380" y="349"/>
                  <a:pt x="377" y="351"/>
                </a:cubicBezTo>
                <a:cubicBezTo>
                  <a:pt x="279" y="423"/>
                  <a:pt x="141" y="401"/>
                  <a:pt x="70" y="303"/>
                </a:cubicBezTo>
                <a:cubicBezTo>
                  <a:pt x="0" y="207"/>
                  <a:pt x="19" y="73"/>
                  <a:pt x="112" y="0"/>
                </a:cubicBezTo>
                <a:lnTo>
                  <a:pt x="383" y="347"/>
                </a:lnTo>
                <a:close/>
              </a:path>
            </a:pathLst>
          </a:custGeom>
          <a:solidFill>
            <a:srgbClr val="61346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 name="Google Shape;371;p48"/>
          <p:cNvSpPr txBox="1">
            <a:spLocks noGrp="1"/>
          </p:cNvSpPr>
          <p:nvPr>
            <p:ph type="title"/>
          </p:nvPr>
        </p:nvSpPr>
        <p:spPr>
          <a:xfrm>
            <a:off x="392513" y="1326356"/>
            <a:ext cx="2928900" cy="835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7C4182"/>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372" name="Google Shape;372;p48"/>
          <p:cNvSpPr txBox="1">
            <a:spLocks noGrp="1"/>
          </p:cNvSpPr>
          <p:nvPr>
            <p:ph type="subTitle" idx="1"/>
          </p:nvPr>
        </p:nvSpPr>
        <p:spPr>
          <a:xfrm>
            <a:off x="495769" y="2228850"/>
            <a:ext cx="2650200" cy="1436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73" name="Google Shape;373;p48"/>
          <p:cNvSpPr txBox="1">
            <a:spLocks noGrp="1"/>
          </p:cNvSpPr>
          <p:nvPr>
            <p:ph type="title" idx="2"/>
          </p:nvPr>
        </p:nvSpPr>
        <p:spPr>
          <a:xfrm>
            <a:off x="5862675" y="1272769"/>
            <a:ext cx="233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434343"/>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374" name="Google Shape;374;p48"/>
          <p:cNvSpPr txBox="1">
            <a:spLocks noGrp="1"/>
          </p:cNvSpPr>
          <p:nvPr>
            <p:ph type="subTitle" idx="3"/>
          </p:nvPr>
        </p:nvSpPr>
        <p:spPr>
          <a:xfrm>
            <a:off x="5898769" y="1457006"/>
            <a:ext cx="20646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75" name="Google Shape;375;p48"/>
          <p:cNvSpPr txBox="1">
            <a:spLocks noGrp="1"/>
          </p:cNvSpPr>
          <p:nvPr>
            <p:ph type="title" idx="4"/>
          </p:nvPr>
        </p:nvSpPr>
        <p:spPr>
          <a:xfrm>
            <a:off x="5898769" y="2322900"/>
            <a:ext cx="233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434343"/>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376" name="Google Shape;376;p48"/>
          <p:cNvSpPr txBox="1">
            <a:spLocks noGrp="1"/>
          </p:cNvSpPr>
          <p:nvPr>
            <p:ph type="subTitle" idx="5"/>
          </p:nvPr>
        </p:nvSpPr>
        <p:spPr>
          <a:xfrm>
            <a:off x="5934863" y="2507138"/>
            <a:ext cx="2064600" cy="34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77" name="Google Shape;377;p48"/>
          <p:cNvSpPr txBox="1">
            <a:spLocks noGrp="1"/>
          </p:cNvSpPr>
          <p:nvPr>
            <p:ph type="title" idx="6"/>
          </p:nvPr>
        </p:nvSpPr>
        <p:spPr>
          <a:xfrm>
            <a:off x="5934863" y="3508763"/>
            <a:ext cx="233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434343"/>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378" name="Google Shape;378;p48"/>
          <p:cNvSpPr txBox="1">
            <a:spLocks noGrp="1"/>
          </p:cNvSpPr>
          <p:nvPr>
            <p:ph type="subTitle" idx="7"/>
          </p:nvPr>
        </p:nvSpPr>
        <p:spPr>
          <a:xfrm>
            <a:off x="5974538" y="3759107"/>
            <a:ext cx="2064600" cy="34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9"/>
        <p:cNvGrpSpPr/>
        <p:nvPr/>
      </p:nvGrpSpPr>
      <p:grpSpPr>
        <a:xfrm>
          <a:off x="0" y="0"/>
          <a:ext cx="0" cy="0"/>
          <a:chOff x="0" y="0"/>
          <a:chExt cx="0" cy="0"/>
        </a:xfrm>
      </p:grpSpPr>
      <p:sp>
        <p:nvSpPr>
          <p:cNvPr id="380" name="Google Shape;380;p49"/>
          <p:cNvSpPr/>
          <p:nvPr/>
        </p:nvSpPr>
        <p:spPr>
          <a:xfrm>
            <a:off x="-462731" y="727294"/>
            <a:ext cx="1114500" cy="1114500"/>
          </a:xfrm>
          <a:prstGeom prst="ellipse">
            <a:avLst/>
          </a:prstGeom>
          <a:noFill/>
          <a:ln w="228600" cap="flat" cmpd="sng">
            <a:solidFill>
              <a:srgbClr val="B1E5E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1" name="Google Shape;381;p49"/>
          <p:cNvSpPr/>
          <p:nvPr/>
        </p:nvSpPr>
        <p:spPr>
          <a:xfrm>
            <a:off x="-41775" y="2225156"/>
            <a:ext cx="9204000" cy="3000300"/>
          </a:xfrm>
          <a:prstGeom prst="rect">
            <a:avLst/>
          </a:prstGeom>
          <a:gradFill>
            <a:gsLst>
              <a:gs pos="0">
                <a:srgbClr val="1F7C84"/>
              </a:gs>
              <a:gs pos="4000">
                <a:srgbClr val="1F7C84"/>
              </a:gs>
              <a:gs pos="100000">
                <a:srgbClr val="3EE0ED"/>
              </a:gs>
            </a:gsLst>
            <a:lin ang="19199816"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2" name="Google Shape;382;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
        <p:nvSpPr>
          <p:cNvPr id="383" name="Google Shape;383;p49"/>
          <p:cNvSpPr/>
          <p:nvPr/>
        </p:nvSpPr>
        <p:spPr>
          <a:xfrm>
            <a:off x="9134475" y="2775347"/>
            <a:ext cx="4763" cy="2134792"/>
          </a:xfrm>
          <a:custGeom>
            <a:avLst/>
            <a:gdLst/>
            <a:ahLst/>
            <a:cxnLst/>
            <a:rect l="l" t="t" r="r" b="b"/>
            <a:pathLst>
              <a:path w="4" h="1792" extrusionOk="0">
                <a:moveTo>
                  <a:pt x="0" y="1588"/>
                </a:moveTo>
                <a:cubicBezTo>
                  <a:pt x="0" y="1791"/>
                  <a:pt x="0" y="1791"/>
                  <a:pt x="0" y="1791"/>
                </a:cubicBezTo>
                <a:cubicBezTo>
                  <a:pt x="1" y="1791"/>
                  <a:pt x="3" y="1791"/>
                  <a:pt x="4" y="1792"/>
                </a:cubicBezTo>
                <a:cubicBezTo>
                  <a:pt x="4" y="1589"/>
                  <a:pt x="4" y="1589"/>
                  <a:pt x="4" y="1589"/>
                </a:cubicBezTo>
                <a:cubicBezTo>
                  <a:pt x="3" y="1589"/>
                  <a:pt x="1" y="1589"/>
                  <a:pt x="0" y="1588"/>
                </a:cubicBezTo>
                <a:moveTo>
                  <a:pt x="4" y="0"/>
                </a:moveTo>
                <a:cubicBezTo>
                  <a:pt x="3" y="1"/>
                  <a:pt x="1" y="1"/>
                  <a:pt x="0" y="1"/>
                </a:cubicBezTo>
                <a:cubicBezTo>
                  <a:pt x="0" y="204"/>
                  <a:pt x="0" y="204"/>
                  <a:pt x="0" y="204"/>
                </a:cubicBezTo>
                <a:cubicBezTo>
                  <a:pt x="1" y="203"/>
                  <a:pt x="3" y="203"/>
                  <a:pt x="4" y="203"/>
                </a:cubicBezTo>
                <a:cubicBezTo>
                  <a:pt x="4" y="0"/>
                  <a:pt x="4" y="0"/>
                  <a:pt x="4" y="0"/>
                </a:cubicBezTo>
              </a:path>
            </a:pathLst>
          </a:custGeom>
          <a:solidFill>
            <a:srgbClr val="CBCBC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4" name="Google Shape;384;p49"/>
          <p:cNvSpPr/>
          <p:nvPr/>
        </p:nvSpPr>
        <p:spPr>
          <a:xfrm>
            <a:off x="5486689" y="4458320"/>
            <a:ext cx="1290637" cy="90488"/>
          </a:xfrm>
          <a:custGeom>
            <a:avLst/>
            <a:gdLst/>
            <a:ahLst/>
            <a:cxnLst/>
            <a:rect l="l" t="t" r="r" b="b"/>
            <a:pathLst>
              <a:path w="1084" h="76" extrusionOk="0">
                <a:moveTo>
                  <a:pt x="38" y="0"/>
                </a:moveTo>
                <a:cubicBezTo>
                  <a:pt x="1046" y="0"/>
                  <a:pt x="1046" y="0"/>
                  <a:pt x="1046" y="0"/>
                </a:cubicBezTo>
                <a:cubicBezTo>
                  <a:pt x="1067" y="0"/>
                  <a:pt x="1084" y="17"/>
                  <a:pt x="1084" y="38"/>
                </a:cubicBezTo>
                <a:cubicBezTo>
                  <a:pt x="1084" y="59"/>
                  <a:pt x="1067" y="76"/>
                  <a:pt x="1046" y="76"/>
                </a:cubicBezTo>
                <a:cubicBezTo>
                  <a:pt x="38" y="76"/>
                  <a:pt x="38" y="76"/>
                  <a:pt x="38" y="76"/>
                </a:cubicBezTo>
                <a:cubicBezTo>
                  <a:pt x="17" y="76"/>
                  <a:pt x="0" y="59"/>
                  <a:pt x="0" y="38"/>
                </a:cubicBezTo>
                <a:cubicBezTo>
                  <a:pt x="0" y="17"/>
                  <a:pt x="17" y="0"/>
                  <a:pt x="38"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5" name="Google Shape;385;p49"/>
          <p:cNvSpPr txBox="1">
            <a:spLocks noGrp="1"/>
          </p:cNvSpPr>
          <p:nvPr>
            <p:ph type="subTitle" idx="1"/>
          </p:nvPr>
        </p:nvSpPr>
        <p:spPr>
          <a:xfrm>
            <a:off x="5514019" y="1518281"/>
            <a:ext cx="2958600" cy="296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86" name="Google Shape;386;p49"/>
          <p:cNvSpPr txBox="1">
            <a:spLocks noGrp="1"/>
          </p:cNvSpPr>
          <p:nvPr>
            <p:ph type="title"/>
          </p:nvPr>
        </p:nvSpPr>
        <p:spPr>
          <a:xfrm>
            <a:off x="5449725" y="1725450"/>
            <a:ext cx="3193200" cy="103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800">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387" name="Google Shape;387;p49"/>
          <p:cNvSpPr txBox="1">
            <a:spLocks noGrp="1"/>
          </p:cNvSpPr>
          <p:nvPr>
            <p:ph type="body" idx="2"/>
          </p:nvPr>
        </p:nvSpPr>
        <p:spPr>
          <a:xfrm>
            <a:off x="5521163" y="2825588"/>
            <a:ext cx="2838000" cy="2025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FFFFFF"/>
              </a:buClr>
              <a:buSzPts val="1000"/>
              <a:buChar char="●"/>
              <a:defRPr>
                <a:solidFill>
                  <a:srgbClr val="FFFFFF"/>
                </a:solidFill>
              </a:defRPr>
            </a:lvl1pPr>
            <a:lvl2pPr marL="914400" lvl="1" indent="-279400" rtl="0">
              <a:spcBef>
                <a:spcPts val="0"/>
              </a:spcBef>
              <a:spcAft>
                <a:spcPts val="0"/>
              </a:spcAft>
              <a:buClr>
                <a:srgbClr val="FFFFFF"/>
              </a:buClr>
              <a:buSzPts val="800"/>
              <a:buChar char="○"/>
              <a:defRPr>
                <a:solidFill>
                  <a:srgbClr val="FFFFFF"/>
                </a:solidFill>
              </a:defRPr>
            </a:lvl2pPr>
            <a:lvl3pPr marL="1371600" lvl="2" indent="-279400" rtl="0">
              <a:spcBef>
                <a:spcPts val="0"/>
              </a:spcBef>
              <a:spcAft>
                <a:spcPts val="0"/>
              </a:spcAft>
              <a:buClr>
                <a:srgbClr val="FFFFFF"/>
              </a:buClr>
              <a:buSzPts val="800"/>
              <a:buChar char="■"/>
              <a:defRPr>
                <a:solidFill>
                  <a:srgbClr val="FFFFFF"/>
                </a:solidFill>
              </a:defRPr>
            </a:lvl3pPr>
            <a:lvl4pPr marL="1828800" lvl="3" indent="-279400" rtl="0">
              <a:spcBef>
                <a:spcPts val="0"/>
              </a:spcBef>
              <a:spcAft>
                <a:spcPts val="0"/>
              </a:spcAft>
              <a:buClr>
                <a:srgbClr val="FFFFFF"/>
              </a:buClr>
              <a:buSzPts val="800"/>
              <a:buChar char="●"/>
              <a:defRPr>
                <a:solidFill>
                  <a:srgbClr val="FFFFFF"/>
                </a:solidFill>
              </a:defRPr>
            </a:lvl4pPr>
            <a:lvl5pPr marL="2286000" lvl="4" indent="-279400" rtl="0">
              <a:spcBef>
                <a:spcPts val="0"/>
              </a:spcBef>
              <a:spcAft>
                <a:spcPts val="0"/>
              </a:spcAft>
              <a:buClr>
                <a:srgbClr val="FFFFFF"/>
              </a:buClr>
              <a:buSzPts val="800"/>
              <a:buChar char="○"/>
              <a:defRPr>
                <a:solidFill>
                  <a:srgbClr val="FFFFFF"/>
                </a:solidFill>
              </a:defRPr>
            </a:lvl5pPr>
            <a:lvl6pPr marL="2743200" lvl="5" indent="-279400" rtl="0">
              <a:spcBef>
                <a:spcPts val="0"/>
              </a:spcBef>
              <a:spcAft>
                <a:spcPts val="0"/>
              </a:spcAft>
              <a:buClr>
                <a:srgbClr val="FFFFFF"/>
              </a:buClr>
              <a:buSzPts val="800"/>
              <a:buChar char="■"/>
              <a:defRPr>
                <a:solidFill>
                  <a:srgbClr val="FFFFFF"/>
                </a:solidFill>
              </a:defRPr>
            </a:lvl6pPr>
            <a:lvl7pPr marL="3200400" lvl="6" indent="-279400" rtl="0">
              <a:spcBef>
                <a:spcPts val="0"/>
              </a:spcBef>
              <a:spcAft>
                <a:spcPts val="0"/>
              </a:spcAft>
              <a:buClr>
                <a:srgbClr val="FFFFFF"/>
              </a:buClr>
              <a:buSzPts val="800"/>
              <a:buChar char="●"/>
              <a:defRPr>
                <a:solidFill>
                  <a:srgbClr val="FFFFFF"/>
                </a:solidFill>
              </a:defRPr>
            </a:lvl7pPr>
            <a:lvl8pPr marL="3657600" lvl="7" indent="-279400" rtl="0">
              <a:spcBef>
                <a:spcPts val="0"/>
              </a:spcBef>
              <a:spcAft>
                <a:spcPts val="0"/>
              </a:spcAft>
              <a:buClr>
                <a:srgbClr val="FFFFFF"/>
              </a:buClr>
              <a:buSzPts val="800"/>
              <a:buChar char="○"/>
              <a:defRPr>
                <a:solidFill>
                  <a:srgbClr val="FFFFFF"/>
                </a:solidFill>
              </a:defRPr>
            </a:lvl8pPr>
            <a:lvl9pPr marL="4114800" lvl="8" indent="-279400" rtl="0">
              <a:spcBef>
                <a:spcPts val="0"/>
              </a:spcBef>
              <a:spcAft>
                <a:spcPts val="0"/>
              </a:spcAft>
              <a:buClr>
                <a:srgbClr val="FFFFFF"/>
              </a:buClr>
              <a:buSzPts val="800"/>
              <a:buChar char="■"/>
              <a:defRPr>
                <a:solidFill>
                  <a:srgbClr val="FFFFFF"/>
                </a:solidFill>
              </a:defRPr>
            </a:lvl9pPr>
          </a:lstStyle>
          <a:p>
            <a:endParaRPr/>
          </a:p>
        </p:txBody>
      </p:sp>
      <p:sp>
        <p:nvSpPr>
          <p:cNvPr id="388" name="Google Shape;388;p49"/>
          <p:cNvSpPr/>
          <p:nvPr/>
        </p:nvSpPr>
        <p:spPr>
          <a:xfrm>
            <a:off x="9152813" y="2747841"/>
            <a:ext cx="4763" cy="2134792"/>
          </a:xfrm>
          <a:custGeom>
            <a:avLst/>
            <a:gdLst/>
            <a:ahLst/>
            <a:cxnLst/>
            <a:rect l="l" t="t" r="r" b="b"/>
            <a:pathLst>
              <a:path w="4" h="1792" extrusionOk="0">
                <a:moveTo>
                  <a:pt x="0" y="1588"/>
                </a:moveTo>
                <a:cubicBezTo>
                  <a:pt x="0" y="1791"/>
                  <a:pt x="0" y="1791"/>
                  <a:pt x="0" y="1791"/>
                </a:cubicBezTo>
                <a:cubicBezTo>
                  <a:pt x="1" y="1791"/>
                  <a:pt x="3" y="1791"/>
                  <a:pt x="4" y="1792"/>
                </a:cubicBezTo>
                <a:cubicBezTo>
                  <a:pt x="4" y="1589"/>
                  <a:pt x="4" y="1589"/>
                  <a:pt x="4" y="1589"/>
                </a:cubicBezTo>
                <a:cubicBezTo>
                  <a:pt x="3" y="1589"/>
                  <a:pt x="1" y="1589"/>
                  <a:pt x="0" y="1588"/>
                </a:cubicBezTo>
                <a:moveTo>
                  <a:pt x="4" y="0"/>
                </a:moveTo>
                <a:cubicBezTo>
                  <a:pt x="3" y="1"/>
                  <a:pt x="1" y="1"/>
                  <a:pt x="0" y="1"/>
                </a:cubicBezTo>
                <a:cubicBezTo>
                  <a:pt x="0" y="204"/>
                  <a:pt x="0" y="204"/>
                  <a:pt x="0" y="204"/>
                </a:cubicBezTo>
                <a:cubicBezTo>
                  <a:pt x="1" y="203"/>
                  <a:pt x="3" y="203"/>
                  <a:pt x="4" y="203"/>
                </a:cubicBezTo>
                <a:cubicBezTo>
                  <a:pt x="4" y="0"/>
                  <a:pt x="4" y="0"/>
                  <a:pt x="4" y="0"/>
                </a:cubicBezTo>
              </a:path>
            </a:pathLst>
          </a:custGeom>
          <a:solidFill>
            <a:srgbClr val="CBCBC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 name="Google Shape;389;p49"/>
          <p:cNvSpPr/>
          <p:nvPr/>
        </p:nvSpPr>
        <p:spPr>
          <a:xfrm>
            <a:off x="3037022" y="1355126"/>
            <a:ext cx="1744500" cy="2888700"/>
          </a:xfrm>
          <a:prstGeom prst="rect">
            <a:avLst/>
          </a:prstGeom>
          <a:solidFill>
            <a:srgbClr val="D8D8D8"/>
          </a:solidFill>
          <a:ln>
            <a:noFill/>
          </a:ln>
          <a:effectLst>
            <a:outerShdw blurRad="1524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0" name="Google Shape;390;p49"/>
          <p:cNvSpPr/>
          <p:nvPr/>
        </p:nvSpPr>
        <p:spPr>
          <a:xfrm>
            <a:off x="322686" y="1370902"/>
            <a:ext cx="1744500" cy="2888700"/>
          </a:xfrm>
          <a:prstGeom prst="rect">
            <a:avLst/>
          </a:prstGeom>
          <a:solidFill>
            <a:srgbClr val="D8D8D8"/>
          </a:solidFill>
          <a:ln>
            <a:noFill/>
          </a:ln>
          <a:effectLst>
            <a:outerShdw blurRad="1524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1" name="Google Shape;391;p49"/>
          <p:cNvSpPr/>
          <p:nvPr/>
        </p:nvSpPr>
        <p:spPr>
          <a:xfrm>
            <a:off x="1428706" y="1250631"/>
            <a:ext cx="2015700" cy="3115800"/>
          </a:xfrm>
          <a:prstGeom prst="rect">
            <a:avLst/>
          </a:prstGeom>
          <a:solidFill>
            <a:srgbClr val="D8D8D8"/>
          </a:solidFill>
          <a:ln>
            <a:noFill/>
          </a:ln>
          <a:effectLst>
            <a:outerShdw blurRad="1524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2" name="Google Shape;392;p49"/>
          <p:cNvSpPr/>
          <p:nvPr/>
        </p:nvSpPr>
        <p:spPr>
          <a:xfrm>
            <a:off x="8305088" y="2819606"/>
            <a:ext cx="2063100" cy="2063100"/>
          </a:xfrm>
          <a:prstGeom prst="ellipse">
            <a:avLst/>
          </a:prstGeom>
          <a:noFill/>
          <a:ln w="228600" cap="flat" cmpd="sng">
            <a:solidFill>
              <a:srgbClr val="B1E5E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3" name="Google Shape;393;p49"/>
          <p:cNvSpPr/>
          <p:nvPr/>
        </p:nvSpPr>
        <p:spPr>
          <a:xfrm>
            <a:off x="1228013" y="4727850"/>
            <a:ext cx="1114500" cy="1114500"/>
          </a:xfrm>
          <a:prstGeom prst="ellipse">
            <a:avLst/>
          </a:prstGeom>
          <a:noFill/>
          <a:ln w="228600" cap="flat" cmpd="sng">
            <a:solidFill>
              <a:srgbClr val="0293A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4"/>
        <p:cNvGrpSpPr/>
        <p:nvPr/>
      </p:nvGrpSpPr>
      <p:grpSpPr>
        <a:xfrm>
          <a:off x="0" y="0"/>
          <a:ext cx="0" cy="0"/>
          <a:chOff x="0" y="0"/>
          <a:chExt cx="0" cy="0"/>
        </a:xfrm>
      </p:grpSpPr>
      <p:sp>
        <p:nvSpPr>
          <p:cNvPr id="395" name="Google Shape;395;p5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6" name="Google Shape;396;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7"/>
        <p:cNvGrpSpPr/>
        <p:nvPr/>
      </p:nvGrpSpPr>
      <p:grpSpPr>
        <a:xfrm>
          <a:off x="0" y="0"/>
          <a:ext cx="0" cy="0"/>
          <a:chOff x="0" y="0"/>
          <a:chExt cx="0" cy="0"/>
        </a:xfrm>
      </p:grpSpPr>
      <p:sp>
        <p:nvSpPr>
          <p:cNvPr id="398" name="Google Shape;398;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
        <p:nvSpPr>
          <p:cNvPr id="399" name="Google Shape;399;p51"/>
          <p:cNvSpPr/>
          <p:nvPr/>
        </p:nvSpPr>
        <p:spPr>
          <a:xfrm>
            <a:off x="2509838" y="-1390651"/>
            <a:ext cx="4001690" cy="4011223"/>
          </a:xfrm>
          <a:custGeom>
            <a:avLst/>
            <a:gdLst/>
            <a:ahLst/>
            <a:cxnLst/>
            <a:rect l="l" t="t" r="r" b="b"/>
            <a:pathLst>
              <a:path w="3332" h="3340" extrusionOk="0">
                <a:moveTo>
                  <a:pt x="2003" y="177"/>
                </a:moveTo>
                <a:cubicBezTo>
                  <a:pt x="3132" y="1230"/>
                  <a:pt x="3132" y="1230"/>
                  <a:pt x="3132" y="1230"/>
                </a:cubicBezTo>
                <a:cubicBezTo>
                  <a:pt x="3321" y="1406"/>
                  <a:pt x="3332" y="1702"/>
                  <a:pt x="3155" y="1891"/>
                </a:cubicBezTo>
                <a:cubicBezTo>
                  <a:pt x="1990" y="3140"/>
                  <a:pt x="1990" y="3140"/>
                  <a:pt x="1990" y="3140"/>
                </a:cubicBezTo>
                <a:cubicBezTo>
                  <a:pt x="1814" y="3329"/>
                  <a:pt x="1518" y="3340"/>
                  <a:pt x="1329" y="3163"/>
                </a:cubicBezTo>
                <a:cubicBezTo>
                  <a:pt x="200" y="2110"/>
                  <a:pt x="200" y="2110"/>
                  <a:pt x="200" y="2110"/>
                </a:cubicBezTo>
                <a:cubicBezTo>
                  <a:pt x="11" y="1934"/>
                  <a:pt x="0" y="1638"/>
                  <a:pt x="177" y="1449"/>
                </a:cubicBezTo>
                <a:cubicBezTo>
                  <a:pt x="1342" y="200"/>
                  <a:pt x="1342" y="200"/>
                  <a:pt x="1342" y="200"/>
                </a:cubicBezTo>
                <a:cubicBezTo>
                  <a:pt x="1518" y="11"/>
                  <a:pt x="1814" y="0"/>
                  <a:pt x="2003" y="177"/>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 name="Google Shape;400;p51"/>
          <p:cNvSpPr/>
          <p:nvPr/>
        </p:nvSpPr>
        <p:spPr>
          <a:xfrm>
            <a:off x="4048850" y="1980184"/>
            <a:ext cx="5671500" cy="825000"/>
          </a:xfrm>
          <a:prstGeom prst="roundRect">
            <a:avLst>
              <a:gd name="adj" fmla="val 50000"/>
            </a:avLst>
          </a:prstGeom>
          <a:gradFill>
            <a:gsLst>
              <a:gs pos="0">
                <a:srgbClr val="1F7C84"/>
              </a:gs>
              <a:gs pos="4000">
                <a:srgbClr val="1F7C84"/>
              </a:gs>
              <a:gs pos="100000">
                <a:srgbClr val="3EE0ED"/>
              </a:gs>
            </a:gsLst>
            <a:lin ang="1919981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1" name="Google Shape;401;p51"/>
          <p:cNvSpPr/>
          <p:nvPr/>
        </p:nvSpPr>
        <p:spPr>
          <a:xfrm>
            <a:off x="5794177" y="2969089"/>
            <a:ext cx="4001690" cy="4011223"/>
          </a:xfrm>
          <a:custGeom>
            <a:avLst/>
            <a:gdLst/>
            <a:ahLst/>
            <a:cxnLst/>
            <a:rect l="l" t="t" r="r" b="b"/>
            <a:pathLst>
              <a:path w="3332" h="3340" extrusionOk="0">
                <a:moveTo>
                  <a:pt x="2003" y="177"/>
                </a:moveTo>
                <a:cubicBezTo>
                  <a:pt x="3132" y="1230"/>
                  <a:pt x="3132" y="1230"/>
                  <a:pt x="3132" y="1230"/>
                </a:cubicBezTo>
                <a:cubicBezTo>
                  <a:pt x="3321" y="1406"/>
                  <a:pt x="3332" y="1702"/>
                  <a:pt x="3155" y="1891"/>
                </a:cubicBezTo>
                <a:cubicBezTo>
                  <a:pt x="1990" y="3140"/>
                  <a:pt x="1990" y="3140"/>
                  <a:pt x="1990" y="3140"/>
                </a:cubicBezTo>
                <a:cubicBezTo>
                  <a:pt x="1814" y="3329"/>
                  <a:pt x="1518" y="3340"/>
                  <a:pt x="1329" y="3163"/>
                </a:cubicBezTo>
                <a:cubicBezTo>
                  <a:pt x="200" y="2110"/>
                  <a:pt x="200" y="2110"/>
                  <a:pt x="200" y="2110"/>
                </a:cubicBezTo>
                <a:cubicBezTo>
                  <a:pt x="11" y="1934"/>
                  <a:pt x="0" y="1638"/>
                  <a:pt x="177" y="1449"/>
                </a:cubicBezTo>
                <a:cubicBezTo>
                  <a:pt x="1342" y="200"/>
                  <a:pt x="1342" y="200"/>
                  <a:pt x="1342" y="200"/>
                </a:cubicBezTo>
                <a:cubicBezTo>
                  <a:pt x="1518" y="11"/>
                  <a:pt x="1814" y="0"/>
                  <a:pt x="2003" y="177"/>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 name="Google Shape;402;p51"/>
          <p:cNvSpPr/>
          <p:nvPr/>
        </p:nvSpPr>
        <p:spPr>
          <a:xfrm>
            <a:off x="5269706" y="2395538"/>
            <a:ext cx="31200" cy="15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000"/>
              <a:buFont typeface="Roboto"/>
              <a:buNone/>
            </a:pPr>
            <a:r>
              <a:rPr lang="vi" sz="1000" b="0" i="0" u="none" strike="noStrike" cap="none">
                <a:solidFill>
                  <a:srgbClr val="FFFFFF"/>
                </a:solidFill>
                <a:latin typeface="Roboto"/>
                <a:ea typeface="Roboto"/>
                <a:cs typeface="Roboto"/>
                <a:sym typeface="Roboto"/>
              </a:rPr>
              <a:t> </a:t>
            </a:r>
            <a:endParaRPr sz="1400" b="0" i="0" u="none" strike="noStrike" cap="none">
              <a:solidFill>
                <a:schemeClr val="dk1"/>
              </a:solidFill>
              <a:latin typeface="Arial"/>
              <a:ea typeface="Arial"/>
              <a:cs typeface="Arial"/>
              <a:sym typeface="Arial"/>
            </a:endParaRPr>
          </a:p>
        </p:txBody>
      </p:sp>
      <p:sp>
        <p:nvSpPr>
          <p:cNvPr id="403" name="Google Shape;403;p51"/>
          <p:cNvSpPr/>
          <p:nvPr/>
        </p:nvSpPr>
        <p:spPr>
          <a:xfrm>
            <a:off x="4371975" y="3215878"/>
            <a:ext cx="480000" cy="480000"/>
          </a:xfrm>
          <a:prstGeom prst="ellipse">
            <a:avLst/>
          </a:pr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 name="Google Shape;404;p51"/>
          <p:cNvSpPr/>
          <p:nvPr/>
        </p:nvSpPr>
        <p:spPr>
          <a:xfrm>
            <a:off x="6038850" y="3215878"/>
            <a:ext cx="480000" cy="480000"/>
          </a:xfrm>
          <a:prstGeom prst="ellipse">
            <a:avLst/>
          </a:prstGeom>
          <a:solidFill>
            <a:srgbClr val="207B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 name="Google Shape;405;p51"/>
          <p:cNvSpPr/>
          <p:nvPr/>
        </p:nvSpPr>
        <p:spPr>
          <a:xfrm>
            <a:off x="7705725" y="3196828"/>
            <a:ext cx="480000" cy="480000"/>
          </a:xfrm>
          <a:prstGeom prst="ellipse">
            <a:avLst/>
          </a:pr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 name="Google Shape;406;p51"/>
          <p:cNvSpPr txBox="1">
            <a:spLocks noGrp="1"/>
          </p:cNvSpPr>
          <p:nvPr>
            <p:ph type="title"/>
          </p:nvPr>
        </p:nvSpPr>
        <p:spPr>
          <a:xfrm>
            <a:off x="4435313" y="972619"/>
            <a:ext cx="4001700" cy="843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a:solidFill>
                  <a:srgbClr val="7C4182"/>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407" name="Google Shape;407;p51"/>
          <p:cNvSpPr txBox="1">
            <a:spLocks noGrp="1"/>
          </p:cNvSpPr>
          <p:nvPr>
            <p:ph type="subTitle" idx="1"/>
          </p:nvPr>
        </p:nvSpPr>
        <p:spPr>
          <a:xfrm>
            <a:off x="4549613" y="2092163"/>
            <a:ext cx="4279200" cy="60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8" name="Google Shape;408;p51"/>
          <p:cNvSpPr txBox="1">
            <a:spLocks noGrp="1"/>
          </p:cNvSpPr>
          <p:nvPr>
            <p:ph type="title" idx="2"/>
          </p:nvPr>
        </p:nvSpPr>
        <p:spPr>
          <a:xfrm>
            <a:off x="4284319" y="3776569"/>
            <a:ext cx="77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434343"/>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409" name="Google Shape;409;p51"/>
          <p:cNvSpPr txBox="1">
            <a:spLocks noGrp="1"/>
          </p:cNvSpPr>
          <p:nvPr>
            <p:ph type="subTitle" idx="3"/>
          </p:nvPr>
        </p:nvSpPr>
        <p:spPr>
          <a:xfrm>
            <a:off x="4284319" y="4106438"/>
            <a:ext cx="7797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10" name="Google Shape;410;p51"/>
          <p:cNvSpPr txBox="1">
            <a:spLocks noGrp="1"/>
          </p:cNvSpPr>
          <p:nvPr>
            <p:ph type="title" idx="4"/>
          </p:nvPr>
        </p:nvSpPr>
        <p:spPr>
          <a:xfrm>
            <a:off x="5889000" y="3873347"/>
            <a:ext cx="77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434343"/>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411" name="Google Shape;411;p51"/>
          <p:cNvSpPr txBox="1">
            <a:spLocks noGrp="1"/>
          </p:cNvSpPr>
          <p:nvPr>
            <p:ph type="subTitle" idx="5"/>
          </p:nvPr>
        </p:nvSpPr>
        <p:spPr>
          <a:xfrm>
            <a:off x="5889000" y="4203216"/>
            <a:ext cx="7797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12" name="Google Shape;412;p51"/>
          <p:cNvSpPr txBox="1">
            <a:spLocks noGrp="1"/>
          </p:cNvSpPr>
          <p:nvPr>
            <p:ph type="title" idx="6"/>
          </p:nvPr>
        </p:nvSpPr>
        <p:spPr>
          <a:xfrm>
            <a:off x="7555875" y="3873347"/>
            <a:ext cx="77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434343"/>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413" name="Google Shape;413;p51"/>
          <p:cNvSpPr txBox="1">
            <a:spLocks noGrp="1"/>
          </p:cNvSpPr>
          <p:nvPr>
            <p:ph type="subTitle" idx="7"/>
          </p:nvPr>
        </p:nvSpPr>
        <p:spPr>
          <a:xfrm>
            <a:off x="7555875" y="4203216"/>
            <a:ext cx="7797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4"/>
        <p:cNvGrpSpPr/>
        <p:nvPr/>
      </p:nvGrpSpPr>
      <p:grpSpPr>
        <a:xfrm>
          <a:off x="0" y="0"/>
          <a:ext cx="0" cy="0"/>
          <a:chOff x="0" y="0"/>
          <a:chExt cx="0" cy="0"/>
        </a:xfrm>
      </p:grpSpPr>
      <p:sp>
        <p:nvSpPr>
          <p:cNvPr id="415" name="Google Shape;415;p5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000"/>
              <a:buNone/>
              <a:defRPr/>
            </a:lvl1pPr>
          </a:lstStyle>
          <a:p>
            <a:endParaRPr/>
          </a:p>
        </p:txBody>
      </p:sp>
      <p:sp>
        <p:nvSpPr>
          <p:cNvPr id="416" name="Google Shape;416;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
        <p:nvSpPr>
          <p:cNvPr id="417" name="Google Shape;417;p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L="0" lvl="0" indent="0" algn="l" rtl="0">
              <a:lnSpc>
                <a:spcPct val="90000"/>
              </a:lnSpc>
              <a:spcBef>
                <a:spcPts val="0"/>
              </a:spcBef>
              <a:spcAft>
                <a:spcPts val="0"/>
              </a:spcAft>
              <a:buClr>
                <a:schemeClr val="dk1"/>
              </a:buClr>
              <a:buSzPts val="3300"/>
              <a:buFont typeface="Calibri"/>
              <a:buNone/>
              <a:defRPr/>
            </a:lvl1pPr>
            <a:lvl2pPr marL="0" lvl="1" indent="0" algn="l" rtl="0">
              <a:lnSpc>
                <a:spcPct val="90000"/>
              </a:lnSpc>
              <a:spcBef>
                <a:spcPts val="0"/>
              </a:spcBef>
              <a:spcAft>
                <a:spcPts val="0"/>
              </a:spcAft>
              <a:buClr>
                <a:schemeClr val="dk1"/>
              </a:buClr>
              <a:buSzPts val="3300"/>
              <a:buFont typeface="Calibri"/>
              <a:buNone/>
              <a:defRPr/>
            </a:lvl2pPr>
            <a:lvl3pPr marL="0" lvl="2" indent="0" algn="l" rtl="0">
              <a:lnSpc>
                <a:spcPct val="90000"/>
              </a:lnSpc>
              <a:spcBef>
                <a:spcPts val="0"/>
              </a:spcBef>
              <a:spcAft>
                <a:spcPts val="0"/>
              </a:spcAft>
              <a:buClr>
                <a:schemeClr val="dk1"/>
              </a:buClr>
              <a:buSzPts val="3300"/>
              <a:buFont typeface="Calibri"/>
              <a:buNone/>
              <a:defRPr/>
            </a:lvl3pPr>
            <a:lvl4pPr marL="0" lvl="3" indent="0" algn="l" rtl="0">
              <a:lnSpc>
                <a:spcPct val="90000"/>
              </a:lnSpc>
              <a:spcBef>
                <a:spcPts val="0"/>
              </a:spcBef>
              <a:spcAft>
                <a:spcPts val="0"/>
              </a:spcAft>
              <a:buClr>
                <a:schemeClr val="dk1"/>
              </a:buClr>
              <a:buSzPts val="3300"/>
              <a:buFont typeface="Calibri"/>
              <a:buNone/>
              <a:defRPr/>
            </a:lvl4pPr>
            <a:lvl5pPr marL="0" lvl="4" indent="0" algn="l" rtl="0">
              <a:lnSpc>
                <a:spcPct val="90000"/>
              </a:lnSpc>
              <a:spcBef>
                <a:spcPts val="0"/>
              </a:spcBef>
              <a:spcAft>
                <a:spcPts val="0"/>
              </a:spcAft>
              <a:buClr>
                <a:schemeClr val="dk1"/>
              </a:buClr>
              <a:buSzPts val="3300"/>
              <a:buFont typeface="Calibri"/>
              <a:buNone/>
              <a:defRPr/>
            </a:lvl5pPr>
            <a:lvl6pPr marL="0" lvl="5" indent="0" algn="l" rtl="0">
              <a:lnSpc>
                <a:spcPct val="90000"/>
              </a:lnSpc>
              <a:spcBef>
                <a:spcPts val="0"/>
              </a:spcBef>
              <a:spcAft>
                <a:spcPts val="0"/>
              </a:spcAft>
              <a:buClr>
                <a:schemeClr val="dk1"/>
              </a:buClr>
              <a:buSzPts val="3300"/>
              <a:buFont typeface="Calibri"/>
              <a:buNone/>
              <a:defRPr/>
            </a:lvl6pPr>
            <a:lvl7pPr marL="0" lvl="6" indent="0" algn="l" rtl="0">
              <a:lnSpc>
                <a:spcPct val="90000"/>
              </a:lnSpc>
              <a:spcBef>
                <a:spcPts val="0"/>
              </a:spcBef>
              <a:spcAft>
                <a:spcPts val="0"/>
              </a:spcAft>
              <a:buClr>
                <a:schemeClr val="dk1"/>
              </a:buClr>
              <a:buSzPts val="3300"/>
              <a:buFont typeface="Calibri"/>
              <a:buNone/>
              <a:defRPr/>
            </a:lvl7pPr>
            <a:lvl8pPr marL="0" lvl="7" indent="0" algn="l" rtl="0">
              <a:lnSpc>
                <a:spcPct val="90000"/>
              </a:lnSpc>
              <a:spcBef>
                <a:spcPts val="0"/>
              </a:spcBef>
              <a:spcAft>
                <a:spcPts val="0"/>
              </a:spcAft>
              <a:buClr>
                <a:schemeClr val="dk1"/>
              </a:buClr>
              <a:buSzPts val="3300"/>
              <a:buFont typeface="Calibri"/>
              <a:buNone/>
              <a:defRPr/>
            </a:lvl8pPr>
            <a:lvl9pPr marL="0" lvl="8" indent="0" algn="l" rtl="0">
              <a:lnSpc>
                <a:spcPct val="90000"/>
              </a:lnSpc>
              <a:spcBef>
                <a:spcPts val="0"/>
              </a:spcBef>
              <a:spcAft>
                <a:spcPts val="0"/>
              </a:spcAft>
              <a:buClr>
                <a:schemeClr val="dk1"/>
              </a:buClr>
              <a:buSzPts val="3300"/>
              <a:buFont typeface="Calibri"/>
              <a:buNone/>
              <a:defRPr/>
            </a:lvl9pPr>
          </a:lstStyle>
          <a:p>
            <a:endParaRPr/>
          </a:p>
        </p:txBody>
      </p:sp>
      <p:sp>
        <p:nvSpPr>
          <p:cNvPr id="418" name="Google Shape;418;p52"/>
          <p:cNvSpPr/>
          <p:nvPr/>
        </p:nvSpPr>
        <p:spPr>
          <a:xfrm>
            <a:off x="-8796" y="-11184"/>
            <a:ext cx="9158400" cy="51549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9" name="Google Shape;419;p52"/>
          <p:cNvSpPr/>
          <p:nvPr/>
        </p:nvSpPr>
        <p:spPr>
          <a:xfrm>
            <a:off x="-8796" y="-11184"/>
            <a:ext cx="9158400" cy="5154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 name="Google Shape;420;p52"/>
          <p:cNvSpPr/>
          <p:nvPr/>
        </p:nvSpPr>
        <p:spPr>
          <a:xfrm>
            <a:off x="-8796" y="-11184"/>
            <a:ext cx="9158500" cy="5154686"/>
          </a:xfrm>
          <a:custGeom>
            <a:avLst/>
            <a:gdLst/>
            <a:ahLst/>
            <a:cxnLst/>
            <a:rect l="l" t="t" r="r" b="b"/>
            <a:pathLst>
              <a:path w="8125" h="4573" extrusionOk="0">
                <a:moveTo>
                  <a:pt x="2" y="3"/>
                </a:moveTo>
                <a:lnTo>
                  <a:pt x="2" y="5"/>
                </a:lnTo>
                <a:lnTo>
                  <a:pt x="8121" y="5"/>
                </a:lnTo>
                <a:lnTo>
                  <a:pt x="8121" y="4569"/>
                </a:lnTo>
                <a:lnTo>
                  <a:pt x="4" y="4569"/>
                </a:lnTo>
                <a:lnTo>
                  <a:pt x="4" y="3"/>
                </a:lnTo>
                <a:lnTo>
                  <a:pt x="2" y="3"/>
                </a:lnTo>
                <a:lnTo>
                  <a:pt x="2" y="5"/>
                </a:lnTo>
                <a:lnTo>
                  <a:pt x="2" y="3"/>
                </a:lnTo>
                <a:lnTo>
                  <a:pt x="0" y="3"/>
                </a:lnTo>
                <a:lnTo>
                  <a:pt x="0" y="4573"/>
                </a:lnTo>
                <a:lnTo>
                  <a:pt x="8125" y="4573"/>
                </a:lnTo>
                <a:lnTo>
                  <a:pt x="8125" y="0"/>
                </a:lnTo>
                <a:lnTo>
                  <a:pt x="0" y="0"/>
                </a:lnTo>
                <a:lnTo>
                  <a:pt x="0" y="3"/>
                </a:lnTo>
                <a:lnTo>
                  <a:pt x="2" y="3"/>
                </a:lnTo>
                <a:close/>
              </a:path>
            </a:pathLst>
          </a:custGeom>
          <a:solidFill>
            <a:srgbClr val="7070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 name="Google Shape;421;p52"/>
          <p:cNvSpPr/>
          <p:nvPr/>
        </p:nvSpPr>
        <p:spPr>
          <a:xfrm>
            <a:off x="-8796" y="-11184"/>
            <a:ext cx="9158500" cy="5154686"/>
          </a:xfrm>
          <a:custGeom>
            <a:avLst/>
            <a:gdLst/>
            <a:ahLst/>
            <a:cxnLst/>
            <a:rect l="l" t="t" r="r" b="b"/>
            <a:pathLst>
              <a:path w="8125" h="4573" extrusionOk="0">
                <a:moveTo>
                  <a:pt x="2" y="3"/>
                </a:moveTo>
                <a:lnTo>
                  <a:pt x="2" y="5"/>
                </a:lnTo>
                <a:lnTo>
                  <a:pt x="8121" y="5"/>
                </a:lnTo>
                <a:lnTo>
                  <a:pt x="8121" y="4569"/>
                </a:lnTo>
                <a:lnTo>
                  <a:pt x="4" y="4569"/>
                </a:lnTo>
                <a:lnTo>
                  <a:pt x="4" y="3"/>
                </a:lnTo>
                <a:lnTo>
                  <a:pt x="2" y="3"/>
                </a:lnTo>
                <a:lnTo>
                  <a:pt x="2" y="5"/>
                </a:lnTo>
                <a:lnTo>
                  <a:pt x="2" y="3"/>
                </a:lnTo>
                <a:lnTo>
                  <a:pt x="0" y="3"/>
                </a:lnTo>
                <a:lnTo>
                  <a:pt x="0" y="4573"/>
                </a:lnTo>
                <a:lnTo>
                  <a:pt x="8125" y="4573"/>
                </a:lnTo>
                <a:lnTo>
                  <a:pt x="8125" y="0"/>
                </a:lnTo>
                <a:lnTo>
                  <a:pt x="0" y="0"/>
                </a:lnTo>
                <a:lnTo>
                  <a:pt x="0" y="3"/>
                </a:lnTo>
                <a:lnTo>
                  <a:pt x="2" y="3"/>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22" name="Google Shape;422;p52"/>
          <p:cNvGrpSpPr/>
          <p:nvPr/>
        </p:nvGrpSpPr>
        <p:grpSpPr>
          <a:xfrm>
            <a:off x="-8796" y="-11184"/>
            <a:ext cx="9158496" cy="5154683"/>
            <a:chOff x="-11728" y="-14912"/>
            <a:chExt cx="12211328" cy="6872911"/>
          </a:xfrm>
        </p:grpSpPr>
        <p:pic>
          <p:nvPicPr>
            <p:cNvPr id="423" name="Google Shape;423;p52"/>
            <p:cNvPicPr preferRelativeResize="0"/>
            <p:nvPr/>
          </p:nvPicPr>
          <p:blipFill rotWithShape="1">
            <a:blip r:embed="rId2">
              <a:alphaModFix/>
            </a:blip>
            <a:srcRect/>
            <a:stretch/>
          </p:blipFill>
          <p:spPr>
            <a:xfrm>
              <a:off x="-11728" y="-14912"/>
              <a:ext cx="12211328" cy="6872911"/>
            </a:xfrm>
            <a:prstGeom prst="rect">
              <a:avLst/>
            </a:prstGeom>
            <a:noFill/>
            <a:ln>
              <a:noFill/>
            </a:ln>
          </p:spPr>
        </p:pic>
        <p:pic>
          <p:nvPicPr>
            <p:cNvPr id="424" name="Google Shape;424;p52"/>
            <p:cNvPicPr preferRelativeResize="0"/>
            <p:nvPr/>
          </p:nvPicPr>
          <p:blipFill rotWithShape="1">
            <a:blip r:embed="rId3">
              <a:alphaModFix/>
            </a:blip>
            <a:srcRect/>
            <a:stretch/>
          </p:blipFill>
          <p:spPr>
            <a:xfrm>
              <a:off x="-11728" y="1512068"/>
              <a:ext cx="1797507" cy="3821957"/>
            </a:xfrm>
            <a:prstGeom prst="rect">
              <a:avLst/>
            </a:prstGeom>
            <a:noFill/>
            <a:ln>
              <a:noFill/>
            </a:ln>
          </p:spPr>
        </p:pic>
        <p:pic>
          <p:nvPicPr>
            <p:cNvPr id="425" name="Google Shape;425;p52"/>
            <p:cNvPicPr preferRelativeResize="0"/>
            <p:nvPr/>
          </p:nvPicPr>
          <p:blipFill rotWithShape="1">
            <a:blip r:embed="rId4">
              <a:alphaModFix/>
            </a:blip>
            <a:srcRect/>
            <a:stretch/>
          </p:blipFill>
          <p:spPr>
            <a:xfrm>
              <a:off x="10869504" y="4337582"/>
              <a:ext cx="1330095" cy="2228849"/>
            </a:xfrm>
            <a:prstGeom prst="rect">
              <a:avLst/>
            </a:prstGeom>
            <a:noFill/>
            <a:ln>
              <a:noFill/>
            </a:ln>
          </p:spPr>
        </p:pic>
      </p:grpSp>
      <p:sp>
        <p:nvSpPr>
          <p:cNvPr id="426" name="Google Shape;426;p52"/>
          <p:cNvSpPr/>
          <p:nvPr/>
        </p:nvSpPr>
        <p:spPr>
          <a:xfrm>
            <a:off x="-8796" y="1137433"/>
            <a:ext cx="4509" cy="2858578"/>
          </a:xfrm>
          <a:custGeom>
            <a:avLst/>
            <a:gdLst/>
            <a:ahLst/>
            <a:cxnLst/>
            <a:rect l="l" t="t" r="r" b="b"/>
            <a:pathLst>
              <a:path w="4" h="2396" extrusionOk="0">
                <a:moveTo>
                  <a:pt x="4" y="2207"/>
                </a:moveTo>
                <a:cubicBezTo>
                  <a:pt x="3" y="2207"/>
                  <a:pt x="1" y="2207"/>
                  <a:pt x="0" y="2207"/>
                </a:cubicBezTo>
                <a:cubicBezTo>
                  <a:pt x="0" y="2396"/>
                  <a:pt x="0" y="2396"/>
                  <a:pt x="0" y="2396"/>
                </a:cubicBezTo>
                <a:cubicBezTo>
                  <a:pt x="1" y="2396"/>
                  <a:pt x="3" y="2396"/>
                  <a:pt x="4" y="2396"/>
                </a:cubicBezTo>
                <a:cubicBezTo>
                  <a:pt x="4" y="2207"/>
                  <a:pt x="4" y="2207"/>
                  <a:pt x="4" y="2207"/>
                </a:cubicBezTo>
                <a:moveTo>
                  <a:pt x="0" y="0"/>
                </a:moveTo>
                <a:cubicBezTo>
                  <a:pt x="0" y="189"/>
                  <a:pt x="0" y="189"/>
                  <a:pt x="0" y="189"/>
                </a:cubicBezTo>
                <a:cubicBezTo>
                  <a:pt x="1" y="189"/>
                  <a:pt x="3" y="189"/>
                  <a:pt x="4" y="189"/>
                </a:cubicBezTo>
                <a:cubicBezTo>
                  <a:pt x="4" y="0"/>
                  <a:pt x="4" y="0"/>
                  <a:pt x="4" y="0"/>
                </a:cubicBezTo>
                <a:cubicBezTo>
                  <a:pt x="3" y="0"/>
                  <a:pt x="1" y="0"/>
                  <a:pt x="0" y="0"/>
                </a:cubicBezTo>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 name="Google Shape;427;p52"/>
          <p:cNvSpPr/>
          <p:nvPr/>
        </p:nvSpPr>
        <p:spPr>
          <a:xfrm>
            <a:off x="9145190" y="3273475"/>
            <a:ext cx="4509" cy="1629932"/>
          </a:xfrm>
          <a:custGeom>
            <a:avLst/>
            <a:gdLst/>
            <a:ahLst/>
            <a:cxnLst/>
            <a:rect l="l" t="t" r="r" b="b"/>
            <a:pathLst>
              <a:path w="4" h="1366" extrusionOk="0">
                <a:moveTo>
                  <a:pt x="4" y="1173"/>
                </a:moveTo>
                <a:cubicBezTo>
                  <a:pt x="3" y="1173"/>
                  <a:pt x="1" y="1173"/>
                  <a:pt x="0" y="1174"/>
                </a:cubicBezTo>
                <a:cubicBezTo>
                  <a:pt x="0" y="1366"/>
                  <a:pt x="0" y="1366"/>
                  <a:pt x="0" y="1366"/>
                </a:cubicBezTo>
                <a:cubicBezTo>
                  <a:pt x="1" y="1366"/>
                  <a:pt x="3" y="1366"/>
                  <a:pt x="4" y="1366"/>
                </a:cubicBezTo>
                <a:cubicBezTo>
                  <a:pt x="4" y="1173"/>
                  <a:pt x="4" y="1173"/>
                  <a:pt x="4" y="1173"/>
                </a:cubicBezTo>
                <a:moveTo>
                  <a:pt x="0" y="0"/>
                </a:moveTo>
                <a:cubicBezTo>
                  <a:pt x="0" y="192"/>
                  <a:pt x="0" y="192"/>
                  <a:pt x="0" y="192"/>
                </a:cubicBezTo>
                <a:cubicBezTo>
                  <a:pt x="1" y="193"/>
                  <a:pt x="3" y="193"/>
                  <a:pt x="4" y="193"/>
                </a:cubicBezTo>
                <a:cubicBezTo>
                  <a:pt x="4" y="0"/>
                  <a:pt x="4" y="0"/>
                  <a:pt x="4" y="0"/>
                </a:cubicBezTo>
                <a:cubicBezTo>
                  <a:pt x="3" y="0"/>
                  <a:pt x="1" y="0"/>
                  <a:pt x="0" y="0"/>
                </a:cubicBezTo>
              </a:path>
            </a:pathLst>
          </a:custGeom>
          <a:solidFill>
            <a:srgbClr val="8D8D8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 name="Google Shape;428;p52"/>
          <p:cNvSpPr/>
          <p:nvPr/>
        </p:nvSpPr>
        <p:spPr>
          <a:xfrm>
            <a:off x="8036027" y="-11184"/>
            <a:ext cx="1113674" cy="971645"/>
          </a:xfrm>
          <a:custGeom>
            <a:avLst/>
            <a:gdLst/>
            <a:ahLst/>
            <a:cxnLst/>
            <a:rect l="l" t="t" r="r" b="b"/>
            <a:pathLst>
              <a:path w="934" h="814" extrusionOk="0">
                <a:moveTo>
                  <a:pt x="934" y="750"/>
                </a:moveTo>
                <a:cubicBezTo>
                  <a:pt x="933" y="750"/>
                  <a:pt x="931" y="751"/>
                  <a:pt x="930" y="752"/>
                </a:cubicBezTo>
                <a:cubicBezTo>
                  <a:pt x="930" y="814"/>
                  <a:pt x="930" y="814"/>
                  <a:pt x="930" y="814"/>
                </a:cubicBezTo>
                <a:cubicBezTo>
                  <a:pt x="931" y="813"/>
                  <a:pt x="933" y="812"/>
                  <a:pt x="934" y="812"/>
                </a:cubicBezTo>
                <a:cubicBezTo>
                  <a:pt x="934" y="750"/>
                  <a:pt x="934" y="750"/>
                  <a:pt x="934" y="750"/>
                </a:cubicBezTo>
                <a:moveTo>
                  <a:pt x="60" y="0"/>
                </a:moveTo>
                <a:cubicBezTo>
                  <a:pt x="1" y="0"/>
                  <a:pt x="1" y="0"/>
                  <a:pt x="1" y="0"/>
                </a:cubicBezTo>
                <a:cubicBezTo>
                  <a:pt x="1" y="1"/>
                  <a:pt x="1" y="3"/>
                  <a:pt x="0" y="4"/>
                </a:cubicBezTo>
                <a:cubicBezTo>
                  <a:pt x="59" y="4"/>
                  <a:pt x="59" y="4"/>
                  <a:pt x="59" y="4"/>
                </a:cubicBezTo>
                <a:cubicBezTo>
                  <a:pt x="59" y="3"/>
                  <a:pt x="60" y="1"/>
                  <a:pt x="60" y="0"/>
                </a:cubicBezTo>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9" name="Google Shape;429;p52"/>
          <p:cNvSpPr/>
          <p:nvPr/>
        </p:nvSpPr>
        <p:spPr>
          <a:xfrm>
            <a:off x="8107039" y="-11184"/>
            <a:ext cx="1042661" cy="897251"/>
          </a:xfrm>
          <a:custGeom>
            <a:avLst/>
            <a:gdLst/>
            <a:ahLst/>
            <a:cxnLst/>
            <a:rect l="l" t="t" r="r" b="b"/>
            <a:pathLst>
              <a:path w="875" h="752" extrusionOk="0">
                <a:moveTo>
                  <a:pt x="875" y="0"/>
                </a:moveTo>
                <a:cubicBezTo>
                  <a:pt x="1" y="0"/>
                  <a:pt x="1" y="0"/>
                  <a:pt x="1" y="0"/>
                </a:cubicBezTo>
                <a:cubicBezTo>
                  <a:pt x="1" y="1"/>
                  <a:pt x="0" y="3"/>
                  <a:pt x="0" y="4"/>
                </a:cubicBezTo>
                <a:cubicBezTo>
                  <a:pt x="871" y="4"/>
                  <a:pt x="871" y="4"/>
                  <a:pt x="871" y="4"/>
                </a:cubicBezTo>
                <a:cubicBezTo>
                  <a:pt x="871" y="752"/>
                  <a:pt x="871" y="752"/>
                  <a:pt x="871" y="752"/>
                </a:cubicBezTo>
                <a:cubicBezTo>
                  <a:pt x="872" y="751"/>
                  <a:pt x="874" y="750"/>
                  <a:pt x="875" y="750"/>
                </a:cubicBezTo>
                <a:cubicBezTo>
                  <a:pt x="875" y="0"/>
                  <a:pt x="875" y="0"/>
                  <a:pt x="875" y="0"/>
                </a:cubicBezTo>
              </a:path>
            </a:pathLst>
          </a:custGeom>
          <a:solidFill>
            <a:srgbClr val="E2E2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0" name="Google Shape;430;p52"/>
          <p:cNvSpPr/>
          <p:nvPr/>
        </p:nvSpPr>
        <p:spPr>
          <a:xfrm>
            <a:off x="8016864" y="-11184"/>
            <a:ext cx="1132837" cy="991936"/>
          </a:xfrm>
          <a:custGeom>
            <a:avLst/>
            <a:gdLst/>
            <a:ahLst/>
            <a:cxnLst/>
            <a:rect l="l" t="t" r="r" b="b"/>
            <a:pathLst>
              <a:path w="950" h="831" extrusionOk="0">
                <a:moveTo>
                  <a:pt x="950" y="812"/>
                </a:moveTo>
                <a:cubicBezTo>
                  <a:pt x="949" y="812"/>
                  <a:pt x="947" y="813"/>
                  <a:pt x="946" y="814"/>
                </a:cubicBezTo>
                <a:cubicBezTo>
                  <a:pt x="946" y="831"/>
                  <a:pt x="946" y="831"/>
                  <a:pt x="946" y="831"/>
                </a:cubicBezTo>
                <a:cubicBezTo>
                  <a:pt x="947" y="831"/>
                  <a:pt x="949" y="830"/>
                  <a:pt x="950" y="829"/>
                </a:cubicBezTo>
                <a:cubicBezTo>
                  <a:pt x="950" y="812"/>
                  <a:pt x="950" y="812"/>
                  <a:pt x="950" y="812"/>
                </a:cubicBezTo>
                <a:moveTo>
                  <a:pt x="17" y="0"/>
                </a:moveTo>
                <a:cubicBezTo>
                  <a:pt x="1" y="0"/>
                  <a:pt x="1" y="0"/>
                  <a:pt x="1" y="0"/>
                </a:cubicBezTo>
                <a:cubicBezTo>
                  <a:pt x="0" y="1"/>
                  <a:pt x="0" y="3"/>
                  <a:pt x="0" y="4"/>
                </a:cubicBezTo>
                <a:cubicBezTo>
                  <a:pt x="16" y="4"/>
                  <a:pt x="16" y="4"/>
                  <a:pt x="16" y="4"/>
                </a:cubicBezTo>
                <a:cubicBezTo>
                  <a:pt x="17" y="3"/>
                  <a:pt x="17" y="1"/>
                  <a:pt x="17" y="0"/>
                </a:cubicBezTo>
              </a:path>
            </a:pathLst>
          </a:custGeom>
          <a:solidFill>
            <a:srgbClr val="3496A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31" name="Google Shape;431;p52"/>
          <p:cNvGrpSpPr/>
          <p:nvPr/>
        </p:nvGrpSpPr>
        <p:grpSpPr>
          <a:xfrm>
            <a:off x="4212566" y="337120"/>
            <a:ext cx="718026" cy="179225"/>
            <a:chOff x="5616755" y="449494"/>
            <a:chExt cx="957368" cy="238967"/>
          </a:xfrm>
        </p:grpSpPr>
        <p:sp>
          <p:nvSpPr>
            <p:cNvPr id="432" name="Google Shape;432;p52"/>
            <p:cNvSpPr/>
            <p:nvPr/>
          </p:nvSpPr>
          <p:spPr>
            <a:xfrm>
              <a:off x="5825662" y="484062"/>
              <a:ext cx="39076" cy="42082"/>
            </a:xfrm>
            <a:custGeom>
              <a:avLst/>
              <a:gdLst/>
              <a:ahLst/>
              <a:cxnLst/>
              <a:rect l="l" t="t" r="r" b="b"/>
              <a:pathLst>
                <a:path w="25" h="27" extrusionOk="0">
                  <a:moveTo>
                    <a:pt x="0" y="14"/>
                  </a:moveTo>
                  <a:cubicBezTo>
                    <a:pt x="0" y="12"/>
                    <a:pt x="0" y="10"/>
                    <a:pt x="1" y="8"/>
                  </a:cubicBezTo>
                  <a:cubicBezTo>
                    <a:pt x="2" y="7"/>
                    <a:pt x="3" y="5"/>
                    <a:pt x="4" y="4"/>
                  </a:cubicBezTo>
                  <a:cubicBezTo>
                    <a:pt x="5" y="3"/>
                    <a:pt x="6" y="2"/>
                    <a:pt x="8" y="1"/>
                  </a:cubicBezTo>
                  <a:cubicBezTo>
                    <a:pt x="9" y="0"/>
                    <a:pt x="11" y="0"/>
                    <a:pt x="13" y="0"/>
                  </a:cubicBezTo>
                  <a:cubicBezTo>
                    <a:pt x="14" y="0"/>
                    <a:pt x="16" y="0"/>
                    <a:pt x="17" y="1"/>
                  </a:cubicBezTo>
                  <a:cubicBezTo>
                    <a:pt x="19" y="2"/>
                    <a:pt x="20" y="3"/>
                    <a:pt x="21" y="4"/>
                  </a:cubicBezTo>
                  <a:cubicBezTo>
                    <a:pt x="23" y="5"/>
                    <a:pt x="24" y="7"/>
                    <a:pt x="24" y="8"/>
                  </a:cubicBezTo>
                  <a:cubicBezTo>
                    <a:pt x="25" y="10"/>
                    <a:pt x="25" y="12"/>
                    <a:pt x="25" y="14"/>
                  </a:cubicBezTo>
                  <a:cubicBezTo>
                    <a:pt x="25" y="15"/>
                    <a:pt x="25" y="17"/>
                    <a:pt x="24" y="19"/>
                  </a:cubicBezTo>
                  <a:cubicBezTo>
                    <a:pt x="24" y="21"/>
                    <a:pt x="23" y="22"/>
                    <a:pt x="21" y="23"/>
                  </a:cubicBezTo>
                  <a:cubicBezTo>
                    <a:pt x="20" y="24"/>
                    <a:pt x="19" y="25"/>
                    <a:pt x="17" y="26"/>
                  </a:cubicBezTo>
                  <a:cubicBezTo>
                    <a:pt x="16" y="27"/>
                    <a:pt x="14" y="27"/>
                    <a:pt x="13" y="27"/>
                  </a:cubicBezTo>
                  <a:cubicBezTo>
                    <a:pt x="11" y="27"/>
                    <a:pt x="9" y="27"/>
                    <a:pt x="8" y="26"/>
                  </a:cubicBezTo>
                  <a:cubicBezTo>
                    <a:pt x="6" y="25"/>
                    <a:pt x="5" y="24"/>
                    <a:pt x="4" y="23"/>
                  </a:cubicBezTo>
                  <a:cubicBezTo>
                    <a:pt x="1" y="21"/>
                    <a:pt x="0" y="17"/>
                    <a:pt x="0" y="1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 name="Google Shape;433;p52"/>
            <p:cNvSpPr/>
            <p:nvPr/>
          </p:nvSpPr>
          <p:spPr>
            <a:xfrm>
              <a:off x="5827165" y="541173"/>
              <a:ext cx="36070" cy="144282"/>
            </a:xfrm>
            <a:custGeom>
              <a:avLst/>
              <a:gdLst/>
              <a:ahLst/>
              <a:cxnLst/>
              <a:rect l="l" t="t" r="r" b="b"/>
              <a:pathLst>
                <a:path w="23" h="91" extrusionOk="0">
                  <a:moveTo>
                    <a:pt x="23" y="78"/>
                  </a:moveTo>
                  <a:cubicBezTo>
                    <a:pt x="23" y="80"/>
                    <a:pt x="23" y="81"/>
                    <a:pt x="22" y="83"/>
                  </a:cubicBezTo>
                  <a:cubicBezTo>
                    <a:pt x="22" y="84"/>
                    <a:pt x="21" y="86"/>
                    <a:pt x="20" y="87"/>
                  </a:cubicBezTo>
                  <a:cubicBezTo>
                    <a:pt x="19" y="88"/>
                    <a:pt x="18" y="89"/>
                    <a:pt x="16" y="90"/>
                  </a:cubicBezTo>
                  <a:cubicBezTo>
                    <a:pt x="13" y="91"/>
                    <a:pt x="10" y="91"/>
                    <a:pt x="7" y="90"/>
                  </a:cubicBezTo>
                  <a:cubicBezTo>
                    <a:pt x="6" y="89"/>
                    <a:pt x="4" y="88"/>
                    <a:pt x="3" y="87"/>
                  </a:cubicBezTo>
                  <a:cubicBezTo>
                    <a:pt x="1" y="85"/>
                    <a:pt x="0" y="81"/>
                    <a:pt x="0" y="78"/>
                  </a:cubicBezTo>
                  <a:cubicBezTo>
                    <a:pt x="0" y="12"/>
                    <a:pt x="0" y="12"/>
                    <a:pt x="0" y="12"/>
                  </a:cubicBezTo>
                  <a:cubicBezTo>
                    <a:pt x="0" y="9"/>
                    <a:pt x="1" y="6"/>
                    <a:pt x="3" y="3"/>
                  </a:cubicBezTo>
                  <a:cubicBezTo>
                    <a:pt x="5" y="2"/>
                    <a:pt x="6" y="1"/>
                    <a:pt x="7" y="1"/>
                  </a:cubicBezTo>
                  <a:cubicBezTo>
                    <a:pt x="9" y="0"/>
                    <a:pt x="10" y="0"/>
                    <a:pt x="12" y="0"/>
                  </a:cubicBezTo>
                  <a:cubicBezTo>
                    <a:pt x="13" y="0"/>
                    <a:pt x="15" y="0"/>
                    <a:pt x="16" y="1"/>
                  </a:cubicBezTo>
                  <a:cubicBezTo>
                    <a:pt x="18" y="1"/>
                    <a:pt x="19" y="2"/>
                    <a:pt x="20" y="3"/>
                  </a:cubicBezTo>
                  <a:cubicBezTo>
                    <a:pt x="21" y="5"/>
                    <a:pt x="22" y="6"/>
                    <a:pt x="23" y="7"/>
                  </a:cubicBezTo>
                  <a:cubicBezTo>
                    <a:pt x="23" y="9"/>
                    <a:pt x="23" y="11"/>
                    <a:pt x="23" y="12"/>
                  </a:cubicBezTo>
                  <a:lnTo>
                    <a:pt x="23" y="78"/>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 name="Google Shape;434;p52"/>
            <p:cNvSpPr/>
            <p:nvPr/>
          </p:nvSpPr>
          <p:spPr>
            <a:xfrm>
              <a:off x="5896300" y="484062"/>
              <a:ext cx="40579" cy="42082"/>
            </a:xfrm>
            <a:custGeom>
              <a:avLst/>
              <a:gdLst/>
              <a:ahLst/>
              <a:cxnLst/>
              <a:rect l="l" t="t" r="r" b="b"/>
              <a:pathLst>
                <a:path w="25" h="27" extrusionOk="0">
                  <a:moveTo>
                    <a:pt x="0" y="14"/>
                  </a:moveTo>
                  <a:cubicBezTo>
                    <a:pt x="0" y="12"/>
                    <a:pt x="0" y="10"/>
                    <a:pt x="1" y="8"/>
                  </a:cubicBezTo>
                  <a:cubicBezTo>
                    <a:pt x="1" y="7"/>
                    <a:pt x="2" y="5"/>
                    <a:pt x="3" y="4"/>
                  </a:cubicBezTo>
                  <a:cubicBezTo>
                    <a:pt x="5" y="3"/>
                    <a:pt x="6" y="2"/>
                    <a:pt x="7" y="1"/>
                  </a:cubicBezTo>
                  <a:cubicBezTo>
                    <a:pt x="9" y="0"/>
                    <a:pt x="11" y="0"/>
                    <a:pt x="12" y="0"/>
                  </a:cubicBezTo>
                  <a:cubicBezTo>
                    <a:pt x="14" y="0"/>
                    <a:pt x="16" y="0"/>
                    <a:pt x="17" y="1"/>
                  </a:cubicBezTo>
                  <a:cubicBezTo>
                    <a:pt x="19" y="2"/>
                    <a:pt x="20" y="3"/>
                    <a:pt x="21" y="4"/>
                  </a:cubicBezTo>
                  <a:cubicBezTo>
                    <a:pt x="22" y="5"/>
                    <a:pt x="23" y="7"/>
                    <a:pt x="24" y="8"/>
                  </a:cubicBezTo>
                  <a:cubicBezTo>
                    <a:pt x="25" y="10"/>
                    <a:pt x="25" y="12"/>
                    <a:pt x="25" y="14"/>
                  </a:cubicBezTo>
                  <a:cubicBezTo>
                    <a:pt x="25" y="15"/>
                    <a:pt x="25" y="17"/>
                    <a:pt x="24" y="19"/>
                  </a:cubicBezTo>
                  <a:cubicBezTo>
                    <a:pt x="23" y="21"/>
                    <a:pt x="22" y="22"/>
                    <a:pt x="21" y="23"/>
                  </a:cubicBezTo>
                  <a:cubicBezTo>
                    <a:pt x="20" y="24"/>
                    <a:pt x="19" y="25"/>
                    <a:pt x="17" y="26"/>
                  </a:cubicBezTo>
                  <a:cubicBezTo>
                    <a:pt x="16" y="27"/>
                    <a:pt x="14" y="27"/>
                    <a:pt x="12" y="27"/>
                  </a:cubicBezTo>
                  <a:cubicBezTo>
                    <a:pt x="11" y="27"/>
                    <a:pt x="9" y="27"/>
                    <a:pt x="7" y="26"/>
                  </a:cubicBezTo>
                  <a:cubicBezTo>
                    <a:pt x="6" y="25"/>
                    <a:pt x="5" y="24"/>
                    <a:pt x="3" y="23"/>
                  </a:cubicBezTo>
                  <a:cubicBezTo>
                    <a:pt x="2" y="22"/>
                    <a:pt x="1" y="21"/>
                    <a:pt x="1" y="19"/>
                  </a:cubicBezTo>
                  <a:cubicBezTo>
                    <a:pt x="0" y="17"/>
                    <a:pt x="0" y="15"/>
                    <a:pt x="0" y="1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 name="Google Shape;435;p52"/>
            <p:cNvSpPr/>
            <p:nvPr/>
          </p:nvSpPr>
          <p:spPr>
            <a:xfrm>
              <a:off x="5899306" y="541173"/>
              <a:ext cx="36070" cy="144282"/>
            </a:xfrm>
            <a:custGeom>
              <a:avLst/>
              <a:gdLst/>
              <a:ahLst/>
              <a:cxnLst/>
              <a:rect l="l" t="t" r="r" b="b"/>
              <a:pathLst>
                <a:path w="23" h="91" extrusionOk="0">
                  <a:moveTo>
                    <a:pt x="23" y="78"/>
                  </a:moveTo>
                  <a:cubicBezTo>
                    <a:pt x="23" y="80"/>
                    <a:pt x="23" y="81"/>
                    <a:pt x="22" y="83"/>
                  </a:cubicBezTo>
                  <a:cubicBezTo>
                    <a:pt x="22" y="84"/>
                    <a:pt x="21" y="86"/>
                    <a:pt x="20" y="87"/>
                  </a:cubicBezTo>
                  <a:cubicBezTo>
                    <a:pt x="19" y="88"/>
                    <a:pt x="17" y="89"/>
                    <a:pt x="16" y="90"/>
                  </a:cubicBezTo>
                  <a:cubicBezTo>
                    <a:pt x="13" y="91"/>
                    <a:pt x="10" y="91"/>
                    <a:pt x="7" y="90"/>
                  </a:cubicBezTo>
                  <a:cubicBezTo>
                    <a:pt x="6" y="89"/>
                    <a:pt x="4" y="88"/>
                    <a:pt x="3" y="87"/>
                  </a:cubicBezTo>
                  <a:cubicBezTo>
                    <a:pt x="1" y="85"/>
                    <a:pt x="0" y="81"/>
                    <a:pt x="0" y="78"/>
                  </a:cubicBezTo>
                  <a:cubicBezTo>
                    <a:pt x="0" y="12"/>
                    <a:pt x="0" y="12"/>
                    <a:pt x="0" y="12"/>
                  </a:cubicBezTo>
                  <a:cubicBezTo>
                    <a:pt x="0" y="9"/>
                    <a:pt x="1" y="6"/>
                    <a:pt x="3" y="3"/>
                  </a:cubicBezTo>
                  <a:cubicBezTo>
                    <a:pt x="4" y="2"/>
                    <a:pt x="6" y="1"/>
                    <a:pt x="7" y="1"/>
                  </a:cubicBezTo>
                  <a:cubicBezTo>
                    <a:pt x="8" y="0"/>
                    <a:pt x="10" y="0"/>
                    <a:pt x="12" y="0"/>
                  </a:cubicBezTo>
                  <a:cubicBezTo>
                    <a:pt x="13" y="0"/>
                    <a:pt x="15" y="0"/>
                    <a:pt x="16" y="1"/>
                  </a:cubicBezTo>
                  <a:cubicBezTo>
                    <a:pt x="19" y="2"/>
                    <a:pt x="21" y="4"/>
                    <a:pt x="22" y="7"/>
                  </a:cubicBezTo>
                  <a:cubicBezTo>
                    <a:pt x="23" y="9"/>
                    <a:pt x="23" y="11"/>
                    <a:pt x="23" y="12"/>
                  </a:cubicBezTo>
                  <a:lnTo>
                    <a:pt x="23" y="78"/>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 name="Google Shape;436;p52"/>
            <p:cNvSpPr/>
            <p:nvPr/>
          </p:nvSpPr>
          <p:spPr>
            <a:xfrm>
              <a:off x="5966938" y="536665"/>
              <a:ext cx="130755" cy="148790"/>
            </a:xfrm>
            <a:custGeom>
              <a:avLst/>
              <a:gdLst/>
              <a:ahLst/>
              <a:cxnLst/>
              <a:rect l="l" t="t" r="r" b="b"/>
              <a:pathLst>
                <a:path w="82" h="94" extrusionOk="0">
                  <a:moveTo>
                    <a:pt x="82" y="81"/>
                  </a:moveTo>
                  <a:cubicBezTo>
                    <a:pt x="82" y="85"/>
                    <a:pt x="81" y="88"/>
                    <a:pt x="78" y="90"/>
                  </a:cubicBezTo>
                  <a:cubicBezTo>
                    <a:pt x="76" y="93"/>
                    <a:pt x="73" y="94"/>
                    <a:pt x="70" y="94"/>
                  </a:cubicBezTo>
                  <a:cubicBezTo>
                    <a:pt x="69" y="94"/>
                    <a:pt x="67" y="94"/>
                    <a:pt x="66" y="93"/>
                  </a:cubicBezTo>
                  <a:cubicBezTo>
                    <a:pt x="64" y="92"/>
                    <a:pt x="63" y="91"/>
                    <a:pt x="62" y="90"/>
                  </a:cubicBezTo>
                  <a:cubicBezTo>
                    <a:pt x="61" y="89"/>
                    <a:pt x="60" y="88"/>
                    <a:pt x="59" y="86"/>
                  </a:cubicBezTo>
                  <a:cubicBezTo>
                    <a:pt x="59" y="85"/>
                    <a:pt x="58" y="83"/>
                    <a:pt x="58" y="81"/>
                  </a:cubicBezTo>
                  <a:cubicBezTo>
                    <a:pt x="58" y="47"/>
                    <a:pt x="58" y="47"/>
                    <a:pt x="58" y="47"/>
                  </a:cubicBezTo>
                  <a:cubicBezTo>
                    <a:pt x="58" y="46"/>
                    <a:pt x="58" y="46"/>
                    <a:pt x="58" y="46"/>
                  </a:cubicBezTo>
                  <a:cubicBezTo>
                    <a:pt x="58" y="43"/>
                    <a:pt x="58" y="41"/>
                    <a:pt x="57" y="39"/>
                  </a:cubicBezTo>
                  <a:cubicBezTo>
                    <a:pt x="56" y="36"/>
                    <a:pt x="55" y="34"/>
                    <a:pt x="53" y="32"/>
                  </a:cubicBezTo>
                  <a:cubicBezTo>
                    <a:pt x="52" y="31"/>
                    <a:pt x="50" y="29"/>
                    <a:pt x="48" y="28"/>
                  </a:cubicBezTo>
                  <a:cubicBezTo>
                    <a:pt x="45" y="27"/>
                    <a:pt x="43" y="27"/>
                    <a:pt x="41" y="27"/>
                  </a:cubicBezTo>
                  <a:cubicBezTo>
                    <a:pt x="38" y="27"/>
                    <a:pt x="36" y="27"/>
                    <a:pt x="34" y="28"/>
                  </a:cubicBezTo>
                  <a:cubicBezTo>
                    <a:pt x="32" y="29"/>
                    <a:pt x="30" y="31"/>
                    <a:pt x="28" y="33"/>
                  </a:cubicBezTo>
                  <a:cubicBezTo>
                    <a:pt x="27" y="34"/>
                    <a:pt x="25" y="37"/>
                    <a:pt x="25" y="39"/>
                  </a:cubicBezTo>
                  <a:cubicBezTo>
                    <a:pt x="24" y="41"/>
                    <a:pt x="23" y="44"/>
                    <a:pt x="23" y="47"/>
                  </a:cubicBezTo>
                  <a:cubicBezTo>
                    <a:pt x="23" y="81"/>
                    <a:pt x="23" y="81"/>
                    <a:pt x="23" y="81"/>
                  </a:cubicBezTo>
                  <a:cubicBezTo>
                    <a:pt x="23" y="83"/>
                    <a:pt x="23" y="85"/>
                    <a:pt x="22" y="86"/>
                  </a:cubicBezTo>
                  <a:cubicBezTo>
                    <a:pt x="22" y="88"/>
                    <a:pt x="21" y="89"/>
                    <a:pt x="20" y="90"/>
                  </a:cubicBezTo>
                  <a:cubicBezTo>
                    <a:pt x="19" y="91"/>
                    <a:pt x="18" y="92"/>
                    <a:pt x="16" y="93"/>
                  </a:cubicBezTo>
                  <a:cubicBezTo>
                    <a:pt x="15" y="94"/>
                    <a:pt x="13" y="94"/>
                    <a:pt x="12" y="94"/>
                  </a:cubicBezTo>
                  <a:cubicBezTo>
                    <a:pt x="9" y="94"/>
                    <a:pt x="6" y="93"/>
                    <a:pt x="3" y="90"/>
                  </a:cubicBezTo>
                  <a:cubicBezTo>
                    <a:pt x="2" y="89"/>
                    <a:pt x="1" y="88"/>
                    <a:pt x="1" y="86"/>
                  </a:cubicBezTo>
                  <a:cubicBezTo>
                    <a:pt x="0" y="85"/>
                    <a:pt x="0" y="83"/>
                    <a:pt x="0" y="81"/>
                  </a:cubicBezTo>
                  <a:cubicBezTo>
                    <a:pt x="0" y="47"/>
                    <a:pt x="0" y="47"/>
                    <a:pt x="0" y="47"/>
                  </a:cubicBezTo>
                  <a:cubicBezTo>
                    <a:pt x="0" y="41"/>
                    <a:pt x="1" y="35"/>
                    <a:pt x="3" y="29"/>
                  </a:cubicBezTo>
                  <a:cubicBezTo>
                    <a:pt x="5" y="24"/>
                    <a:pt x="8" y="19"/>
                    <a:pt x="12" y="15"/>
                  </a:cubicBezTo>
                  <a:cubicBezTo>
                    <a:pt x="15" y="11"/>
                    <a:pt x="20" y="7"/>
                    <a:pt x="25" y="5"/>
                  </a:cubicBezTo>
                  <a:cubicBezTo>
                    <a:pt x="35" y="0"/>
                    <a:pt x="47" y="0"/>
                    <a:pt x="57" y="5"/>
                  </a:cubicBezTo>
                  <a:cubicBezTo>
                    <a:pt x="62" y="7"/>
                    <a:pt x="66" y="11"/>
                    <a:pt x="70" y="15"/>
                  </a:cubicBezTo>
                  <a:cubicBezTo>
                    <a:pt x="74" y="19"/>
                    <a:pt x="77" y="24"/>
                    <a:pt x="79" y="29"/>
                  </a:cubicBezTo>
                  <a:cubicBezTo>
                    <a:pt x="81" y="35"/>
                    <a:pt x="82" y="41"/>
                    <a:pt x="82" y="47"/>
                  </a:cubicBezTo>
                  <a:cubicBezTo>
                    <a:pt x="82" y="81"/>
                    <a:pt x="82" y="81"/>
                    <a:pt x="82" y="8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 name="Google Shape;437;p52"/>
            <p:cNvSpPr/>
            <p:nvPr/>
          </p:nvSpPr>
          <p:spPr>
            <a:xfrm>
              <a:off x="6284057" y="536665"/>
              <a:ext cx="142779" cy="151796"/>
            </a:xfrm>
            <a:custGeom>
              <a:avLst/>
              <a:gdLst/>
              <a:ahLst/>
              <a:cxnLst/>
              <a:rect l="l" t="t" r="r" b="b"/>
              <a:pathLst>
                <a:path w="90" h="96" extrusionOk="0">
                  <a:moveTo>
                    <a:pt x="0" y="48"/>
                  </a:moveTo>
                  <a:cubicBezTo>
                    <a:pt x="0" y="36"/>
                    <a:pt x="5" y="24"/>
                    <a:pt x="13" y="15"/>
                  </a:cubicBezTo>
                  <a:cubicBezTo>
                    <a:pt x="17" y="11"/>
                    <a:pt x="21" y="8"/>
                    <a:pt x="26" y="5"/>
                  </a:cubicBezTo>
                  <a:cubicBezTo>
                    <a:pt x="37" y="0"/>
                    <a:pt x="49" y="0"/>
                    <a:pt x="60" y="5"/>
                  </a:cubicBezTo>
                  <a:cubicBezTo>
                    <a:pt x="65" y="8"/>
                    <a:pt x="70" y="11"/>
                    <a:pt x="73" y="15"/>
                  </a:cubicBezTo>
                  <a:cubicBezTo>
                    <a:pt x="90" y="34"/>
                    <a:pt x="90" y="62"/>
                    <a:pt x="73" y="81"/>
                  </a:cubicBezTo>
                  <a:cubicBezTo>
                    <a:pt x="70" y="85"/>
                    <a:pt x="65" y="89"/>
                    <a:pt x="60" y="91"/>
                  </a:cubicBezTo>
                  <a:cubicBezTo>
                    <a:pt x="49" y="96"/>
                    <a:pt x="37" y="96"/>
                    <a:pt x="26" y="91"/>
                  </a:cubicBezTo>
                  <a:cubicBezTo>
                    <a:pt x="21" y="89"/>
                    <a:pt x="17" y="85"/>
                    <a:pt x="13" y="81"/>
                  </a:cubicBezTo>
                  <a:cubicBezTo>
                    <a:pt x="5" y="72"/>
                    <a:pt x="0" y="60"/>
                    <a:pt x="0" y="48"/>
                  </a:cubicBezTo>
                  <a:close/>
                  <a:moveTo>
                    <a:pt x="24" y="48"/>
                  </a:moveTo>
                  <a:cubicBezTo>
                    <a:pt x="24" y="51"/>
                    <a:pt x="24" y="54"/>
                    <a:pt x="25" y="56"/>
                  </a:cubicBezTo>
                  <a:cubicBezTo>
                    <a:pt x="26" y="59"/>
                    <a:pt x="28" y="61"/>
                    <a:pt x="29" y="63"/>
                  </a:cubicBezTo>
                  <a:cubicBezTo>
                    <a:pt x="31" y="65"/>
                    <a:pt x="33" y="67"/>
                    <a:pt x="36" y="68"/>
                  </a:cubicBezTo>
                  <a:cubicBezTo>
                    <a:pt x="38" y="69"/>
                    <a:pt x="41" y="69"/>
                    <a:pt x="43" y="69"/>
                  </a:cubicBezTo>
                  <a:cubicBezTo>
                    <a:pt x="46" y="69"/>
                    <a:pt x="48" y="69"/>
                    <a:pt x="51" y="68"/>
                  </a:cubicBezTo>
                  <a:cubicBezTo>
                    <a:pt x="53" y="67"/>
                    <a:pt x="55" y="65"/>
                    <a:pt x="57" y="63"/>
                  </a:cubicBezTo>
                  <a:cubicBezTo>
                    <a:pt x="61" y="59"/>
                    <a:pt x="63" y="54"/>
                    <a:pt x="63" y="48"/>
                  </a:cubicBezTo>
                  <a:cubicBezTo>
                    <a:pt x="63" y="43"/>
                    <a:pt x="61" y="37"/>
                    <a:pt x="57" y="33"/>
                  </a:cubicBezTo>
                  <a:cubicBezTo>
                    <a:pt x="55" y="31"/>
                    <a:pt x="53" y="30"/>
                    <a:pt x="51" y="29"/>
                  </a:cubicBezTo>
                  <a:cubicBezTo>
                    <a:pt x="48" y="28"/>
                    <a:pt x="46" y="27"/>
                    <a:pt x="43" y="27"/>
                  </a:cubicBezTo>
                  <a:cubicBezTo>
                    <a:pt x="41" y="27"/>
                    <a:pt x="38" y="28"/>
                    <a:pt x="36" y="29"/>
                  </a:cubicBezTo>
                  <a:cubicBezTo>
                    <a:pt x="33" y="30"/>
                    <a:pt x="31" y="31"/>
                    <a:pt x="29" y="33"/>
                  </a:cubicBezTo>
                  <a:cubicBezTo>
                    <a:pt x="28" y="35"/>
                    <a:pt x="26" y="37"/>
                    <a:pt x="25" y="40"/>
                  </a:cubicBezTo>
                  <a:cubicBezTo>
                    <a:pt x="24" y="43"/>
                    <a:pt x="24" y="45"/>
                    <a:pt x="24" y="4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 name="Google Shape;438;p52"/>
            <p:cNvSpPr/>
            <p:nvPr/>
          </p:nvSpPr>
          <p:spPr>
            <a:xfrm>
              <a:off x="6437356" y="536665"/>
              <a:ext cx="136767" cy="151796"/>
            </a:xfrm>
            <a:custGeom>
              <a:avLst/>
              <a:gdLst/>
              <a:ahLst/>
              <a:cxnLst/>
              <a:rect l="l" t="t" r="r" b="b"/>
              <a:pathLst>
                <a:path w="86" h="96" extrusionOk="0">
                  <a:moveTo>
                    <a:pt x="0" y="48"/>
                  </a:moveTo>
                  <a:cubicBezTo>
                    <a:pt x="0" y="42"/>
                    <a:pt x="1" y="36"/>
                    <a:pt x="4" y="30"/>
                  </a:cubicBezTo>
                  <a:cubicBezTo>
                    <a:pt x="6" y="25"/>
                    <a:pt x="9" y="20"/>
                    <a:pt x="13" y="15"/>
                  </a:cubicBezTo>
                  <a:cubicBezTo>
                    <a:pt x="17" y="11"/>
                    <a:pt x="21" y="8"/>
                    <a:pt x="27" y="5"/>
                  </a:cubicBezTo>
                  <a:cubicBezTo>
                    <a:pt x="37" y="0"/>
                    <a:pt x="49" y="0"/>
                    <a:pt x="60" y="5"/>
                  </a:cubicBezTo>
                  <a:cubicBezTo>
                    <a:pt x="65" y="8"/>
                    <a:pt x="70" y="11"/>
                    <a:pt x="74" y="15"/>
                  </a:cubicBezTo>
                  <a:cubicBezTo>
                    <a:pt x="82" y="24"/>
                    <a:pt x="86" y="36"/>
                    <a:pt x="86" y="48"/>
                  </a:cubicBezTo>
                  <a:cubicBezTo>
                    <a:pt x="86" y="54"/>
                    <a:pt x="85" y="61"/>
                    <a:pt x="83" y="66"/>
                  </a:cubicBezTo>
                  <a:cubicBezTo>
                    <a:pt x="81" y="72"/>
                    <a:pt x="77" y="77"/>
                    <a:pt x="74" y="81"/>
                  </a:cubicBezTo>
                  <a:cubicBezTo>
                    <a:pt x="70" y="85"/>
                    <a:pt x="65" y="89"/>
                    <a:pt x="60" y="91"/>
                  </a:cubicBezTo>
                  <a:cubicBezTo>
                    <a:pt x="49" y="96"/>
                    <a:pt x="37" y="96"/>
                    <a:pt x="27" y="91"/>
                  </a:cubicBezTo>
                  <a:cubicBezTo>
                    <a:pt x="21" y="89"/>
                    <a:pt x="17" y="85"/>
                    <a:pt x="13" y="81"/>
                  </a:cubicBezTo>
                  <a:cubicBezTo>
                    <a:pt x="9" y="77"/>
                    <a:pt x="6" y="72"/>
                    <a:pt x="4" y="66"/>
                  </a:cubicBezTo>
                  <a:cubicBezTo>
                    <a:pt x="1" y="61"/>
                    <a:pt x="0" y="54"/>
                    <a:pt x="0" y="48"/>
                  </a:cubicBezTo>
                  <a:close/>
                  <a:moveTo>
                    <a:pt x="24" y="48"/>
                  </a:moveTo>
                  <a:cubicBezTo>
                    <a:pt x="24" y="51"/>
                    <a:pt x="24" y="54"/>
                    <a:pt x="25" y="56"/>
                  </a:cubicBezTo>
                  <a:cubicBezTo>
                    <a:pt x="26" y="59"/>
                    <a:pt x="28" y="61"/>
                    <a:pt x="29" y="63"/>
                  </a:cubicBezTo>
                  <a:cubicBezTo>
                    <a:pt x="31" y="65"/>
                    <a:pt x="33" y="67"/>
                    <a:pt x="36" y="68"/>
                  </a:cubicBezTo>
                  <a:cubicBezTo>
                    <a:pt x="38" y="69"/>
                    <a:pt x="41" y="69"/>
                    <a:pt x="43" y="69"/>
                  </a:cubicBezTo>
                  <a:cubicBezTo>
                    <a:pt x="46" y="69"/>
                    <a:pt x="48" y="69"/>
                    <a:pt x="51" y="68"/>
                  </a:cubicBezTo>
                  <a:cubicBezTo>
                    <a:pt x="53" y="67"/>
                    <a:pt x="55" y="65"/>
                    <a:pt x="57" y="63"/>
                  </a:cubicBezTo>
                  <a:cubicBezTo>
                    <a:pt x="63" y="57"/>
                    <a:pt x="64" y="48"/>
                    <a:pt x="61" y="40"/>
                  </a:cubicBezTo>
                  <a:cubicBezTo>
                    <a:pt x="60" y="37"/>
                    <a:pt x="59" y="35"/>
                    <a:pt x="57" y="33"/>
                  </a:cubicBezTo>
                  <a:cubicBezTo>
                    <a:pt x="55" y="31"/>
                    <a:pt x="53" y="30"/>
                    <a:pt x="51" y="29"/>
                  </a:cubicBezTo>
                  <a:cubicBezTo>
                    <a:pt x="48" y="28"/>
                    <a:pt x="46" y="27"/>
                    <a:pt x="43" y="27"/>
                  </a:cubicBezTo>
                  <a:cubicBezTo>
                    <a:pt x="41" y="27"/>
                    <a:pt x="38" y="28"/>
                    <a:pt x="36" y="29"/>
                  </a:cubicBezTo>
                  <a:cubicBezTo>
                    <a:pt x="33" y="30"/>
                    <a:pt x="31" y="31"/>
                    <a:pt x="29" y="33"/>
                  </a:cubicBezTo>
                  <a:cubicBezTo>
                    <a:pt x="28" y="35"/>
                    <a:pt x="26" y="37"/>
                    <a:pt x="25" y="40"/>
                  </a:cubicBezTo>
                  <a:cubicBezTo>
                    <a:pt x="24" y="43"/>
                    <a:pt x="24" y="45"/>
                    <a:pt x="24" y="4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 name="Google Shape;439;p52"/>
            <p:cNvSpPr/>
            <p:nvPr/>
          </p:nvSpPr>
          <p:spPr>
            <a:xfrm>
              <a:off x="5616755" y="449494"/>
              <a:ext cx="193878" cy="235960"/>
            </a:xfrm>
            <a:custGeom>
              <a:avLst/>
              <a:gdLst/>
              <a:ahLst/>
              <a:cxnLst/>
              <a:rect l="l" t="t" r="r" b="b"/>
              <a:pathLst>
                <a:path w="122" h="149" extrusionOk="0">
                  <a:moveTo>
                    <a:pt x="1" y="21"/>
                  </a:moveTo>
                  <a:cubicBezTo>
                    <a:pt x="0" y="19"/>
                    <a:pt x="0" y="17"/>
                    <a:pt x="0" y="15"/>
                  </a:cubicBezTo>
                  <a:cubicBezTo>
                    <a:pt x="0" y="13"/>
                    <a:pt x="0" y="11"/>
                    <a:pt x="1" y="9"/>
                  </a:cubicBezTo>
                  <a:cubicBezTo>
                    <a:pt x="2" y="7"/>
                    <a:pt x="3" y="6"/>
                    <a:pt x="4" y="4"/>
                  </a:cubicBezTo>
                  <a:cubicBezTo>
                    <a:pt x="5" y="3"/>
                    <a:pt x="7" y="2"/>
                    <a:pt x="9" y="1"/>
                  </a:cubicBezTo>
                  <a:cubicBezTo>
                    <a:pt x="11" y="0"/>
                    <a:pt x="12" y="0"/>
                    <a:pt x="14" y="0"/>
                  </a:cubicBezTo>
                  <a:cubicBezTo>
                    <a:pt x="16" y="0"/>
                    <a:pt x="18" y="0"/>
                    <a:pt x="19" y="1"/>
                  </a:cubicBezTo>
                  <a:cubicBezTo>
                    <a:pt x="21" y="2"/>
                    <a:pt x="22" y="3"/>
                    <a:pt x="24" y="4"/>
                  </a:cubicBezTo>
                  <a:cubicBezTo>
                    <a:pt x="25" y="6"/>
                    <a:pt x="26" y="7"/>
                    <a:pt x="27" y="9"/>
                  </a:cubicBezTo>
                  <a:cubicBezTo>
                    <a:pt x="27" y="9"/>
                    <a:pt x="58" y="88"/>
                    <a:pt x="59" y="90"/>
                  </a:cubicBezTo>
                  <a:cubicBezTo>
                    <a:pt x="59" y="91"/>
                    <a:pt x="61" y="92"/>
                    <a:pt x="62" y="91"/>
                  </a:cubicBezTo>
                  <a:cubicBezTo>
                    <a:pt x="63" y="91"/>
                    <a:pt x="63" y="90"/>
                    <a:pt x="64" y="90"/>
                  </a:cubicBezTo>
                  <a:cubicBezTo>
                    <a:pt x="64" y="88"/>
                    <a:pt x="95" y="9"/>
                    <a:pt x="95" y="9"/>
                  </a:cubicBezTo>
                  <a:cubicBezTo>
                    <a:pt x="96" y="7"/>
                    <a:pt x="97" y="6"/>
                    <a:pt x="98" y="4"/>
                  </a:cubicBezTo>
                  <a:cubicBezTo>
                    <a:pt x="100" y="3"/>
                    <a:pt x="101" y="2"/>
                    <a:pt x="103" y="1"/>
                  </a:cubicBezTo>
                  <a:cubicBezTo>
                    <a:pt x="104" y="0"/>
                    <a:pt x="106" y="0"/>
                    <a:pt x="108" y="0"/>
                  </a:cubicBezTo>
                  <a:cubicBezTo>
                    <a:pt x="110" y="0"/>
                    <a:pt x="112" y="0"/>
                    <a:pt x="113" y="1"/>
                  </a:cubicBezTo>
                  <a:cubicBezTo>
                    <a:pt x="115" y="2"/>
                    <a:pt x="117" y="3"/>
                    <a:pt x="118" y="4"/>
                  </a:cubicBezTo>
                  <a:cubicBezTo>
                    <a:pt x="119" y="6"/>
                    <a:pt x="120" y="7"/>
                    <a:pt x="121" y="9"/>
                  </a:cubicBezTo>
                  <a:cubicBezTo>
                    <a:pt x="121" y="11"/>
                    <a:pt x="122" y="13"/>
                    <a:pt x="122" y="15"/>
                  </a:cubicBezTo>
                  <a:cubicBezTo>
                    <a:pt x="122" y="17"/>
                    <a:pt x="122" y="19"/>
                    <a:pt x="121" y="21"/>
                  </a:cubicBezTo>
                  <a:cubicBezTo>
                    <a:pt x="74" y="140"/>
                    <a:pt x="74" y="140"/>
                    <a:pt x="74" y="140"/>
                  </a:cubicBezTo>
                  <a:cubicBezTo>
                    <a:pt x="73" y="142"/>
                    <a:pt x="71" y="145"/>
                    <a:pt x="69" y="146"/>
                  </a:cubicBezTo>
                  <a:cubicBezTo>
                    <a:pt x="67" y="148"/>
                    <a:pt x="64" y="149"/>
                    <a:pt x="61" y="149"/>
                  </a:cubicBezTo>
                  <a:cubicBezTo>
                    <a:pt x="60" y="149"/>
                    <a:pt x="60" y="149"/>
                    <a:pt x="60" y="149"/>
                  </a:cubicBezTo>
                  <a:cubicBezTo>
                    <a:pt x="59" y="149"/>
                    <a:pt x="59" y="149"/>
                    <a:pt x="59" y="149"/>
                  </a:cubicBezTo>
                  <a:cubicBezTo>
                    <a:pt x="56" y="148"/>
                    <a:pt x="54" y="147"/>
                    <a:pt x="52" y="146"/>
                  </a:cubicBezTo>
                  <a:cubicBezTo>
                    <a:pt x="50" y="144"/>
                    <a:pt x="49" y="142"/>
                    <a:pt x="48" y="140"/>
                  </a:cubicBezTo>
                  <a:lnTo>
                    <a:pt x="1" y="21"/>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0" name="Google Shape;440;p52"/>
            <p:cNvSpPr/>
            <p:nvPr/>
          </p:nvSpPr>
          <p:spPr>
            <a:xfrm>
              <a:off x="6112722" y="449494"/>
              <a:ext cx="144282" cy="238966"/>
            </a:xfrm>
            <a:custGeom>
              <a:avLst/>
              <a:gdLst/>
              <a:ahLst/>
              <a:cxnLst/>
              <a:rect l="l" t="t" r="r" b="b"/>
              <a:pathLst>
                <a:path w="90" h="151" extrusionOk="0">
                  <a:moveTo>
                    <a:pt x="90" y="18"/>
                  </a:moveTo>
                  <a:cubicBezTo>
                    <a:pt x="90" y="13"/>
                    <a:pt x="90" y="13"/>
                    <a:pt x="90" y="13"/>
                  </a:cubicBezTo>
                  <a:cubicBezTo>
                    <a:pt x="90" y="12"/>
                    <a:pt x="90" y="10"/>
                    <a:pt x="89" y="8"/>
                  </a:cubicBezTo>
                  <a:cubicBezTo>
                    <a:pt x="88" y="7"/>
                    <a:pt x="87" y="5"/>
                    <a:pt x="86" y="4"/>
                  </a:cubicBezTo>
                  <a:cubicBezTo>
                    <a:pt x="85" y="3"/>
                    <a:pt x="84" y="2"/>
                    <a:pt x="83" y="1"/>
                  </a:cubicBezTo>
                  <a:cubicBezTo>
                    <a:pt x="80" y="0"/>
                    <a:pt x="76" y="0"/>
                    <a:pt x="73" y="1"/>
                  </a:cubicBezTo>
                  <a:cubicBezTo>
                    <a:pt x="70" y="3"/>
                    <a:pt x="68" y="5"/>
                    <a:pt x="67" y="8"/>
                  </a:cubicBezTo>
                  <a:cubicBezTo>
                    <a:pt x="67" y="10"/>
                    <a:pt x="66" y="12"/>
                    <a:pt x="66" y="13"/>
                  </a:cubicBezTo>
                  <a:cubicBezTo>
                    <a:pt x="66" y="62"/>
                    <a:pt x="66" y="62"/>
                    <a:pt x="66" y="62"/>
                  </a:cubicBezTo>
                  <a:cubicBezTo>
                    <a:pt x="63" y="60"/>
                    <a:pt x="60" y="59"/>
                    <a:pt x="57" y="58"/>
                  </a:cubicBezTo>
                  <a:cubicBezTo>
                    <a:pt x="54" y="57"/>
                    <a:pt x="50" y="57"/>
                    <a:pt x="47" y="57"/>
                  </a:cubicBezTo>
                  <a:cubicBezTo>
                    <a:pt x="41" y="56"/>
                    <a:pt x="35" y="58"/>
                    <a:pt x="30" y="60"/>
                  </a:cubicBezTo>
                  <a:cubicBezTo>
                    <a:pt x="25" y="63"/>
                    <a:pt x="20" y="66"/>
                    <a:pt x="16" y="70"/>
                  </a:cubicBezTo>
                  <a:cubicBezTo>
                    <a:pt x="0" y="89"/>
                    <a:pt x="0" y="117"/>
                    <a:pt x="16" y="136"/>
                  </a:cubicBezTo>
                  <a:cubicBezTo>
                    <a:pt x="20" y="140"/>
                    <a:pt x="25" y="144"/>
                    <a:pt x="30" y="146"/>
                  </a:cubicBezTo>
                  <a:cubicBezTo>
                    <a:pt x="41" y="151"/>
                    <a:pt x="53" y="151"/>
                    <a:pt x="63" y="146"/>
                  </a:cubicBezTo>
                  <a:cubicBezTo>
                    <a:pt x="68" y="144"/>
                    <a:pt x="73" y="140"/>
                    <a:pt x="77" y="136"/>
                  </a:cubicBezTo>
                  <a:cubicBezTo>
                    <a:pt x="81" y="132"/>
                    <a:pt x="84" y="127"/>
                    <a:pt x="86" y="122"/>
                  </a:cubicBezTo>
                  <a:cubicBezTo>
                    <a:pt x="89" y="116"/>
                    <a:pt x="90" y="110"/>
                    <a:pt x="90" y="104"/>
                  </a:cubicBezTo>
                  <a:cubicBezTo>
                    <a:pt x="90" y="18"/>
                    <a:pt x="90" y="18"/>
                    <a:pt x="90" y="18"/>
                  </a:cubicBezTo>
                  <a:close/>
                  <a:moveTo>
                    <a:pt x="65" y="111"/>
                  </a:moveTo>
                  <a:cubicBezTo>
                    <a:pt x="64" y="114"/>
                    <a:pt x="62" y="116"/>
                    <a:pt x="61" y="118"/>
                  </a:cubicBezTo>
                  <a:cubicBezTo>
                    <a:pt x="59" y="120"/>
                    <a:pt x="57" y="122"/>
                    <a:pt x="54" y="123"/>
                  </a:cubicBezTo>
                  <a:cubicBezTo>
                    <a:pt x="52" y="124"/>
                    <a:pt x="49" y="124"/>
                    <a:pt x="47" y="124"/>
                  </a:cubicBezTo>
                  <a:cubicBezTo>
                    <a:pt x="44" y="124"/>
                    <a:pt x="42" y="124"/>
                    <a:pt x="39" y="123"/>
                  </a:cubicBezTo>
                  <a:cubicBezTo>
                    <a:pt x="37" y="122"/>
                    <a:pt x="35" y="120"/>
                    <a:pt x="33" y="118"/>
                  </a:cubicBezTo>
                  <a:cubicBezTo>
                    <a:pt x="31" y="116"/>
                    <a:pt x="30" y="114"/>
                    <a:pt x="29" y="111"/>
                  </a:cubicBezTo>
                  <a:cubicBezTo>
                    <a:pt x="26" y="104"/>
                    <a:pt x="27" y="95"/>
                    <a:pt x="33" y="88"/>
                  </a:cubicBezTo>
                  <a:cubicBezTo>
                    <a:pt x="35" y="86"/>
                    <a:pt x="37" y="85"/>
                    <a:pt x="39" y="84"/>
                  </a:cubicBezTo>
                  <a:cubicBezTo>
                    <a:pt x="42" y="83"/>
                    <a:pt x="44" y="82"/>
                    <a:pt x="47" y="82"/>
                  </a:cubicBezTo>
                  <a:cubicBezTo>
                    <a:pt x="49" y="82"/>
                    <a:pt x="52" y="83"/>
                    <a:pt x="54" y="84"/>
                  </a:cubicBezTo>
                  <a:cubicBezTo>
                    <a:pt x="57" y="85"/>
                    <a:pt x="59" y="86"/>
                    <a:pt x="61" y="88"/>
                  </a:cubicBezTo>
                  <a:cubicBezTo>
                    <a:pt x="62" y="90"/>
                    <a:pt x="64" y="92"/>
                    <a:pt x="65" y="95"/>
                  </a:cubicBezTo>
                  <a:cubicBezTo>
                    <a:pt x="67" y="100"/>
                    <a:pt x="67" y="106"/>
                    <a:pt x="65" y="11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441" name="Google Shape;441;p52"/>
          <p:cNvPicPr preferRelativeResize="0"/>
          <p:nvPr/>
        </p:nvPicPr>
        <p:blipFill rotWithShape="1">
          <a:blip r:embed="rId5">
            <a:alphaModFix/>
          </a:blip>
          <a:srcRect/>
          <a:stretch/>
        </p:blipFill>
        <p:spPr>
          <a:xfrm>
            <a:off x="7978153" y="1663"/>
            <a:ext cx="1170033" cy="1062950"/>
          </a:xfrm>
          <a:prstGeom prst="rect">
            <a:avLst/>
          </a:prstGeom>
          <a:noFill/>
          <a:ln>
            <a:noFill/>
          </a:ln>
        </p:spPr>
      </p:pic>
      <p:sp>
        <p:nvSpPr>
          <p:cNvPr id="442" name="Google Shape;442;p52"/>
          <p:cNvSpPr txBox="1">
            <a:spLocks noGrp="1"/>
          </p:cNvSpPr>
          <p:nvPr>
            <p:ph type="title" idx="2"/>
          </p:nvPr>
        </p:nvSpPr>
        <p:spPr>
          <a:xfrm>
            <a:off x="1423556" y="713841"/>
            <a:ext cx="6293700" cy="54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443" name="Google Shape;443;p52"/>
          <p:cNvSpPr txBox="1">
            <a:spLocks noGrp="1"/>
          </p:cNvSpPr>
          <p:nvPr>
            <p:ph type="subTitle" idx="3"/>
          </p:nvPr>
        </p:nvSpPr>
        <p:spPr>
          <a:xfrm>
            <a:off x="1820700" y="1236338"/>
            <a:ext cx="5550900" cy="1100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4"/>
        <p:cNvGrpSpPr/>
        <p:nvPr/>
      </p:nvGrpSpPr>
      <p:grpSpPr>
        <a:xfrm>
          <a:off x="0" y="0"/>
          <a:ext cx="0" cy="0"/>
          <a:chOff x="0" y="0"/>
          <a:chExt cx="0" cy="0"/>
        </a:xfrm>
      </p:grpSpPr>
      <p:sp>
        <p:nvSpPr>
          <p:cNvPr id="445" name="Google Shape;445;p53"/>
          <p:cNvSpPr/>
          <p:nvPr/>
        </p:nvSpPr>
        <p:spPr>
          <a:xfrm>
            <a:off x="9410" y="0"/>
            <a:ext cx="9144000" cy="5143500"/>
          </a:xfrm>
          <a:prstGeom prst="rect">
            <a:avLst/>
          </a:prstGeom>
          <a:solidFill>
            <a:srgbClr val="00BBCE"/>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vi" sz="1400">
                <a:solidFill>
                  <a:schemeClr val="lt1"/>
                </a:solidFill>
                <a:latin typeface="Calibri"/>
                <a:ea typeface="Calibri"/>
                <a:cs typeface="Calibri"/>
                <a:sym typeface="Calibri"/>
              </a:rPr>
              <a:t> </a:t>
            </a:r>
            <a:endParaRPr sz="1400">
              <a:solidFill>
                <a:schemeClr val="lt1"/>
              </a:solidFill>
              <a:latin typeface="Calibri"/>
              <a:ea typeface="Calibri"/>
              <a:cs typeface="Calibri"/>
              <a:sym typeface="Calibri"/>
            </a:endParaRPr>
          </a:p>
        </p:txBody>
      </p:sp>
      <p:sp>
        <p:nvSpPr>
          <p:cNvPr id="446" name="Google Shape;446;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sp>
        <p:nvSpPr>
          <p:cNvPr id="447" name="Google Shape;447;p53"/>
          <p:cNvSpPr/>
          <p:nvPr/>
        </p:nvSpPr>
        <p:spPr>
          <a:xfrm>
            <a:off x="666037" y="1904101"/>
            <a:ext cx="1077000" cy="62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8" name="Google Shape;448;p53"/>
          <p:cNvSpPr/>
          <p:nvPr/>
        </p:nvSpPr>
        <p:spPr>
          <a:xfrm>
            <a:off x="8071765" y="123473"/>
            <a:ext cx="2000100" cy="2000100"/>
          </a:xfrm>
          <a:prstGeom prst="ellipse">
            <a:avLst/>
          </a:prstGeom>
          <a:solidFill>
            <a:srgbClr val="02B6C9">
              <a:alpha val="537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9" name="Google Shape;449;p53"/>
          <p:cNvSpPr/>
          <p:nvPr/>
        </p:nvSpPr>
        <p:spPr>
          <a:xfrm>
            <a:off x="502478" y="4483360"/>
            <a:ext cx="1398900" cy="1419600"/>
          </a:xfrm>
          <a:prstGeom prst="ellipse">
            <a:avLst/>
          </a:prstGeom>
          <a:solidFill>
            <a:srgbClr val="14E6FC">
              <a:alpha val="4196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450" name="Google Shape;450;p53"/>
          <p:cNvGrpSpPr/>
          <p:nvPr/>
        </p:nvGrpSpPr>
        <p:grpSpPr>
          <a:xfrm>
            <a:off x="5072705" y="4430221"/>
            <a:ext cx="3709428" cy="928888"/>
            <a:chOff x="7961312" y="5858750"/>
            <a:chExt cx="963613" cy="241301"/>
          </a:xfrm>
        </p:grpSpPr>
        <p:sp>
          <p:nvSpPr>
            <p:cNvPr id="451" name="Google Shape;451;p53"/>
            <p:cNvSpPr/>
            <p:nvPr/>
          </p:nvSpPr>
          <p:spPr>
            <a:xfrm>
              <a:off x="8170862"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5" y="3"/>
                    <a:pt x="6" y="2"/>
                    <a:pt x="7" y="1"/>
                  </a:cubicBezTo>
                  <a:cubicBezTo>
                    <a:pt x="9" y="0"/>
                    <a:pt x="11" y="0"/>
                    <a:pt x="12" y="0"/>
                  </a:cubicBezTo>
                  <a:cubicBezTo>
                    <a:pt x="14" y="0"/>
                    <a:pt x="16" y="0"/>
                    <a:pt x="17" y="1"/>
                  </a:cubicBezTo>
                  <a:cubicBezTo>
                    <a:pt x="19" y="2"/>
                    <a:pt x="20" y="3"/>
                    <a:pt x="21" y="4"/>
                  </a:cubicBezTo>
                  <a:cubicBezTo>
                    <a:pt x="22" y="5"/>
                    <a:pt x="23" y="7"/>
                    <a:pt x="24" y="8"/>
                  </a:cubicBezTo>
                  <a:cubicBezTo>
                    <a:pt x="25" y="10"/>
                    <a:pt x="25" y="12"/>
                    <a:pt x="25" y="14"/>
                  </a:cubicBezTo>
                  <a:cubicBezTo>
                    <a:pt x="25" y="15"/>
                    <a:pt x="25" y="17"/>
                    <a:pt x="24" y="19"/>
                  </a:cubicBezTo>
                  <a:cubicBezTo>
                    <a:pt x="23" y="21"/>
                    <a:pt x="22" y="22"/>
                    <a:pt x="21" y="23"/>
                  </a:cubicBezTo>
                  <a:cubicBezTo>
                    <a:pt x="20" y="24"/>
                    <a:pt x="19" y="25"/>
                    <a:pt x="17" y="26"/>
                  </a:cubicBezTo>
                  <a:cubicBezTo>
                    <a:pt x="16" y="27"/>
                    <a:pt x="14" y="27"/>
                    <a:pt x="12" y="27"/>
                  </a:cubicBezTo>
                  <a:cubicBezTo>
                    <a:pt x="11" y="27"/>
                    <a:pt x="9" y="27"/>
                    <a:pt x="7" y="26"/>
                  </a:cubicBezTo>
                  <a:cubicBezTo>
                    <a:pt x="6" y="25"/>
                    <a:pt x="5" y="24"/>
                    <a:pt x="3" y="23"/>
                  </a:cubicBezTo>
                  <a:cubicBezTo>
                    <a:pt x="1" y="21"/>
                    <a:pt x="0" y="17"/>
                    <a:pt x="0" y="14"/>
                  </a:cubicBezTo>
                  <a:close/>
                </a:path>
              </a:pathLst>
            </a:custGeom>
            <a:solidFill>
              <a:srgbClr val="14E6FC">
                <a:alpha val="5686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2" name="Google Shape;452;p53"/>
            <p:cNvSpPr/>
            <p:nvPr/>
          </p:nvSpPr>
          <p:spPr>
            <a:xfrm>
              <a:off x="8172450" y="5950825"/>
              <a:ext cx="36513" cy="146050"/>
            </a:xfrm>
            <a:custGeom>
              <a:avLst/>
              <a:gdLst/>
              <a:ahLst/>
              <a:cxnLst/>
              <a:rect l="l" t="t" r="r" b="b"/>
              <a:pathLst>
                <a:path w="23" h="91" extrusionOk="0">
                  <a:moveTo>
                    <a:pt x="23" y="78"/>
                  </a:moveTo>
                  <a:cubicBezTo>
                    <a:pt x="23" y="80"/>
                    <a:pt x="23" y="81"/>
                    <a:pt x="22" y="83"/>
                  </a:cubicBezTo>
                  <a:cubicBezTo>
                    <a:pt x="22" y="84"/>
                    <a:pt x="21" y="86"/>
                    <a:pt x="20" y="87"/>
                  </a:cubicBezTo>
                  <a:cubicBezTo>
                    <a:pt x="19" y="88"/>
                    <a:pt x="17" y="89"/>
                    <a:pt x="16" y="90"/>
                  </a:cubicBezTo>
                  <a:cubicBezTo>
                    <a:pt x="13" y="91"/>
                    <a:pt x="10" y="91"/>
                    <a:pt x="7" y="90"/>
                  </a:cubicBezTo>
                  <a:cubicBezTo>
                    <a:pt x="6" y="89"/>
                    <a:pt x="4" y="88"/>
                    <a:pt x="3" y="87"/>
                  </a:cubicBezTo>
                  <a:cubicBezTo>
                    <a:pt x="1" y="85"/>
                    <a:pt x="0" y="81"/>
                    <a:pt x="0" y="78"/>
                  </a:cubicBezTo>
                  <a:cubicBezTo>
                    <a:pt x="0" y="12"/>
                    <a:pt x="0" y="12"/>
                    <a:pt x="0" y="12"/>
                  </a:cubicBezTo>
                  <a:cubicBezTo>
                    <a:pt x="0" y="9"/>
                    <a:pt x="1" y="6"/>
                    <a:pt x="3" y="3"/>
                  </a:cubicBezTo>
                  <a:cubicBezTo>
                    <a:pt x="4" y="2"/>
                    <a:pt x="6" y="1"/>
                    <a:pt x="7" y="1"/>
                  </a:cubicBezTo>
                  <a:cubicBezTo>
                    <a:pt x="9" y="0"/>
                    <a:pt x="10" y="0"/>
                    <a:pt x="12" y="0"/>
                  </a:cubicBezTo>
                  <a:cubicBezTo>
                    <a:pt x="13" y="0"/>
                    <a:pt x="15" y="0"/>
                    <a:pt x="16" y="1"/>
                  </a:cubicBezTo>
                  <a:cubicBezTo>
                    <a:pt x="18" y="1"/>
                    <a:pt x="19" y="2"/>
                    <a:pt x="20" y="3"/>
                  </a:cubicBezTo>
                  <a:cubicBezTo>
                    <a:pt x="21" y="5"/>
                    <a:pt x="22" y="6"/>
                    <a:pt x="22" y="7"/>
                  </a:cubicBezTo>
                  <a:cubicBezTo>
                    <a:pt x="23" y="9"/>
                    <a:pt x="23" y="11"/>
                    <a:pt x="23" y="12"/>
                  </a:cubicBezTo>
                  <a:lnTo>
                    <a:pt x="23" y="78"/>
                  </a:lnTo>
                  <a:close/>
                </a:path>
              </a:pathLst>
            </a:custGeom>
            <a:solidFill>
              <a:srgbClr val="14E6FC">
                <a:alpha val="5686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3" name="Google Shape;453;p53"/>
            <p:cNvSpPr/>
            <p:nvPr/>
          </p:nvSpPr>
          <p:spPr>
            <a:xfrm>
              <a:off x="8242300"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4" y="3"/>
                    <a:pt x="6" y="2"/>
                    <a:pt x="7" y="1"/>
                  </a:cubicBezTo>
                  <a:cubicBezTo>
                    <a:pt x="9" y="0"/>
                    <a:pt x="10" y="0"/>
                    <a:pt x="12" y="0"/>
                  </a:cubicBezTo>
                  <a:cubicBezTo>
                    <a:pt x="14" y="0"/>
                    <a:pt x="15" y="0"/>
                    <a:pt x="17" y="1"/>
                  </a:cubicBezTo>
                  <a:cubicBezTo>
                    <a:pt x="18" y="2"/>
                    <a:pt x="20" y="3"/>
                    <a:pt x="21" y="4"/>
                  </a:cubicBezTo>
                  <a:cubicBezTo>
                    <a:pt x="22" y="5"/>
                    <a:pt x="23" y="7"/>
                    <a:pt x="24" y="8"/>
                  </a:cubicBezTo>
                  <a:cubicBezTo>
                    <a:pt x="24" y="10"/>
                    <a:pt x="25" y="12"/>
                    <a:pt x="25" y="14"/>
                  </a:cubicBezTo>
                  <a:cubicBezTo>
                    <a:pt x="25" y="15"/>
                    <a:pt x="24" y="17"/>
                    <a:pt x="24" y="19"/>
                  </a:cubicBezTo>
                  <a:cubicBezTo>
                    <a:pt x="23" y="21"/>
                    <a:pt x="22" y="22"/>
                    <a:pt x="21" y="23"/>
                  </a:cubicBezTo>
                  <a:cubicBezTo>
                    <a:pt x="20" y="24"/>
                    <a:pt x="18" y="25"/>
                    <a:pt x="17" y="26"/>
                  </a:cubicBezTo>
                  <a:cubicBezTo>
                    <a:pt x="15" y="27"/>
                    <a:pt x="14" y="27"/>
                    <a:pt x="12" y="27"/>
                  </a:cubicBezTo>
                  <a:cubicBezTo>
                    <a:pt x="10" y="27"/>
                    <a:pt x="9" y="27"/>
                    <a:pt x="7" y="26"/>
                  </a:cubicBezTo>
                  <a:cubicBezTo>
                    <a:pt x="6" y="25"/>
                    <a:pt x="4" y="24"/>
                    <a:pt x="3" y="23"/>
                  </a:cubicBezTo>
                  <a:cubicBezTo>
                    <a:pt x="2" y="22"/>
                    <a:pt x="1" y="21"/>
                    <a:pt x="1" y="19"/>
                  </a:cubicBezTo>
                  <a:cubicBezTo>
                    <a:pt x="0" y="17"/>
                    <a:pt x="0" y="15"/>
                    <a:pt x="0" y="14"/>
                  </a:cubicBezTo>
                  <a:close/>
                </a:path>
              </a:pathLst>
            </a:custGeom>
            <a:solidFill>
              <a:srgbClr val="14E6FC">
                <a:alpha val="5686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 name="Google Shape;454;p53"/>
            <p:cNvSpPr/>
            <p:nvPr/>
          </p:nvSpPr>
          <p:spPr>
            <a:xfrm>
              <a:off x="8242300" y="5950825"/>
              <a:ext cx="38100" cy="146050"/>
            </a:xfrm>
            <a:custGeom>
              <a:avLst/>
              <a:gdLst/>
              <a:ahLst/>
              <a:cxnLst/>
              <a:rect l="l" t="t" r="r" b="b"/>
              <a:pathLst>
                <a:path w="24" h="91" extrusionOk="0">
                  <a:moveTo>
                    <a:pt x="24" y="78"/>
                  </a:moveTo>
                  <a:cubicBezTo>
                    <a:pt x="24" y="80"/>
                    <a:pt x="24" y="81"/>
                    <a:pt x="23" y="83"/>
                  </a:cubicBezTo>
                  <a:cubicBezTo>
                    <a:pt x="22" y="84"/>
                    <a:pt x="22" y="86"/>
                    <a:pt x="21" y="87"/>
                  </a:cubicBezTo>
                  <a:cubicBezTo>
                    <a:pt x="20" y="88"/>
                    <a:pt x="18" y="89"/>
                    <a:pt x="17" y="90"/>
                  </a:cubicBezTo>
                  <a:cubicBezTo>
                    <a:pt x="14" y="91"/>
                    <a:pt x="11" y="91"/>
                    <a:pt x="8" y="90"/>
                  </a:cubicBezTo>
                  <a:cubicBezTo>
                    <a:pt x="6" y="89"/>
                    <a:pt x="5" y="88"/>
                    <a:pt x="4" y="87"/>
                  </a:cubicBezTo>
                  <a:cubicBezTo>
                    <a:pt x="2" y="85"/>
                    <a:pt x="0" y="81"/>
                    <a:pt x="0" y="78"/>
                  </a:cubicBezTo>
                  <a:cubicBezTo>
                    <a:pt x="0" y="12"/>
                    <a:pt x="0" y="12"/>
                    <a:pt x="0" y="12"/>
                  </a:cubicBezTo>
                  <a:cubicBezTo>
                    <a:pt x="0" y="9"/>
                    <a:pt x="2" y="6"/>
                    <a:pt x="4" y="3"/>
                  </a:cubicBezTo>
                  <a:cubicBezTo>
                    <a:pt x="5" y="2"/>
                    <a:pt x="6" y="1"/>
                    <a:pt x="8" y="1"/>
                  </a:cubicBezTo>
                  <a:cubicBezTo>
                    <a:pt x="9" y="0"/>
                    <a:pt x="11" y="0"/>
                    <a:pt x="12" y="0"/>
                  </a:cubicBezTo>
                  <a:cubicBezTo>
                    <a:pt x="14" y="0"/>
                    <a:pt x="16" y="0"/>
                    <a:pt x="17" y="1"/>
                  </a:cubicBezTo>
                  <a:cubicBezTo>
                    <a:pt x="20" y="2"/>
                    <a:pt x="22" y="4"/>
                    <a:pt x="23" y="7"/>
                  </a:cubicBezTo>
                  <a:cubicBezTo>
                    <a:pt x="24" y="9"/>
                    <a:pt x="24" y="11"/>
                    <a:pt x="24" y="12"/>
                  </a:cubicBezTo>
                  <a:lnTo>
                    <a:pt x="24" y="78"/>
                  </a:lnTo>
                  <a:close/>
                </a:path>
              </a:pathLst>
            </a:custGeom>
            <a:solidFill>
              <a:srgbClr val="14E6FC">
                <a:alpha val="5686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 name="Google Shape;455;p53"/>
            <p:cNvSpPr/>
            <p:nvPr/>
          </p:nvSpPr>
          <p:spPr>
            <a:xfrm>
              <a:off x="8313737" y="5946063"/>
              <a:ext cx="130175" cy="150813"/>
            </a:xfrm>
            <a:custGeom>
              <a:avLst/>
              <a:gdLst/>
              <a:ahLst/>
              <a:cxnLst/>
              <a:rect l="l" t="t" r="r" b="b"/>
              <a:pathLst>
                <a:path w="82" h="94" extrusionOk="0">
                  <a:moveTo>
                    <a:pt x="82" y="81"/>
                  </a:moveTo>
                  <a:cubicBezTo>
                    <a:pt x="82" y="85"/>
                    <a:pt x="80" y="88"/>
                    <a:pt x="78" y="90"/>
                  </a:cubicBezTo>
                  <a:cubicBezTo>
                    <a:pt x="76" y="93"/>
                    <a:pt x="73" y="94"/>
                    <a:pt x="70" y="94"/>
                  </a:cubicBezTo>
                  <a:cubicBezTo>
                    <a:pt x="69" y="94"/>
                    <a:pt x="67" y="94"/>
                    <a:pt x="65" y="93"/>
                  </a:cubicBezTo>
                  <a:cubicBezTo>
                    <a:pt x="64" y="92"/>
                    <a:pt x="63" y="91"/>
                    <a:pt x="62" y="90"/>
                  </a:cubicBezTo>
                  <a:cubicBezTo>
                    <a:pt x="61" y="89"/>
                    <a:pt x="60" y="88"/>
                    <a:pt x="59" y="86"/>
                  </a:cubicBezTo>
                  <a:cubicBezTo>
                    <a:pt x="58" y="85"/>
                    <a:pt x="58" y="83"/>
                    <a:pt x="58" y="81"/>
                  </a:cubicBezTo>
                  <a:cubicBezTo>
                    <a:pt x="58" y="47"/>
                    <a:pt x="58" y="47"/>
                    <a:pt x="58" y="47"/>
                  </a:cubicBezTo>
                  <a:cubicBezTo>
                    <a:pt x="58" y="46"/>
                    <a:pt x="58" y="46"/>
                    <a:pt x="58" y="46"/>
                  </a:cubicBezTo>
                  <a:cubicBezTo>
                    <a:pt x="58" y="43"/>
                    <a:pt x="58" y="41"/>
                    <a:pt x="57" y="39"/>
                  </a:cubicBezTo>
                  <a:cubicBezTo>
                    <a:pt x="56" y="36"/>
                    <a:pt x="54" y="34"/>
                    <a:pt x="53" y="32"/>
                  </a:cubicBezTo>
                  <a:cubicBezTo>
                    <a:pt x="51" y="31"/>
                    <a:pt x="49" y="29"/>
                    <a:pt x="47" y="28"/>
                  </a:cubicBezTo>
                  <a:cubicBezTo>
                    <a:pt x="45" y="27"/>
                    <a:pt x="43" y="27"/>
                    <a:pt x="40" y="27"/>
                  </a:cubicBezTo>
                  <a:cubicBezTo>
                    <a:pt x="38" y="27"/>
                    <a:pt x="36" y="27"/>
                    <a:pt x="33" y="28"/>
                  </a:cubicBezTo>
                  <a:cubicBezTo>
                    <a:pt x="31" y="29"/>
                    <a:pt x="29" y="31"/>
                    <a:pt x="28" y="33"/>
                  </a:cubicBezTo>
                  <a:cubicBezTo>
                    <a:pt x="26" y="34"/>
                    <a:pt x="25" y="37"/>
                    <a:pt x="24" y="39"/>
                  </a:cubicBezTo>
                  <a:cubicBezTo>
                    <a:pt x="23" y="41"/>
                    <a:pt x="23" y="44"/>
                    <a:pt x="23" y="47"/>
                  </a:cubicBezTo>
                  <a:cubicBezTo>
                    <a:pt x="23" y="81"/>
                    <a:pt x="23" y="81"/>
                    <a:pt x="23" y="81"/>
                  </a:cubicBezTo>
                  <a:cubicBezTo>
                    <a:pt x="23" y="83"/>
                    <a:pt x="23" y="85"/>
                    <a:pt x="22" y="86"/>
                  </a:cubicBezTo>
                  <a:cubicBezTo>
                    <a:pt x="22" y="88"/>
                    <a:pt x="21" y="89"/>
                    <a:pt x="20" y="90"/>
                  </a:cubicBezTo>
                  <a:cubicBezTo>
                    <a:pt x="19" y="91"/>
                    <a:pt x="18" y="92"/>
                    <a:pt x="16" y="93"/>
                  </a:cubicBezTo>
                  <a:cubicBezTo>
                    <a:pt x="15" y="94"/>
                    <a:pt x="13" y="94"/>
                    <a:pt x="12" y="94"/>
                  </a:cubicBezTo>
                  <a:cubicBezTo>
                    <a:pt x="8" y="94"/>
                    <a:pt x="5" y="93"/>
                    <a:pt x="3" y="90"/>
                  </a:cubicBezTo>
                  <a:cubicBezTo>
                    <a:pt x="2" y="89"/>
                    <a:pt x="1" y="88"/>
                    <a:pt x="1" y="86"/>
                  </a:cubicBezTo>
                  <a:cubicBezTo>
                    <a:pt x="0" y="85"/>
                    <a:pt x="0" y="83"/>
                    <a:pt x="0" y="81"/>
                  </a:cubicBezTo>
                  <a:cubicBezTo>
                    <a:pt x="0" y="47"/>
                    <a:pt x="0" y="47"/>
                    <a:pt x="0" y="47"/>
                  </a:cubicBezTo>
                  <a:cubicBezTo>
                    <a:pt x="0" y="41"/>
                    <a:pt x="1" y="35"/>
                    <a:pt x="3" y="29"/>
                  </a:cubicBezTo>
                  <a:cubicBezTo>
                    <a:pt x="5" y="24"/>
                    <a:pt x="8" y="19"/>
                    <a:pt x="11" y="15"/>
                  </a:cubicBezTo>
                  <a:cubicBezTo>
                    <a:pt x="15" y="11"/>
                    <a:pt x="19" y="7"/>
                    <a:pt x="24" y="5"/>
                  </a:cubicBezTo>
                  <a:cubicBezTo>
                    <a:pt x="35" y="0"/>
                    <a:pt x="46" y="0"/>
                    <a:pt x="57" y="5"/>
                  </a:cubicBezTo>
                  <a:cubicBezTo>
                    <a:pt x="62" y="7"/>
                    <a:pt x="66" y="11"/>
                    <a:pt x="70" y="15"/>
                  </a:cubicBezTo>
                  <a:cubicBezTo>
                    <a:pt x="73" y="19"/>
                    <a:pt x="76" y="24"/>
                    <a:pt x="78" y="29"/>
                  </a:cubicBezTo>
                  <a:cubicBezTo>
                    <a:pt x="81" y="35"/>
                    <a:pt x="82" y="41"/>
                    <a:pt x="82" y="47"/>
                  </a:cubicBezTo>
                  <a:cubicBezTo>
                    <a:pt x="82" y="81"/>
                    <a:pt x="82" y="81"/>
                    <a:pt x="82" y="81"/>
                  </a:cubicBezTo>
                  <a:close/>
                </a:path>
              </a:pathLst>
            </a:custGeom>
            <a:solidFill>
              <a:srgbClr val="14E6FC">
                <a:alpha val="5686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 name="Google Shape;456;p53"/>
            <p:cNvSpPr/>
            <p:nvPr/>
          </p:nvSpPr>
          <p:spPr>
            <a:xfrm>
              <a:off x="8631237" y="5946063"/>
              <a:ext cx="144463" cy="153988"/>
            </a:xfrm>
            <a:custGeom>
              <a:avLst/>
              <a:gdLst/>
              <a:ahLst/>
              <a:cxnLst/>
              <a:rect l="l" t="t" r="r" b="b"/>
              <a:pathLst>
                <a:path w="90" h="96" extrusionOk="0">
                  <a:moveTo>
                    <a:pt x="0" y="48"/>
                  </a:moveTo>
                  <a:cubicBezTo>
                    <a:pt x="0" y="36"/>
                    <a:pt x="4" y="24"/>
                    <a:pt x="13" y="15"/>
                  </a:cubicBezTo>
                  <a:cubicBezTo>
                    <a:pt x="16" y="11"/>
                    <a:pt x="21" y="8"/>
                    <a:pt x="26" y="5"/>
                  </a:cubicBezTo>
                  <a:cubicBezTo>
                    <a:pt x="37" y="0"/>
                    <a:pt x="49" y="0"/>
                    <a:pt x="60" y="5"/>
                  </a:cubicBezTo>
                  <a:cubicBezTo>
                    <a:pt x="65" y="8"/>
                    <a:pt x="69" y="11"/>
                    <a:pt x="73" y="15"/>
                  </a:cubicBezTo>
                  <a:cubicBezTo>
                    <a:pt x="90" y="34"/>
                    <a:pt x="90" y="62"/>
                    <a:pt x="73" y="81"/>
                  </a:cubicBezTo>
                  <a:cubicBezTo>
                    <a:pt x="69" y="85"/>
                    <a:pt x="65" y="89"/>
                    <a:pt x="60" y="91"/>
                  </a:cubicBezTo>
                  <a:cubicBezTo>
                    <a:pt x="49" y="96"/>
                    <a:pt x="37" y="96"/>
                    <a:pt x="26" y="91"/>
                  </a:cubicBezTo>
                  <a:cubicBezTo>
                    <a:pt x="21" y="89"/>
                    <a:pt x="16" y="85"/>
                    <a:pt x="13" y="81"/>
                  </a:cubicBezTo>
                  <a:cubicBezTo>
                    <a:pt x="4" y="72"/>
                    <a:pt x="0" y="60"/>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0" y="59"/>
                    <a:pt x="62" y="54"/>
                    <a:pt x="62" y="48"/>
                  </a:cubicBezTo>
                  <a:cubicBezTo>
                    <a:pt x="62" y="43"/>
                    <a:pt x="60" y="37"/>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14E6FC">
                <a:alpha val="5686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 name="Google Shape;457;p53"/>
            <p:cNvSpPr/>
            <p:nvPr/>
          </p:nvSpPr>
          <p:spPr>
            <a:xfrm>
              <a:off x="8786812" y="5946063"/>
              <a:ext cx="138113" cy="153988"/>
            </a:xfrm>
            <a:custGeom>
              <a:avLst/>
              <a:gdLst/>
              <a:ahLst/>
              <a:cxnLst/>
              <a:rect l="l" t="t" r="r" b="b"/>
              <a:pathLst>
                <a:path w="86" h="96" extrusionOk="0">
                  <a:moveTo>
                    <a:pt x="0" y="48"/>
                  </a:moveTo>
                  <a:cubicBezTo>
                    <a:pt x="0" y="42"/>
                    <a:pt x="1" y="36"/>
                    <a:pt x="3" y="30"/>
                  </a:cubicBezTo>
                  <a:cubicBezTo>
                    <a:pt x="5" y="25"/>
                    <a:pt x="9" y="20"/>
                    <a:pt x="13" y="15"/>
                  </a:cubicBezTo>
                  <a:cubicBezTo>
                    <a:pt x="16" y="11"/>
                    <a:pt x="21" y="8"/>
                    <a:pt x="26" y="5"/>
                  </a:cubicBezTo>
                  <a:cubicBezTo>
                    <a:pt x="37" y="0"/>
                    <a:pt x="49" y="0"/>
                    <a:pt x="60" y="5"/>
                  </a:cubicBezTo>
                  <a:cubicBezTo>
                    <a:pt x="65" y="8"/>
                    <a:pt x="69" y="11"/>
                    <a:pt x="73" y="15"/>
                  </a:cubicBezTo>
                  <a:cubicBezTo>
                    <a:pt x="82" y="24"/>
                    <a:pt x="86" y="36"/>
                    <a:pt x="86" y="48"/>
                  </a:cubicBezTo>
                  <a:cubicBezTo>
                    <a:pt x="86" y="54"/>
                    <a:pt x="85" y="61"/>
                    <a:pt x="83" y="66"/>
                  </a:cubicBezTo>
                  <a:cubicBezTo>
                    <a:pt x="80" y="72"/>
                    <a:pt x="77" y="77"/>
                    <a:pt x="73" y="81"/>
                  </a:cubicBezTo>
                  <a:cubicBezTo>
                    <a:pt x="69" y="85"/>
                    <a:pt x="65" y="89"/>
                    <a:pt x="60" y="91"/>
                  </a:cubicBezTo>
                  <a:cubicBezTo>
                    <a:pt x="49" y="96"/>
                    <a:pt x="37" y="96"/>
                    <a:pt x="26" y="91"/>
                  </a:cubicBezTo>
                  <a:cubicBezTo>
                    <a:pt x="21" y="89"/>
                    <a:pt x="16" y="85"/>
                    <a:pt x="13" y="81"/>
                  </a:cubicBezTo>
                  <a:cubicBezTo>
                    <a:pt x="9" y="77"/>
                    <a:pt x="5" y="72"/>
                    <a:pt x="3" y="66"/>
                  </a:cubicBezTo>
                  <a:cubicBezTo>
                    <a:pt x="1" y="61"/>
                    <a:pt x="0" y="54"/>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2" y="57"/>
                    <a:pt x="64" y="48"/>
                    <a:pt x="61" y="40"/>
                  </a:cubicBezTo>
                  <a:cubicBezTo>
                    <a:pt x="60" y="37"/>
                    <a:pt x="59" y="35"/>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14E6FC">
                <a:alpha val="5686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 name="Google Shape;458;p53"/>
            <p:cNvSpPr/>
            <p:nvPr/>
          </p:nvSpPr>
          <p:spPr>
            <a:xfrm>
              <a:off x="7961312" y="5858750"/>
              <a:ext cx="195263" cy="238125"/>
            </a:xfrm>
            <a:custGeom>
              <a:avLst/>
              <a:gdLst/>
              <a:ahLst/>
              <a:cxnLst/>
              <a:rect l="l" t="t" r="r" b="b"/>
              <a:pathLst>
                <a:path w="122" h="149" extrusionOk="0">
                  <a:moveTo>
                    <a:pt x="1" y="21"/>
                  </a:moveTo>
                  <a:cubicBezTo>
                    <a:pt x="0" y="19"/>
                    <a:pt x="0" y="17"/>
                    <a:pt x="0" y="15"/>
                  </a:cubicBezTo>
                  <a:cubicBezTo>
                    <a:pt x="0" y="13"/>
                    <a:pt x="0" y="11"/>
                    <a:pt x="1" y="9"/>
                  </a:cubicBezTo>
                  <a:cubicBezTo>
                    <a:pt x="2" y="7"/>
                    <a:pt x="3" y="6"/>
                    <a:pt x="4" y="4"/>
                  </a:cubicBezTo>
                  <a:cubicBezTo>
                    <a:pt x="5" y="3"/>
                    <a:pt x="7" y="2"/>
                    <a:pt x="9" y="1"/>
                  </a:cubicBezTo>
                  <a:cubicBezTo>
                    <a:pt x="10" y="0"/>
                    <a:pt x="12" y="0"/>
                    <a:pt x="14" y="0"/>
                  </a:cubicBezTo>
                  <a:cubicBezTo>
                    <a:pt x="16" y="0"/>
                    <a:pt x="17" y="0"/>
                    <a:pt x="19" y="1"/>
                  </a:cubicBezTo>
                  <a:cubicBezTo>
                    <a:pt x="21" y="2"/>
                    <a:pt x="22" y="3"/>
                    <a:pt x="23" y="4"/>
                  </a:cubicBezTo>
                  <a:cubicBezTo>
                    <a:pt x="25" y="6"/>
                    <a:pt x="26" y="7"/>
                    <a:pt x="27" y="9"/>
                  </a:cubicBezTo>
                  <a:cubicBezTo>
                    <a:pt x="27" y="9"/>
                    <a:pt x="58" y="88"/>
                    <a:pt x="58" y="90"/>
                  </a:cubicBezTo>
                  <a:cubicBezTo>
                    <a:pt x="59" y="91"/>
                    <a:pt x="61" y="92"/>
                    <a:pt x="62" y="91"/>
                  </a:cubicBezTo>
                  <a:cubicBezTo>
                    <a:pt x="63" y="91"/>
                    <a:pt x="63" y="90"/>
                    <a:pt x="63" y="90"/>
                  </a:cubicBezTo>
                  <a:cubicBezTo>
                    <a:pt x="64" y="88"/>
                    <a:pt x="95" y="9"/>
                    <a:pt x="95" y="9"/>
                  </a:cubicBezTo>
                  <a:cubicBezTo>
                    <a:pt x="96" y="7"/>
                    <a:pt x="97" y="6"/>
                    <a:pt x="98" y="4"/>
                  </a:cubicBezTo>
                  <a:cubicBezTo>
                    <a:pt x="99" y="3"/>
                    <a:pt x="101" y="2"/>
                    <a:pt x="103" y="1"/>
                  </a:cubicBezTo>
                  <a:cubicBezTo>
                    <a:pt x="104" y="0"/>
                    <a:pt x="106" y="0"/>
                    <a:pt x="108" y="0"/>
                  </a:cubicBezTo>
                  <a:cubicBezTo>
                    <a:pt x="109" y="0"/>
                    <a:pt x="111" y="0"/>
                    <a:pt x="113" y="1"/>
                  </a:cubicBezTo>
                  <a:cubicBezTo>
                    <a:pt x="115" y="2"/>
                    <a:pt x="116" y="3"/>
                    <a:pt x="118" y="4"/>
                  </a:cubicBezTo>
                  <a:cubicBezTo>
                    <a:pt x="119" y="6"/>
                    <a:pt x="120" y="7"/>
                    <a:pt x="121" y="9"/>
                  </a:cubicBezTo>
                  <a:cubicBezTo>
                    <a:pt x="121" y="11"/>
                    <a:pt x="122" y="13"/>
                    <a:pt x="122" y="15"/>
                  </a:cubicBezTo>
                  <a:cubicBezTo>
                    <a:pt x="122" y="17"/>
                    <a:pt x="121" y="19"/>
                    <a:pt x="121" y="21"/>
                  </a:cubicBezTo>
                  <a:cubicBezTo>
                    <a:pt x="74" y="140"/>
                    <a:pt x="74" y="140"/>
                    <a:pt x="74" y="140"/>
                  </a:cubicBezTo>
                  <a:cubicBezTo>
                    <a:pt x="73" y="142"/>
                    <a:pt x="71" y="145"/>
                    <a:pt x="69" y="146"/>
                  </a:cubicBezTo>
                  <a:cubicBezTo>
                    <a:pt x="66" y="148"/>
                    <a:pt x="64" y="149"/>
                    <a:pt x="61" y="149"/>
                  </a:cubicBezTo>
                  <a:cubicBezTo>
                    <a:pt x="60" y="149"/>
                    <a:pt x="60" y="149"/>
                    <a:pt x="60" y="149"/>
                  </a:cubicBezTo>
                  <a:cubicBezTo>
                    <a:pt x="59" y="149"/>
                    <a:pt x="59" y="149"/>
                    <a:pt x="59" y="149"/>
                  </a:cubicBezTo>
                  <a:cubicBezTo>
                    <a:pt x="56" y="148"/>
                    <a:pt x="54" y="147"/>
                    <a:pt x="52" y="146"/>
                  </a:cubicBezTo>
                  <a:cubicBezTo>
                    <a:pt x="50" y="144"/>
                    <a:pt x="49" y="142"/>
                    <a:pt x="48" y="140"/>
                  </a:cubicBezTo>
                  <a:lnTo>
                    <a:pt x="1" y="21"/>
                  </a:lnTo>
                  <a:close/>
                </a:path>
              </a:pathLst>
            </a:custGeom>
            <a:solidFill>
              <a:srgbClr val="14E6FC">
                <a:alpha val="5686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 name="Google Shape;459;p53"/>
            <p:cNvSpPr/>
            <p:nvPr/>
          </p:nvSpPr>
          <p:spPr>
            <a:xfrm>
              <a:off x="8458200" y="5858750"/>
              <a:ext cx="146050" cy="241300"/>
            </a:xfrm>
            <a:custGeom>
              <a:avLst/>
              <a:gdLst/>
              <a:ahLst/>
              <a:cxnLst/>
              <a:rect l="l" t="t" r="r" b="b"/>
              <a:pathLst>
                <a:path w="91" h="151" extrusionOk="0">
                  <a:moveTo>
                    <a:pt x="91" y="18"/>
                  </a:moveTo>
                  <a:cubicBezTo>
                    <a:pt x="91" y="13"/>
                    <a:pt x="91" y="13"/>
                    <a:pt x="91" y="13"/>
                  </a:cubicBezTo>
                  <a:cubicBezTo>
                    <a:pt x="91" y="12"/>
                    <a:pt x="90" y="10"/>
                    <a:pt x="90" y="8"/>
                  </a:cubicBezTo>
                  <a:cubicBezTo>
                    <a:pt x="89" y="7"/>
                    <a:pt x="88" y="5"/>
                    <a:pt x="87" y="4"/>
                  </a:cubicBezTo>
                  <a:cubicBezTo>
                    <a:pt x="86" y="3"/>
                    <a:pt x="85" y="2"/>
                    <a:pt x="83" y="1"/>
                  </a:cubicBezTo>
                  <a:cubicBezTo>
                    <a:pt x="80" y="0"/>
                    <a:pt x="77" y="0"/>
                    <a:pt x="74" y="1"/>
                  </a:cubicBezTo>
                  <a:cubicBezTo>
                    <a:pt x="71" y="3"/>
                    <a:pt x="69" y="5"/>
                    <a:pt x="68" y="8"/>
                  </a:cubicBezTo>
                  <a:cubicBezTo>
                    <a:pt x="67" y="10"/>
                    <a:pt x="67" y="12"/>
                    <a:pt x="67" y="13"/>
                  </a:cubicBezTo>
                  <a:cubicBezTo>
                    <a:pt x="67" y="62"/>
                    <a:pt x="67" y="62"/>
                    <a:pt x="67" y="62"/>
                  </a:cubicBezTo>
                  <a:cubicBezTo>
                    <a:pt x="64" y="60"/>
                    <a:pt x="61" y="59"/>
                    <a:pt x="58" y="58"/>
                  </a:cubicBezTo>
                  <a:cubicBezTo>
                    <a:pt x="54" y="57"/>
                    <a:pt x="51" y="57"/>
                    <a:pt x="48" y="57"/>
                  </a:cubicBezTo>
                  <a:cubicBezTo>
                    <a:pt x="42" y="56"/>
                    <a:pt x="36" y="58"/>
                    <a:pt x="31" y="60"/>
                  </a:cubicBezTo>
                  <a:cubicBezTo>
                    <a:pt x="26" y="63"/>
                    <a:pt x="21" y="66"/>
                    <a:pt x="17" y="70"/>
                  </a:cubicBezTo>
                  <a:cubicBezTo>
                    <a:pt x="0" y="89"/>
                    <a:pt x="0" y="117"/>
                    <a:pt x="17" y="136"/>
                  </a:cubicBezTo>
                  <a:cubicBezTo>
                    <a:pt x="21" y="140"/>
                    <a:pt x="26" y="144"/>
                    <a:pt x="31" y="146"/>
                  </a:cubicBezTo>
                  <a:cubicBezTo>
                    <a:pt x="41" y="151"/>
                    <a:pt x="54" y="151"/>
                    <a:pt x="64" y="146"/>
                  </a:cubicBezTo>
                  <a:cubicBezTo>
                    <a:pt x="69" y="144"/>
                    <a:pt x="74" y="140"/>
                    <a:pt x="78" y="136"/>
                  </a:cubicBezTo>
                  <a:cubicBezTo>
                    <a:pt x="82" y="132"/>
                    <a:pt x="85" y="127"/>
                    <a:pt x="87" y="122"/>
                  </a:cubicBezTo>
                  <a:cubicBezTo>
                    <a:pt x="89" y="116"/>
                    <a:pt x="91" y="110"/>
                    <a:pt x="91" y="104"/>
                  </a:cubicBezTo>
                  <a:cubicBezTo>
                    <a:pt x="91" y="18"/>
                    <a:pt x="91" y="18"/>
                    <a:pt x="91" y="18"/>
                  </a:cubicBezTo>
                  <a:close/>
                  <a:moveTo>
                    <a:pt x="66" y="111"/>
                  </a:moveTo>
                  <a:cubicBezTo>
                    <a:pt x="65" y="114"/>
                    <a:pt x="63" y="116"/>
                    <a:pt x="61" y="118"/>
                  </a:cubicBezTo>
                  <a:cubicBezTo>
                    <a:pt x="60" y="120"/>
                    <a:pt x="57" y="122"/>
                    <a:pt x="55" y="123"/>
                  </a:cubicBezTo>
                  <a:cubicBezTo>
                    <a:pt x="53" y="124"/>
                    <a:pt x="50" y="124"/>
                    <a:pt x="48" y="124"/>
                  </a:cubicBezTo>
                  <a:cubicBezTo>
                    <a:pt x="45" y="124"/>
                    <a:pt x="42" y="124"/>
                    <a:pt x="40" y="123"/>
                  </a:cubicBezTo>
                  <a:cubicBezTo>
                    <a:pt x="38" y="122"/>
                    <a:pt x="35" y="120"/>
                    <a:pt x="34" y="118"/>
                  </a:cubicBezTo>
                  <a:cubicBezTo>
                    <a:pt x="32" y="116"/>
                    <a:pt x="31" y="114"/>
                    <a:pt x="30" y="111"/>
                  </a:cubicBezTo>
                  <a:cubicBezTo>
                    <a:pt x="26" y="104"/>
                    <a:pt x="28" y="95"/>
                    <a:pt x="34" y="88"/>
                  </a:cubicBezTo>
                  <a:cubicBezTo>
                    <a:pt x="35" y="86"/>
                    <a:pt x="38" y="85"/>
                    <a:pt x="40" y="84"/>
                  </a:cubicBezTo>
                  <a:cubicBezTo>
                    <a:pt x="42" y="83"/>
                    <a:pt x="45" y="82"/>
                    <a:pt x="48" y="82"/>
                  </a:cubicBezTo>
                  <a:cubicBezTo>
                    <a:pt x="50" y="82"/>
                    <a:pt x="53" y="83"/>
                    <a:pt x="55" y="84"/>
                  </a:cubicBezTo>
                  <a:cubicBezTo>
                    <a:pt x="57" y="85"/>
                    <a:pt x="60" y="86"/>
                    <a:pt x="61" y="88"/>
                  </a:cubicBezTo>
                  <a:cubicBezTo>
                    <a:pt x="63" y="90"/>
                    <a:pt x="65" y="92"/>
                    <a:pt x="66" y="95"/>
                  </a:cubicBezTo>
                  <a:cubicBezTo>
                    <a:pt x="68" y="100"/>
                    <a:pt x="68" y="106"/>
                    <a:pt x="66" y="111"/>
                  </a:cubicBezTo>
                  <a:close/>
                </a:path>
              </a:pathLst>
            </a:custGeom>
            <a:solidFill>
              <a:srgbClr val="14E6FC">
                <a:alpha val="5686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60" name="Google Shape;460;p53"/>
          <p:cNvSpPr txBox="1">
            <a:spLocks noGrp="1"/>
          </p:cNvSpPr>
          <p:nvPr>
            <p:ph type="title"/>
          </p:nvPr>
        </p:nvSpPr>
        <p:spPr>
          <a:xfrm>
            <a:off x="558638" y="871538"/>
            <a:ext cx="3150600" cy="72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a:solidFill>
                  <a:srgbClr val="FFFFFF"/>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461" name="Google Shape;461;p53"/>
          <p:cNvSpPr txBox="1">
            <a:spLocks noGrp="1"/>
          </p:cNvSpPr>
          <p:nvPr>
            <p:ph type="subTitle" idx="1"/>
          </p:nvPr>
        </p:nvSpPr>
        <p:spPr>
          <a:xfrm>
            <a:off x="558638" y="2151263"/>
            <a:ext cx="2728800" cy="19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solidFill>
                  <a:srgbClr val="FFFFFF"/>
                </a:solidFill>
              </a:defRPr>
            </a:lvl1pPr>
            <a:lvl2pPr lvl="1" rtl="0">
              <a:spcBef>
                <a:spcPts val="0"/>
              </a:spcBef>
              <a:spcAft>
                <a:spcPts val="0"/>
              </a:spcAft>
              <a:buNone/>
              <a:defRPr sz="1100"/>
            </a:lvl2pPr>
            <a:lvl3pPr lvl="2" rtl="0">
              <a:spcBef>
                <a:spcPts val="0"/>
              </a:spcBef>
              <a:spcAft>
                <a:spcPts val="0"/>
              </a:spcAft>
              <a:buNone/>
              <a:defRPr sz="1100"/>
            </a:lvl3pPr>
            <a:lvl4pPr lvl="3" rtl="0">
              <a:spcBef>
                <a:spcPts val="0"/>
              </a:spcBef>
              <a:spcAft>
                <a:spcPts val="0"/>
              </a:spcAft>
              <a:buNone/>
              <a:defRPr sz="1100"/>
            </a:lvl4pPr>
            <a:lvl5pPr lvl="4" rtl="0">
              <a:spcBef>
                <a:spcPts val="0"/>
              </a:spcBef>
              <a:spcAft>
                <a:spcPts val="0"/>
              </a:spcAft>
              <a:buNone/>
              <a:defRPr sz="1100"/>
            </a:lvl5pPr>
            <a:lvl6pPr lvl="5" rtl="0">
              <a:spcBef>
                <a:spcPts val="0"/>
              </a:spcBef>
              <a:spcAft>
                <a:spcPts val="0"/>
              </a:spcAft>
              <a:buNone/>
              <a:defRPr sz="1100"/>
            </a:lvl6pPr>
            <a:lvl7pPr lvl="6" rtl="0">
              <a:spcBef>
                <a:spcPts val="0"/>
              </a:spcBef>
              <a:spcAft>
                <a:spcPts val="0"/>
              </a:spcAft>
              <a:buNone/>
              <a:defRPr sz="1100"/>
            </a:lvl7pPr>
            <a:lvl8pPr lvl="7" rtl="0">
              <a:spcBef>
                <a:spcPts val="0"/>
              </a:spcBef>
              <a:spcAft>
                <a:spcPts val="0"/>
              </a:spcAft>
              <a:buNone/>
              <a:defRPr sz="1100"/>
            </a:lvl8pPr>
            <a:lvl9pPr lvl="8" rtl="0">
              <a:spcBef>
                <a:spcPts val="0"/>
              </a:spcBef>
              <a:spcAft>
                <a:spcPts val="0"/>
              </a:spcAft>
              <a:buNone/>
              <a:defRPr sz="11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2"/>
        <p:cNvGrpSpPr/>
        <p:nvPr/>
      </p:nvGrpSpPr>
      <p:grpSpPr>
        <a:xfrm>
          <a:off x="0" y="0"/>
          <a:ext cx="0" cy="0"/>
          <a:chOff x="0" y="0"/>
          <a:chExt cx="0" cy="0"/>
        </a:xfrm>
      </p:grpSpPr>
      <p:sp>
        <p:nvSpPr>
          <p:cNvPr id="463" name="Google Shape;463;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vi"/>
              <a:t>‹#›</a:t>
            </a:fld>
            <a:endParaRPr/>
          </a:p>
        </p:txBody>
      </p:sp>
      <p:pic>
        <p:nvPicPr>
          <p:cNvPr id="464" name="Google Shape;464;p54"/>
          <p:cNvPicPr preferRelativeResize="0"/>
          <p:nvPr/>
        </p:nvPicPr>
        <p:blipFill rotWithShape="1">
          <a:blip r:embed="rId2">
            <a:alphaModFix/>
          </a:blip>
          <a:srcRect/>
          <a:stretch/>
        </p:blipFill>
        <p:spPr>
          <a:xfrm>
            <a:off x="347908" y="4056038"/>
            <a:ext cx="1106091" cy="153591"/>
          </a:xfrm>
          <a:prstGeom prst="rect">
            <a:avLst/>
          </a:prstGeom>
          <a:noFill/>
          <a:ln>
            <a:noFill/>
          </a:ln>
        </p:spPr>
      </p:pic>
      <p:grpSp>
        <p:nvGrpSpPr>
          <p:cNvPr id="465" name="Google Shape;465;p54"/>
          <p:cNvGrpSpPr/>
          <p:nvPr/>
        </p:nvGrpSpPr>
        <p:grpSpPr>
          <a:xfrm>
            <a:off x="3950597" y="-749591"/>
            <a:ext cx="6805351" cy="6806481"/>
            <a:chOff x="4791075" y="-1079500"/>
            <a:chExt cx="9610720" cy="9612316"/>
          </a:xfrm>
        </p:grpSpPr>
        <p:sp>
          <p:nvSpPr>
            <p:cNvPr id="466" name="Google Shape;466;p54"/>
            <p:cNvSpPr/>
            <p:nvPr/>
          </p:nvSpPr>
          <p:spPr>
            <a:xfrm>
              <a:off x="4791075" y="-1079500"/>
              <a:ext cx="9610720" cy="9612316"/>
            </a:xfrm>
            <a:custGeom>
              <a:avLst/>
              <a:gdLst/>
              <a:ahLst/>
              <a:cxnLst/>
              <a:rect l="l" t="t" r="r" b="b"/>
              <a:pathLst>
                <a:path w="6024" h="6024" extrusionOk="0">
                  <a:moveTo>
                    <a:pt x="3012" y="128"/>
                  </a:moveTo>
                  <a:cubicBezTo>
                    <a:pt x="1422" y="128"/>
                    <a:pt x="128" y="1422"/>
                    <a:pt x="128" y="3012"/>
                  </a:cubicBezTo>
                  <a:cubicBezTo>
                    <a:pt x="128" y="4602"/>
                    <a:pt x="1422" y="5896"/>
                    <a:pt x="3012" y="5896"/>
                  </a:cubicBezTo>
                  <a:cubicBezTo>
                    <a:pt x="4602" y="5896"/>
                    <a:pt x="5896" y="4602"/>
                    <a:pt x="5896" y="3012"/>
                  </a:cubicBezTo>
                  <a:cubicBezTo>
                    <a:pt x="5896" y="1422"/>
                    <a:pt x="4602" y="128"/>
                    <a:pt x="3012" y="128"/>
                  </a:cubicBezTo>
                  <a:moveTo>
                    <a:pt x="3012" y="0"/>
                  </a:moveTo>
                  <a:cubicBezTo>
                    <a:pt x="4676" y="0"/>
                    <a:pt x="6024" y="1348"/>
                    <a:pt x="6024" y="3012"/>
                  </a:cubicBezTo>
                  <a:cubicBezTo>
                    <a:pt x="6024" y="4676"/>
                    <a:pt x="4676" y="6024"/>
                    <a:pt x="3012" y="6024"/>
                  </a:cubicBezTo>
                  <a:cubicBezTo>
                    <a:pt x="1348" y="6024"/>
                    <a:pt x="0" y="4676"/>
                    <a:pt x="0" y="3012"/>
                  </a:cubicBezTo>
                  <a:cubicBezTo>
                    <a:pt x="0" y="1348"/>
                    <a:pt x="1348" y="0"/>
                    <a:pt x="3012" y="0"/>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 name="Google Shape;467;p54"/>
            <p:cNvSpPr/>
            <p:nvPr/>
          </p:nvSpPr>
          <p:spPr>
            <a:xfrm>
              <a:off x="5324475" y="-216354"/>
              <a:ext cx="7983000" cy="7983000"/>
            </a:xfrm>
            <a:prstGeom prst="ellipse">
              <a:avLst/>
            </a:prstGeom>
            <a:gradFill>
              <a:gsLst>
                <a:gs pos="0">
                  <a:srgbClr val="00D2E9"/>
                </a:gs>
                <a:gs pos="100000">
                  <a:srgbClr val="045962"/>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8" name="Google Shape;468;p54"/>
            <p:cNvSpPr/>
            <p:nvPr/>
          </p:nvSpPr>
          <p:spPr>
            <a:xfrm>
              <a:off x="6294892" y="687389"/>
              <a:ext cx="6175500" cy="6175500"/>
            </a:xfrm>
            <a:prstGeom prst="ellipse">
              <a:avLst/>
            </a:prstGeom>
            <a:solidFill>
              <a:schemeClr val="lt1"/>
            </a:solidFill>
            <a:ln>
              <a:noFill/>
            </a:ln>
            <a:effectLst>
              <a:outerShdw blurRad="241300" dist="38100" dir="5400000" sx="105000" sy="105000" algn="ctr" rotWithShape="0">
                <a:srgbClr val="000000">
                  <a:alpha val="98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469" name="Google Shape;469;p54"/>
          <p:cNvSpPr txBox="1">
            <a:spLocks noGrp="1"/>
          </p:cNvSpPr>
          <p:nvPr>
            <p:ph type="subTitle" idx="1"/>
          </p:nvPr>
        </p:nvSpPr>
        <p:spPr>
          <a:xfrm>
            <a:off x="241931" y="1239675"/>
            <a:ext cx="2958600" cy="296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70" name="Google Shape;470;p54"/>
          <p:cNvSpPr txBox="1">
            <a:spLocks noGrp="1"/>
          </p:cNvSpPr>
          <p:nvPr>
            <p:ph type="title"/>
          </p:nvPr>
        </p:nvSpPr>
        <p:spPr>
          <a:xfrm>
            <a:off x="234788" y="1561144"/>
            <a:ext cx="3193200" cy="103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800">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471" name="Google Shape;471;p54"/>
          <p:cNvSpPr txBox="1">
            <a:spLocks noGrp="1"/>
          </p:cNvSpPr>
          <p:nvPr>
            <p:ph type="body" idx="2"/>
          </p:nvPr>
        </p:nvSpPr>
        <p:spPr>
          <a:xfrm>
            <a:off x="306225" y="2546981"/>
            <a:ext cx="2838000" cy="2025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000000"/>
              </a:buClr>
              <a:buSzPts val="1000"/>
              <a:buChar char="●"/>
              <a:defRPr>
                <a:solidFill>
                  <a:srgbClr val="000000"/>
                </a:solidFill>
              </a:defRPr>
            </a:lvl1pPr>
            <a:lvl2pPr marL="914400" lvl="1" indent="-279400" rtl="0">
              <a:spcBef>
                <a:spcPts val="0"/>
              </a:spcBef>
              <a:spcAft>
                <a:spcPts val="0"/>
              </a:spcAft>
              <a:buClr>
                <a:srgbClr val="000000"/>
              </a:buClr>
              <a:buSzPts val="800"/>
              <a:buChar char="○"/>
              <a:defRPr>
                <a:solidFill>
                  <a:srgbClr val="000000"/>
                </a:solidFill>
              </a:defRPr>
            </a:lvl2pPr>
            <a:lvl3pPr marL="1371600" lvl="2" indent="-279400" rtl="0">
              <a:spcBef>
                <a:spcPts val="0"/>
              </a:spcBef>
              <a:spcAft>
                <a:spcPts val="0"/>
              </a:spcAft>
              <a:buClr>
                <a:srgbClr val="000000"/>
              </a:buClr>
              <a:buSzPts val="800"/>
              <a:buChar char="■"/>
              <a:defRPr>
                <a:solidFill>
                  <a:srgbClr val="000000"/>
                </a:solidFill>
              </a:defRPr>
            </a:lvl3pPr>
            <a:lvl4pPr marL="1828800" lvl="3" indent="-279400" rtl="0">
              <a:spcBef>
                <a:spcPts val="0"/>
              </a:spcBef>
              <a:spcAft>
                <a:spcPts val="0"/>
              </a:spcAft>
              <a:buClr>
                <a:srgbClr val="000000"/>
              </a:buClr>
              <a:buSzPts val="800"/>
              <a:buChar char="●"/>
              <a:defRPr>
                <a:solidFill>
                  <a:srgbClr val="000000"/>
                </a:solidFill>
              </a:defRPr>
            </a:lvl4pPr>
            <a:lvl5pPr marL="2286000" lvl="4" indent="-279400" rtl="0">
              <a:spcBef>
                <a:spcPts val="0"/>
              </a:spcBef>
              <a:spcAft>
                <a:spcPts val="0"/>
              </a:spcAft>
              <a:buClr>
                <a:srgbClr val="000000"/>
              </a:buClr>
              <a:buSzPts val="800"/>
              <a:buChar char="○"/>
              <a:defRPr>
                <a:solidFill>
                  <a:srgbClr val="000000"/>
                </a:solidFill>
              </a:defRPr>
            </a:lvl5pPr>
            <a:lvl6pPr marL="2743200" lvl="5" indent="-279400" rtl="0">
              <a:spcBef>
                <a:spcPts val="0"/>
              </a:spcBef>
              <a:spcAft>
                <a:spcPts val="0"/>
              </a:spcAft>
              <a:buClr>
                <a:srgbClr val="000000"/>
              </a:buClr>
              <a:buSzPts val="800"/>
              <a:buChar char="■"/>
              <a:defRPr>
                <a:solidFill>
                  <a:srgbClr val="000000"/>
                </a:solidFill>
              </a:defRPr>
            </a:lvl6pPr>
            <a:lvl7pPr marL="3200400" lvl="6" indent="-279400" rtl="0">
              <a:spcBef>
                <a:spcPts val="0"/>
              </a:spcBef>
              <a:spcAft>
                <a:spcPts val="0"/>
              </a:spcAft>
              <a:buClr>
                <a:srgbClr val="000000"/>
              </a:buClr>
              <a:buSzPts val="800"/>
              <a:buChar char="●"/>
              <a:defRPr>
                <a:solidFill>
                  <a:srgbClr val="000000"/>
                </a:solidFill>
              </a:defRPr>
            </a:lvl7pPr>
            <a:lvl8pPr marL="3657600" lvl="7" indent="-279400" rtl="0">
              <a:spcBef>
                <a:spcPts val="0"/>
              </a:spcBef>
              <a:spcAft>
                <a:spcPts val="0"/>
              </a:spcAft>
              <a:buClr>
                <a:srgbClr val="000000"/>
              </a:buClr>
              <a:buSzPts val="800"/>
              <a:buChar char="○"/>
              <a:defRPr>
                <a:solidFill>
                  <a:srgbClr val="000000"/>
                </a:solidFill>
              </a:defRPr>
            </a:lvl8pPr>
            <a:lvl9pPr marL="4114800" lvl="8" indent="-279400" rtl="0">
              <a:spcBef>
                <a:spcPts val="0"/>
              </a:spcBef>
              <a:spcAft>
                <a:spcPts val="0"/>
              </a:spcAft>
              <a:buClr>
                <a:srgbClr val="000000"/>
              </a:buClr>
              <a:buSzPts val="800"/>
              <a:buChar char="■"/>
              <a:defRPr>
                <a:solidFill>
                  <a:srgbClr val="000000"/>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2"/>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ố cục tùy chỉnh 19">
  <p:cSld name="CUSTOM_19">
    <p:spTree>
      <p:nvGrpSpPr>
        <p:cNvPr id="1" name="Shape 473"/>
        <p:cNvGrpSpPr/>
        <p:nvPr/>
      </p:nvGrpSpPr>
      <p:grpSpPr>
        <a:xfrm>
          <a:off x="0" y="0"/>
          <a:ext cx="0" cy="0"/>
          <a:chOff x="0" y="0"/>
          <a:chExt cx="0" cy="0"/>
        </a:xfrm>
      </p:grpSpPr>
      <p:sp>
        <p:nvSpPr>
          <p:cNvPr id="474" name="Google Shape;474;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475" name="Google Shape;475;p56"/>
          <p:cNvSpPr/>
          <p:nvPr/>
        </p:nvSpPr>
        <p:spPr>
          <a:xfrm>
            <a:off x="-16669" y="-4762"/>
            <a:ext cx="9171600" cy="51603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 name="Google Shape;476;p56"/>
          <p:cNvSpPr/>
          <p:nvPr/>
        </p:nvSpPr>
        <p:spPr>
          <a:xfrm>
            <a:off x="-16669" y="-4762"/>
            <a:ext cx="9171600" cy="516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 name="Google Shape;477;p56"/>
          <p:cNvSpPr/>
          <p:nvPr/>
        </p:nvSpPr>
        <p:spPr>
          <a:xfrm>
            <a:off x="-16669" y="-4762"/>
            <a:ext cx="9171384" cy="5160169"/>
          </a:xfrm>
          <a:custGeom>
            <a:avLst/>
            <a:gdLst/>
            <a:ahLst/>
            <a:cxnLst/>
            <a:rect l="l" t="t" r="r" b="b"/>
            <a:pathLst>
              <a:path w="7703" h="4334" extrusionOk="0">
                <a:moveTo>
                  <a:pt x="7699" y="4"/>
                </a:moveTo>
                <a:lnTo>
                  <a:pt x="4" y="4"/>
                </a:lnTo>
                <a:lnTo>
                  <a:pt x="4" y="4330"/>
                </a:lnTo>
                <a:lnTo>
                  <a:pt x="7699" y="4330"/>
                </a:lnTo>
                <a:lnTo>
                  <a:pt x="7699" y="4"/>
                </a:lnTo>
                <a:close/>
                <a:moveTo>
                  <a:pt x="7703" y="0"/>
                </a:moveTo>
                <a:lnTo>
                  <a:pt x="7703" y="0"/>
                </a:lnTo>
                <a:lnTo>
                  <a:pt x="7703" y="4334"/>
                </a:lnTo>
                <a:lnTo>
                  <a:pt x="0" y="4334"/>
                </a:lnTo>
                <a:lnTo>
                  <a:pt x="0" y="2"/>
                </a:lnTo>
                <a:lnTo>
                  <a:pt x="2" y="2"/>
                </a:lnTo>
                <a:lnTo>
                  <a:pt x="0" y="2"/>
                </a:lnTo>
                <a:lnTo>
                  <a:pt x="0" y="0"/>
                </a:lnTo>
                <a:lnTo>
                  <a:pt x="0" y="4334"/>
                </a:lnTo>
                <a:lnTo>
                  <a:pt x="7703" y="4334"/>
                </a:lnTo>
                <a:lnTo>
                  <a:pt x="7703" y="0"/>
                </a:lnTo>
                <a:close/>
              </a:path>
            </a:pathLst>
          </a:custGeom>
          <a:solidFill>
            <a:srgbClr val="F0FBF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 name="Google Shape;478;p56"/>
          <p:cNvSpPr/>
          <p:nvPr/>
        </p:nvSpPr>
        <p:spPr>
          <a:xfrm>
            <a:off x="-16669" y="-4762"/>
            <a:ext cx="9171384" cy="5160169"/>
          </a:xfrm>
          <a:custGeom>
            <a:avLst/>
            <a:gdLst/>
            <a:ahLst/>
            <a:cxnLst/>
            <a:rect l="l" t="t" r="r" b="b"/>
            <a:pathLst>
              <a:path w="7703" h="4334" extrusionOk="0">
                <a:moveTo>
                  <a:pt x="7699" y="4"/>
                </a:moveTo>
                <a:lnTo>
                  <a:pt x="4" y="4"/>
                </a:lnTo>
                <a:lnTo>
                  <a:pt x="4" y="4330"/>
                </a:lnTo>
                <a:lnTo>
                  <a:pt x="7699" y="4330"/>
                </a:lnTo>
                <a:lnTo>
                  <a:pt x="7699" y="4"/>
                </a:lnTo>
                <a:moveTo>
                  <a:pt x="7703" y="0"/>
                </a:moveTo>
                <a:lnTo>
                  <a:pt x="7703" y="0"/>
                </a:lnTo>
                <a:lnTo>
                  <a:pt x="7703" y="4334"/>
                </a:lnTo>
                <a:lnTo>
                  <a:pt x="0" y="4334"/>
                </a:lnTo>
                <a:lnTo>
                  <a:pt x="0" y="2"/>
                </a:lnTo>
                <a:lnTo>
                  <a:pt x="2" y="2"/>
                </a:lnTo>
                <a:lnTo>
                  <a:pt x="0" y="2"/>
                </a:lnTo>
                <a:lnTo>
                  <a:pt x="0" y="0"/>
                </a:lnTo>
                <a:lnTo>
                  <a:pt x="0" y="4334"/>
                </a:lnTo>
                <a:lnTo>
                  <a:pt x="7703" y="4334"/>
                </a:lnTo>
                <a:lnTo>
                  <a:pt x="7703"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 name="Google Shape;479;p56"/>
          <p:cNvSpPr/>
          <p:nvPr/>
        </p:nvSpPr>
        <p:spPr>
          <a:xfrm>
            <a:off x="-16669" y="-4762"/>
            <a:ext cx="9171384" cy="0"/>
          </a:xfrm>
          <a:custGeom>
            <a:avLst/>
            <a:gdLst/>
            <a:ahLst/>
            <a:cxnLst/>
            <a:rect l="l" t="t" r="r" b="b"/>
            <a:pathLst>
              <a:path w="7703" h="120000" extrusionOk="0">
                <a:moveTo>
                  <a:pt x="7703" y="0"/>
                </a:moveTo>
                <a:lnTo>
                  <a:pt x="0" y="0"/>
                </a:lnTo>
                <a:lnTo>
                  <a:pt x="7703" y="0"/>
                </a:lnTo>
                <a:lnTo>
                  <a:pt x="7703" y="0"/>
                </a:lnTo>
                <a:close/>
              </a:path>
            </a:pathLst>
          </a:custGeom>
          <a:solidFill>
            <a:srgbClr val="F7F7F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 name="Google Shape;480;p56"/>
          <p:cNvSpPr/>
          <p:nvPr/>
        </p:nvSpPr>
        <p:spPr>
          <a:xfrm>
            <a:off x="-16669" y="-4762"/>
            <a:ext cx="9171384" cy="0"/>
          </a:xfrm>
          <a:custGeom>
            <a:avLst/>
            <a:gdLst/>
            <a:ahLst/>
            <a:cxnLst/>
            <a:rect l="l" t="t" r="r" b="b"/>
            <a:pathLst>
              <a:path w="7703" h="120000" extrusionOk="0">
                <a:moveTo>
                  <a:pt x="7703" y="0"/>
                </a:moveTo>
                <a:lnTo>
                  <a:pt x="0" y="0"/>
                </a:lnTo>
                <a:lnTo>
                  <a:pt x="7703" y="0"/>
                </a:lnTo>
                <a:lnTo>
                  <a:pt x="7703"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 name="Google Shape;481;p56"/>
          <p:cNvSpPr/>
          <p:nvPr/>
        </p:nvSpPr>
        <p:spPr>
          <a:xfrm>
            <a:off x="-16669" y="-4762"/>
            <a:ext cx="9171384" cy="5160169"/>
          </a:xfrm>
          <a:custGeom>
            <a:avLst/>
            <a:gdLst/>
            <a:ahLst/>
            <a:cxnLst/>
            <a:rect l="l" t="t" r="r" b="b"/>
            <a:pathLst>
              <a:path w="7703" h="4334" extrusionOk="0">
                <a:moveTo>
                  <a:pt x="4" y="4"/>
                </a:moveTo>
                <a:lnTo>
                  <a:pt x="7699" y="4"/>
                </a:lnTo>
                <a:lnTo>
                  <a:pt x="7699" y="4330"/>
                </a:lnTo>
                <a:lnTo>
                  <a:pt x="4" y="4330"/>
                </a:lnTo>
                <a:lnTo>
                  <a:pt x="4" y="4"/>
                </a:lnTo>
                <a:close/>
                <a:moveTo>
                  <a:pt x="7703" y="0"/>
                </a:moveTo>
                <a:lnTo>
                  <a:pt x="0" y="0"/>
                </a:lnTo>
                <a:lnTo>
                  <a:pt x="0" y="2"/>
                </a:lnTo>
                <a:lnTo>
                  <a:pt x="2" y="2"/>
                </a:lnTo>
                <a:lnTo>
                  <a:pt x="0" y="2"/>
                </a:lnTo>
                <a:lnTo>
                  <a:pt x="0" y="4334"/>
                </a:lnTo>
                <a:lnTo>
                  <a:pt x="7703" y="4334"/>
                </a:lnTo>
                <a:lnTo>
                  <a:pt x="7703" y="0"/>
                </a:lnTo>
                <a:close/>
              </a:path>
            </a:pathLst>
          </a:custGeom>
          <a:solidFill>
            <a:srgbClr val="F7F7F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 name="Google Shape;482;p56"/>
          <p:cNvSpPr/>
          <p:nvPr/>
        </p:nvSpPr>
        <p:spPr>
          <a:xfrm>
            <a:off x="-16669" y="-4762"/>
            <a:ext cx="9171384" cy="5160169"/>
          </a:xfrm>
          <a:custGeom>
            <a:avLst/>
            <a:gdLst/>
            <a:ahLst/>
            <a:cxnLst/>
            <a:rect l="l" t="t" r="r" b="b"/>
            <a:pathLst>
              <a:path w="7703" h="4334" extrusionOk="0">
                <a:moveTo>
                  <a:pt x="4" y="4"/>
                </a:moveTo>
                <a:lnTo>
                  <a:pt x="7699" y="4"/>
                </a:lnTo>
                <a:lnTo>
                  <a:pt x="7699" y="4330"/>
                </a:lnTo>
                <a:lnTo>
                  <a:pt x="4" y="4330"/>
                </a:lnTo>
                <a:lnTo>
                  <a:pt x="4" y="4"/>
                </a:lnTo>
                <a:moveTo>
                  <a:pt x="7703" y="0"/>
                </a:moveTo>
                <a:lnTo>
                  <a:pt x="0" y="0"/>
                </a:lnTo>
                <a:lnTo>
                  <a:pt x="0" y="2"/>
                </a:lnTo>
                <a:lnTo>
                  <a:pt x="2" y="2"/>
                </a:lnTo>
                <a:lnTo>
                  <a:pt x="0" y="2"/>
                </a:lnTo>
                <a:lnTo>
                  <a:pt x="0" y="4334"/>
                </a:lnTo>
                <a:lnTo>
                  <a:pt x="7703" y="4334"/>
                </a:lnTo>
                <a:lnTo>
                  <a:pt x="7703"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83" name="Google Shape;483;p56"/>
          <p:cNvGrpSpPr/>
          <p:nvPr/>
        </p:nvGrpSpPr>
        <p:grpSpPr>
          <a:xfrm>
            <a:off x="3869559" y="3914956"/>
            <a:ext cx="1212969" cy="303624"/>
            <a:chOff x="5341937" y="4967288"/>
            <a:chExt cx="1262064" cy="315913"/>
          </a:xfrm>
        </p:grpSpPr>
        <p:sp>
          <p:nvSpPr>
            <p:cNvPr id="484" name="Google Shape;484;p56"/>
            <p:cNvSpPr/>
            <p:nvPr/>
          </p:nvSpPr>
          <p:spPr>
            <a:xfrm>
              <a:off x="5614987" y="5013325"/>
              <a:ext cx="52388" cy="57150"/>
            </a:xfrm>
            <a:custGeom>
              <a:avLst/>
              <a:gdLst/>
              <a:ahLst/>
              <a:cxnLst/>
              <a:rect l="l" t="t" r="r" b="b"/>
              <a:pathLst>
                <a:path w="33" h="36" extrusionOk="0">
                  <a:moveTo>
                    <a:pt x="0" y="18"/>
                  </a:moveTo>
                  <a:cubicBezTo>
                    <a:pt x="0" y="16"/>
                    <a:pt x="0" y="13"/>
                    <a:pt x="1" y="11"/>
                  </a:cubicBezTo>
                  <a:cubicBezTo>
                    <a:pt x="3" y="7"/>
                    <a:pt x="6" y="4"/>
                    <a:pt x="10" y="2"/>
                  </a:cubicBezTo>
                  <a:cubicBezTo>
                    <a:pt x="14" y="0"/>
                    <a:pt x="18" y="0"/>
                    <a:pt x="23" y="2"/>
                  </a:cubicBezTo>
                  <a:cubicBezTo>
                    <a:pt x="24" y="3"/>
                    <a:pt x="26" y="4"/>
                    <a:pt x="28" y="5"/>
                  </a:cubicBezTo>
                  <a:cubicBezTo>
                    <a:pt x="29" y="7"/>
                    <a:pt x="31" y="9"/>
                    <a:pt x="31" y="11"/>
                  </a:cubicBezTo>
                  <a:cubicBezTo>
                    <a:pt x="32" y="13"/>
                    <a:pt x="33" y="16"/>
                    <a:pt x="33" y="18"/>
                  </a:cubicBezTo>
                  <a:cubicBezTo>
                    <a:pt x="33" y="20"/>
                    <a:pt x="32" y="23"/>
                    <a:pt x="31" y="25"/>
                  </a:cubicBezTo>
                  <a:cubicBezTo>
                    <a:pt x="31" y="27"/>
                    <a:pt x="29" y="29"/>
                    <a:pt x="28" y="31"/>
                  </a:cubicBezTo>
                  <a:cubicBezTo>
                    <a:pt x="26" y="32"/>
                    <a:pt x="25" y="33"/>
                    <a:pt x="23" y="34"/>
                  </a:cubicBezTo>
                  <a:cubicBezTo>
                    <a:pt x="18" y="36"/>
                    <a:pt x="14" y="36"/>
                    <a:pt x="10" y="34"/>
                  </a:cubicBezTo>
                  <a:cubicBezTo>
                    <a:pt x="8" y="33"/>
                    <a:pt x="6" y="32"/>
                    <a:pt x="5" y="31"/>
                  </a:cubicBezTo>
                  <a:cubicBezTo>
                    <a:pt x="3" y="29"/>
                    <a:pt x="2" y="27"/>
                    <a:pt x="1" y="25"/>
                  </a:cubicBezTo>
                  <a:cubicBezTo>
                    <a:pt x="0"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5" name="Google Shape;485;p56"/>
            <p:cNvSpPr/>
            <p:nvPr/>
          </p:nvSpPr>
          <p:spPr>
            <a:xfrm>
              <a:off x="5616575" y="5087938"/>
              <a:ext cx="49213" cy="190500"/>
            </a:xfrm>
            <a:custGeom>
              <a:avLst/>
              <a:gdLst/>
              <a:ahLst/>
              <a:cxnLst/>
              <a:rect l="l" t="t" r="r" b="b"/>
              <a:pathLst>
                <a:path w="31" h="119" extrusionOk="0">
                  <a:moveTo>
                    <a:pt x="31" y="102"/>
                  </a:moveTo>
                  <a:cubicBezTo>
                    <a:pt x="31" y="104"/>
                    <a:pt x="30" y="106"/>
                    <a:pt x="29" y="109"/>
                  </a:cubicBezTo>
                  <a:cubicBezTo>
                    <a:pt x="29" y="110"/>
                    <a:pt x="28" y="112"/>
                    <a:pt x="26" y="114"/>
                  </a:cubicBezTo>
                  <a:cubicBezTo>
                    <a:pt x="25" y="115"/>
                    <a:pt x="23" y="116"/>
                    <a:pt x="21" y="117"/>
                  </a:cubicBezTo>
                  <a:cubicBezTo>
                    <a:pt x="18" y="119"/>
                    <a:pt x="13" y="119"/>
                    <a:pt x="9"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1" y="0"/>
                    <a:pt x="14" y="0"/>
                    <a:pt x="16" y="0"/>
                  </a:cubicBezTo>
                  <a:cubicBezTo>
                    <a:pt x="18" y="0"/>
                    <a:pt x="20" y="0"/>
                    <a:pt x="22" y="1"/>
                  </a:cubicBezTo>
                  <a:cubicBezTo>
                    <a:pt x="23" y="2"/>
                    <a:pt x="25" y="3"/>
                    <a:pt x="26" y="5"/>
                  </a:cubicBezTo>
                  <a:cubicBezTo>
                    <a:pt x="28" y="6"/>
                    <a:pt x="29" y="8"/>
                    <a:pt x="30" y="10"/>
                  </a:cubicBezTo>
                  <a:cubicBezTo>
                    <a:pt x="30"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6" name="Google Shape;486;p56"/>
            <p:cNvSpPr/>
            <p:nvPr/>
          </p:nvSpPr>
          <p:spPr>
            <a:xfrm>
              <a:off x="5707062" y="5013325"/>
              <a:ext cx="52388" cy="57150"/>
            </a:xfrm>
            <a:custGeom>
              <a:avLst/>
              <a:gdLst/>
              <a:ahLst/>
              <a:cxnLst/>
              <a:rect l="l" t="t" r="r" b="b"/>
              <a:pathLst>
                <a:path w="33" h="36" extrusionOk="0">
                  <a:moveTo>
                    <a:pt x="0" y="18"/>
                  </a:moveTo>
                  <a:cubicBezTo>
                    <a:pt x="0" y="16"/>
                    <a:pt x="1" y="13"/>
                    <a:pt x="2" y="11"/>
                  </a:cubicBezTo>
                  <a:cubicBezTo>
                    <a:pt x="3" y="7"/>
                    <a:pt x="6" y="4"/>
                    <a:pt x="10" y="2"/>
                  </a:cubicBezTo>
                  <a:cubicBezTo>
                    <a:pt x="14" y="0"/>
                    <a:pt x="19" y="0"/>
                    <a:pt x="23" y="2"/>
                  </a:cubicBezTo>
                  <a:cubicBezTo>
                    <a:pt x="25" y="3"/>
                    <a:pt x="27" y="4"/>
                    <a:pt x="28" y="5"/>
                  </a:cubicBezTo>
                  <a:cubicBezTo>
                    <a:pt x="30" y="7"/>
                    <a:pt x="31" y="9"/>
                    <a:pt x="32" y="11"/>
                  </a:cubicBezTo>
                  <a:cubicBezTo>
                    <a:pt x="33" y="13"/>
                    <a:pt x="33" y="16"/>
                    <a:pt x="33" y="18"/>
                  </a:cubicBezTo>
                  <a:cubicBezTo>
                    <a:pt x="33" y="20"/>
                    <a:pt x="33" y="23"/>
                    <a:pt x="32" y="25"/>
                  </a:cubicBezTo>
                  <a:cubicBezTo>
                    <a:pt x="31" y="27"/>
                    <a:pt x="30" y="29"/>
                    <a:pt x="28" y="31"/>
                  </a:cubicBezTo>
                  <a:cubicBezTo>
                    <a:pt x="27" y="32"/>
                    <a:pt x="25" y="33"/>
                    <a:pt x="23" y="34"/>
                  </a:cubicBezTo>
                  <a:cubicBezTo>
                    <a:pt x="19" y="36"/>
                    <a:pt x="14" y="36"/>
                    <a:pt x="10" y="34"/>
                  </a:cubicBezTo>
                  <a:cubicBezTo>
                    <a:pt x="8" y="33"/>
                    <a:pt x="7" y="32"/>
                    <a:pt x="5" y="31"/>
                  </a:cubicBezTo>
                  <a:cubicBezTo>
                    <a:pt x="4" y="29"/>
                    <a:pt x="2" y="27"/>
                    <a:pt x="2" y="25"/>
                  </a:cubicBezTo>
                  <a:cubicBezTo>
                    <a:pt x="1"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7" name="Google Shape;487;p56"/>
            <p:cNvSpPr/>
            <p:nvPr/>
          </p:nvSpPr>
          <p:spPr>
            <a:xfrm>
              <a:off x="5708650" y="5087938"/>
              <a:ext cx="49213" cy="190500"/>
            </a:xfrm>
            <a:custGeom>
              <a:avLst/>
              <a:gdLst/>
              <a:ahLst/>
              <a:cxnLst/>
              <a:rect l="l" t="t" r="r" b="b"/>
              <a:pathLst>
                <a:path w="31" h="119" extrusionOk="0">
                  <a:moveTo>
                    <a:pt x="31" y="102"/>
                  </a:moveTo>
                  <a:cubicBezTo>
                    <a:pt x="31" y="104"/>
                    <a:pt x="31" y="106"/>
                    <a:pt x="30" y="109"/>
                  </a:cubicBezTo>
                  <a:cubicBezTo>
                    <a:pt x="29" y="110"/>
                    <a:pt x="28" y="112"/>
                    <a:pt x="27" y="114"/>
                  </a:cubicBezTo>
                  <a:cubicBezTo>
                    <a:pt x="25" y="115"/>
                    <a:pt x="24" y="116"/>
                    <a:pt x="22" y="117"/>
                  </a:cubicBezTo>
                  <a:cubicBezTo>
                    <a:pt x="18" y="119"/>
                    <a:pt x="14" y="119"/>
                    <a:pt x="10"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2" y="0"/>
                    <a:pt x="14" y="0"/>
                    <a:pt x="16" y="0"/>
                  </a:cubicBezTo>
                  <a:cubicBezTo>
                    <a:pt x="18" y="0"/>
                    <a:pt x="20" y="0"/>
                    <a:pt x="22" y="1"/>
                  </a:cubicBezTo>
                  <a:cubicBezTo>
                    <a:pt x="24" y="2"/>
                    <a:pt x="25" y="3"/>
                    <a:pt x="27" y="5"/>
                  </a:cubicBezTo>
                  <a:cubicBezTo>
                    <a:pt x="28" y="6"/>
                    <a:pt x="29" y="8"/>
                    <a:pt x="30" y="10"/>
                  </a:cubicBezTo>
                  <a:cubicBezTo>
                    <a:pt x="31"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 name="Google Shape;488;p56"/>
            <p:cNvSpPr/>
            <p:nvPr/>
          </p:nvSpPr>
          <p:spPr>
            <a:xfrm>
              <a:off x="5799137" y="5083175"/>
              <a:ext cx="169863" cy="195263"/>
            </a:xfrm>
            <a:custGeom>
              <a:avLst/>
              <a:gdLst/>
              <a:ahLst/>
              <a:cxnLst/>
              <a:rect l="l" t="t" r="r" b="b"/>
              <a:pathLst>
                <a:path w="107" h="122" extrusionOk="0">
                  <a:moveTo>
                    <a:pt x="107" y="106"/>
                  </a:moveTo>
                  <a:cubicBezTo>
                    <a:pt x="107" y="108"/>
                    <a:pt x="106" y="110"/>
                    <a:pt x="106" y="112"/>
                  </a:cubicBezTo>
                  <a:cubicBezTo>
                    <a:pt x="105" y="114"/>
                    <a:pt x="104" y="116"/>
                    <a:pt x="102" y="117"/>
                  </a:cubicBezTo>
                  <a:cubicBezTo>
                    <a:pt x="101" y="119"/>
                    <a:pt x="100" y="120"/>
                    <a:pt x="98" y="121"/>
                  </a:cubicBezTo>
                  <a:cubicBezTo>
                    <a:pt x="96" y="121"/>
                    <a:pt x="94" y="122"/>
                    <a:pt x="92" y="122"/>
                  </a:cubicBezTo>
                  <a:cubicBezTo>
                    <a:pt x="90" y="122"/>
                    <a:pt x="88" y="121"/>
                    <a:pt x="86" y="121"/>
                  </a:cubicBezTo>
                  <a:cubicBezTo>
                    <a:pt x="84" y="120"/>
                    <a:pt x="82" y="119"/>
                    <a:pt x="81" y="117"/>
                  </a:cubicBezTo>
                  <a:cubicBezTo>
                    <a:pt x="78" y="114"/>
                    <a:pt x="76" y="110"/>
                    <a:pt x="76" y="106"/>
                  </a:cubicBezTo>
                  <a:cubicBezTo>
                    <a:pt x="76" y="60"/>
                    <a:pt x="76" y="60"/>
                    <a:pt x="76" y="60"/>
                  </a:cubicBezTo>
                  <a:cubicBezTo>
                    <a:pt x="76" y="59"/>
                    <a:pt x="76" y="59"/>
                    <a:pt x="76" y="59"/>
                  </a:cubicBezTo>
                  <a:cubicBezTo>
                    <a:pt x="76" y="56"/>
                    <a:pt x="75" y="53"/>
                    <a:pt x="74" y="50"/>
                  </a:cubicBezTo>
                  <a:cubicBezTo>
                    <a:pt x="73" y="47"/>
                    <a:pt x="71" y="44"/>
                    <a:pt x="69" y="42"/>
                  </a:cubicBezTo>
                  <a:cubicBezTo>
                    <a:pt x="67" y="39"/>
                    <a:pt x="65" y="38"/>
                    <a:pt x="62" y="36"/>
                  </a:cubicBezTo>
                  <a:cubicBezTo>
                    <a:pt x="59" y="35"/>
                    <a:pt x="56" y="34"/>
                    <a:pt x="53" y="34"/>
                  </a:cubicBezTo>
                  <a:cubicBezTo>
                    <a:pt x="50" y="34"/>
                    <a:pt x="47" y="35"/>
                    <a:pt x="44" y="36"/>
                  </a:cubicBezTo>
                  <a:cubicBezTo>
                    <a:pt x="41" y="38"/>
                    <a:pt x="39" y="40"/>
                    <a:pt x="37" y="42"/>
                  </a:cubicBezTo>
                  <a:cubicBezTo>
                    <a:pt x="35" y="44"/>
                    <a:pt x="33" y="47"/>
                    <a:pt x="32" y="50"/>
                  </a:cubicBezTo>
                  <a:cubicBezTo>
                    <a:pt x="31" y="53"/>
                    <a:pt x="30" y="57"/>
                    <a:pt x="30" y="60"/>
                  </a:cubicBezTo>
                  <a:cubicBezTo>
                    <a:pt x="30" y="106"/>
                    <a:pt x="30" y="106"/>
                    <a:pt x="30" y="106"/>
                  </a:cubicBezTo>
                  <a:cubicBezTo>
                    <a:pt x="30" y="108"/>
                    <a:pt x="30" y="110"/>
                    <a:pt x="29" y="112"/>
                  </a:cubicBezTo>
                  <a:cubicBezTo>
                    <a:pt x="29" y="114"/>
                    <a:pt x="27" y="116"/>
                    <a:pt x="26" y="117"/>
                  </a:cubicBezTo>
                  <a:cubicBezTo>
                    <a:pt x="25" y="119"/>
                    <a:pt x="23" y="120"/>
                    <a:pt x="21" y="121"/>
                  </a:cubicBezTo>
                  <a:cubicBezTo>
                    <a:pt x="20" y="121"/>
                    <a:pt x="17" y="122"/>
                    <a:pt x="15" y="122"/>
                  </a:cubicBezTo>
                  <a:cubicBezTo>
                    <a:pt x="13" y="122"/>
                    <a:pt x="11" y="121"/>
                    <a:pt x="9" y="121"/>
                  </a:cubicBezTo>
                  <a:cubicBezTo>
                    <a:pt x="8" y="120"/>
                    <a:pt x="6" y="119"/>
                    <a:pt x="5" y="117"/>
                  </a:cubicBezTo>
                  <a:cubicBezTo>
                    <a:pt x="3" y="116"/>
                    <a:pt x="2" y="114"/>
                    <a:pt x="1" y="112"/>
                  </a:cubicBezTo>
                  <a:cubicBezTo>
                    <a:pt x="0" y="110"/>
                    <a:pt x="0" y="108"/>
                    <a:pt x="0" y="106"/>
                  </a:cubicBezTo>
                  <a:cubicBezTo>
                    <a:pt x="0" y="60"/>
                    <a:pt x="0" y="60"/>
                    <a:pt x="0" y="60"/>
                  </a:cubicBezTo>
                  <a:cubicBezTo>
                    <a:pt x="0" y="52"/>
                    <a:pt x="1" y="44"/>
                    <a:pt x="4" y="37"/>
                  </a:cubicBezTo>
                  <a:cubicBezTo>
                    <a:pt x="7" y="30"/>
                    <a:pt x="10" y="24"/>
                    <a:pt x="15" y="18"/>
                  </a:cubicBezTo>
                  <a:cubicBezTo>
                    <a:pt x="20" y="13"/>
                    <a:pt x="26" y="9"/>
                    <a:pt x="32" y="6"/>
                  </a:cubicBezTo>
                  <a:cubicBezTo>
                    <a:pt x="46" y="0"/>
                    <a:pt x="61" y="0"/>
                    <a:pt x="74" y="6"/>
                  </a:cubicBezTo>
                  <a:cubicBezTo>
                    <a:pt x="81" y="9"/>
                    <a:pt x="87" y="13"/>
                    <a:pt x="91" y="18"/>
                  </a:cubicBezTo>
                  <a:cubicBezTo>
                    <a:pt x="96" y="24"/>
                    <a:pt x="100" y="30"/>
                    <a:pt x="103" y="37"/>
                  </a:cubicBezTo>
                  <a:cubicBezTo>
                    <a:pt x="106" y="44"/>
                    <a:pt x="107" y="52"/>
                    <a:pt x="107" y="60"/>
                  </a:cubicBezTo>
                  <a:cubicBezTo>
                    <a:pt x="107" y="106"/>
                    <a:pt x="107" y="106"/>
                    <a:pt x="107" y="106"/>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 name="Google Shape;489;p56"/>
            <p:cNvSpPr/>
            <p:nvPr/>
          </p:nvSpPr>
          <p:spPr>
            <a:xfrm>
              <a:off x="6213475" y="5083175"/>
              <a:ext cx="187325" cy="200025"/>
            </a:xfrm>
            <a:custGeom>
              <a:avLst/>
              <a:gdLst/>
              <a:ahLst/>
              <a:cxnLst/>
              <a:rect l="l" t="t" r="r" b="b"/>
              <a:pathLst>
                <a:path w="118" h="125" extrusionOk="0">
                  <a:moveTo>
                    <a:pt x="0" y="62"/>
                  </a:moveTo>
                  <a:cubicBezTo>
                    <a:pt x="0" y="54"/>
                    <a:pt x="1" y="46"/>
                    <a:pt x="5" y="38"/>
                  </a:cubicBezTo>
                  <a:cubicBezTo>
                    <a:pt x="7" y="31"/>
                    <a:pt x="11" y="25"/>
                    <a:pt x="17" y="19"/>
                  </a:cubicBezTo>
                  <a:cubicBezTo>
                    <a:pt x="22" y="14"/>
                    <a:pt x="28" y="9"/>
                    <a:pt x="35"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5" y="118"/>
                  </a:cubicBezTo>
                  <a:cubicBezTo>
                    <a:pt x="28" y="115"/>
                    <a:pt x="22" y="111"/>
                    <a:pt x="17" y="105"/>
                  </a:cubicBezTo>
                  <a:cubicBezTo>
                    <a:pt x="6" y="93"/>
                    <a:pt x="0" y="78"/>
                    <a:pt x="0" y="62"/>
                  </a:cubicBezTo>
                  <a:close/>
                  <a:moveTo>
                    <a:pt x="31" y="62"/>
                  </a:moveTo>
                  <a:cubicBezTo>
                    <a:pt x="31" y="66"/>
                    <a:pt x="31" y="70"/>
                    <a:pt x="33" y="73"/>
                  </a:cubicBezTo>
                  <a:cubicBezTo>
                    <a:pt x="34" y="76"/>
                    <a:pt x="36" y="79"/>
                    <a:pt x="38" y="82"/>
                  </a:cubicBezTo>
                  <a:cubicBezTo>
                    <a:pt x="41" y="84"/>
                    <a:pt x="43" y="86"/>
                    <a:pt x="46" y="88"/>
                  </a:cubicBezTo>
                  <a:cubicBezTo>
                    <a:pt x="50" y="89"/>
                    <a:pt x="53" y="90"/>
                    <a:pt x="56" y="90"/>
                  </a:cubicBezTo>
                  <a:cubicBezTo>
                    <a:pt x="60" y="90"/>
                    <a:pt x="63" y="89"/>
                    <a:pt x="66" y="88"/>
                  </a:cubicBezTo>
                  <a:cubicBezTo>
                    <a:pt x="69" y="86"/>
                    <a:pt x="72" y="84"/>
                    <a:pt x="74" y="82"/>
                  </a:cubicBezTo>
                  <a:cubicBezTo>
                    <a:pt x="84" y="71"/>
                    <a:pt x="84" y="54"/>
                    <a:pt x="74" y="43"/>
                  </a:cubicBezTo>
                  <a:cubicBezTo>
                    <a:pt x="72" y="40"/>
                    <a:pt x="69" y="38"/>
                    <a:pt x="66" y="37"/>
                  </a:cubicBezTo>
                  <a:cubicBezTo>
                    <a:pt x="63" y="35"/>
                    <a:pt x="60" y="34"/>
                    <a:pt x="56" y="34"/>
                  </a:cubicBezTo>
                  <a:cubicBezTo>
                    <a:pt x="53" y="34"/>
                    <a:pt x="50" y="35"/>
                    <a:pt x="46" y="37"/>
                  </a:cubicBezTo>
                  <a:cubicBezTo>
                    <a:pt x="43" y="38"/>
                    <a:pt x="41" y="40"/>
                    <a:pt x="38" y="43"/>
                  </a:cubicBezTo>
                  <a:cubicBezTo>
                    <a:pt x="36" y="45"/>
                    <a:pt x="34" y="48"/>
                    <a:pt x="33" y="51"/>
                  </a:cubicBezTo>
                  <a:cubicBezTo>
                    <a:pt x="31" y="55"/>
                    <a:pt x="31" y="58"/>
                    <a:pt x="31"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 name="Google Shape;490;p56"/>
            <p:cNvSpPr/>
            <p:nvPr/>
          </p:nvSpPr>
          <p:spPr>
            <a:xfrm>
              <a:off x="6415088" y="5083175"/>
              <a:ext cx="188913" cy="200025"/>
            </a:xfrm>
            <a:custGeom>
              <a:avLst/>
              <a:gdLst/>
              <a:ahLst/>
              <a:cxnLst/>
              <a:rect l="l" t="t" r="r" b="b"/>
              <a:pathLst>
                <a:path w="118" h="125" extrusionOk="0">
                  <a:moveTo>
                    <a:pt x="0" y="62"/>
                  </a:moveTo>
                  <a:cubicBezTo>
                    <a:pt x="0" y="54"/>
                    <a:pt x="1" y="46"/>
                    <a:pt x="4" y="38"/>
                  </a:cubicBezTo>
                  <a:cubicBezTo>
                    <a:pt x="7" y="31"/>
                    <a:pt x="11" y="25"/>
                    <a:pt x="16" y="19"/>
                  </a:cubicBezTo>
                  <a:cubicBezTo>
                    <a:pt x="21" y="14"/>
                    <a:pt x="27" y="9"/>
                    <a:pt x="34"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4" y="118"/>
                  </a:cubicBezTo>
                  <a:cubicBezTo>
                    <a:pt x="27" y="115"/>
                    <a:pt x="21" y="111"/>
                    <a:pt x="16" y="105"/>
                  </a:cubicBezTo>
                  <a:cubicBezTo>
                    <a:pt x="11" y="100"/>
                    <a:pt x="7" y="93"/>
                    <a:pt x="4" y="86"/>
                  </a:cubicBezTo>
                  <a:cubicBezTo>
                    <a:pt x="1" y="78"/>
                    <a:pt x="0" y="70"/>
                    <a:pt x="0" y="62"/>
                  </a:cubicBezTo>
                  <a:close/>
                  <a:moveTo>
                    <a:pt x="30" y="62"/>
                  </a:moveTo>
                  <a:cubicBezTo>
                    <a:pt x="30" y="66"/>
                    <a:pt x="31" y="70"/>
                    <a:pt x="32" y="73"/>
                  </a:cubicBezTo>
                  <a:cubicBezTo>
                    <a:pt x="34" y="76"/>
                    <a:pt x="36" y="79"/>
                    <a:pt x="38" y="82"/>
                  </a:cubicBezTo>
                  <a:cubicBezTo>
                    <a:pt x="40" y="84"/>
                    <a:pt x="43" y="86"/>
                    <a:pt x="46" y="88"/>
                  </a:cubicBezTo>
                  <a:cubicBezTo>
                    <a:pt x="49" y="89"/>
                    <a:pt x="53" y="90"/>
                    <a:pt x="56" y="90"/>
                  </a:cubicBezTo>
                  <a:cubicBezTo>
                    <a:pt x="59" y="90"/>
                    <a:pt x="63" y="89"/>
                    <a:pt x="66" y="88"/>
                  </a:cubicBezTo>
                  <a:cubicBezTo>
                    <a:pt x="69" y="86"/>
                    <a:pt x="72" y="84"/>
                    <a:pt x="74" y="82"/>
                  </a:cubicBezTo>
                  <a:cubicBezTo>
                    <a:pt x="76" y="79"/>
                    <a:pt x="78" y="76"/>
                    <a:pt x="79" y="73"/>
                  </a:cubicBezTo>
                  <a:cubicBezTo>
                    <a:pt x="84" y="63"/>
                    <a:pt x="81" y="51"/>
                    <a:pt x="74" y="43"/>
                  </a:cubicBezTo>
                  <a:cubicBezTo>
                    <a:pt x="72" y="40"/>
                    <a:pt x="69" y="38"/>
                    <a:pt x="66" y="37"/>
                  </a:cubicBezTo>
                  <a:cubicBezTo>
                    <a:pt x="63" y="35"/>
                    <a:pt x="59" y="34"/>
                    <a:pt x="56" y="34"/>
                  </a:cubicBezTo>
                  <a:cubicBezTo>
                    <a:pt x="53" y="34"/>
                    <a:pt x="49" y="35"/>
                    <a:pt x="46" y="37"/>
                  </a:cubicBezTo>
                  <a:cubicBezTo>
                    <a:pt x="43" y="38"/>
                    <a:pt x="40" y="40"/>
                    <a:pt x="38" y="43"/>
                  </a:cubicBezTo>
                  <a:cubicBezTo>
                    <a:pt x="36" y="45"/>
                    <a:pt x="34" y="48"/>
                    <a:pt x="32" y="51"/>
                  </a:cubicBezTo>
                  <a:cubicBezTo>
                    <a:pt x="31" y="55"/>
                    <a:pt x="30" y="58"/>
                    <a:pt x="30"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 name="Google Shape;491;p56"/>
            <p:cNvSpPr/>
            <p:nvPr/>
          </p:nvSpPr>
          <p:spPr>
            <a:xfrm>
              <a:off x="5341937" y="4967288"/>
              <a:ext cx="254000" cy="311150"/>
            </a:xfrm>
            <a:custGeom>
              <a:avLst/>
              <a:gdLst/>
              <a:ahLst/>
              <a:cxnLst/>
              <a:rect l="l" t="t" r="r" b="b"/>
              <a:pathLst>
                <a:path w="159" h="195" extrusionOk="0">
                  <a:moveTo>
                    <a:pt x="1" y="28"/>
                  </a:moveTo>
                  <a:cubicBezTo>
                    <a:pt x="0" y="25"/>
                    <a:pt x="0" y="22"/>
                    <a:pt x="0" y="20"/>
                  </a:cubicBezTo>
                  <a:cubicBezTo>
                    <a:pt x="0" y="17"/>
                    <a:pt x="0" y="15"/>
                    <a:pt x="1" y="12"/>
                  </a:cubicBezTo>
                  <a:cubicBezTo>
                    <a:pt x="2" y="10"/>
                    <a:pt x="3" y="8"/>
                    <a:pt x="5" y="6"/>
                  </a:cubicBezTo>
                  <a:cubicBezTo>
                    <a:pt x="7" y="4"/>
                    <a:pt x="9" y="3"/>
                    <a:pt x="11" y="2"/>
                  </a:cubicBezTo>
                  <a:cubicBezTo>
                    <a:pt x="13" y="1"/>
                    <a:pt x="16" y="0"/>
                    <a:pt x="18" y="0"/>
                  </a:cubicBezTo>
                  <a:cubicBezTo>
                    <a:pt x="20" y="1"/>
                    <a:pt x="23" y="1"/>
                    <a:pt x="25" y="2"/>
                  </a:cubicBezTo>
                  <a:cubicBezTo>
                    <a:pt x="27" y="3"/>
                    <a:pt x="29" y="4"/>
                    <a:pt x="31" y="6"/>
                  </a:cubicBezTo>
                  <a:cubicBezTo>
                    <a:pt x="32" y="8"/>
                    <a:pt x="34" y="10"/>
                    <a:pt x="35" y="13"/>
                  </a:cubicBezTo>
                  <a:cubicBezTo>
                    <a:pt x="35" y="13"/>
                    <a:pt x="75" y="116"/>
                    <a:pt x="76" y="118"/>
                  </a:cubicBezTo>
                  <a:cubicBezTo>
                    <a:pt x="77" y="120"/>
                    <a:pt x="79" y="120"/>
                    <a:pt x="81" y="120"/>
                  </a:cubicBezTo>
                  <a:cubicBezTo>
                    <a:pt x="82" y="119"/>
                    <a:pt x="83" y="119"/>
                    <a:pt x="83" y="118"/>
                  </a:cubicBezTo>
                  <a:cubicBezTo>
                    <a:pt x="84" y="116"/>
                    <a:pt x="124" y="13"/>
                    <a:pt x="124" y="13"/>
                  </a:cubicBezTo>
                  <a:cubicBezTo>
                    <a:pt x="125" y="10"/>
                    <a:pt x="126" y="8"/>
                    <a:pt x="128" y="6"/>
                  </a:cubicBezTo>
                  <a:cubicBezTo>
                    <a:pt x="130" y="4"/>
                    <a:pt x="132" y="3"/>
                    <a:pt x="134" y="2"/>
                  </a:cubicBezTo>
                  <a:cubicBezTo>
                    <a:pt x="136" y="1"/>
                    <a:pt x="138" y="0"/>
                    <a:pt x="141" y="0"/>
                  </a:cubicBezTo>
                  <a:cubicBezTo>
                    <a:pt x="143" y="0"/>
                    <a:pt x="145" y="1"/>
                    <a:pt x="148" y="2"/>
                  </a:cubicBezTo>
                  <a:cubicBezTo>
                    <a:pt x="150" y="3"/>
                    <a:pt x="152" y="4"/>
                    <a:pt x="154" y="6"/>
                  </a:cubicBezTo>
                  <a:cubicBezTo>
                    <a:pt x="155" y="8"/>
                    <a:pt x="157" y="10"/>
                    <a:pt x="157" y="12"/>
                  </a:cubicBezTo>
                  <a:cubicBezTo>
                    <a:pt x="158" y="15"/>
                    <a:pt x="159" y="17"/>
                    <a:pt x="159" y="20"/>
                  </a:cubicBezTo>
                  <a:cubicBezTo>
                    <a:pt x="159" y="22"/>
                    <a:pt x="158" y="25"/>
                    <a:pt x="157" y="28"/>
                  </a:cubicBezTo>
                  <a:cubicBezTo>
                    <a:pt x="96" y="183"/>
                    <a:pt x="96" y="183"/>
                    <a:pt x="96" y="183"/>
                  </a:cubicBezTo>
                  <a:cubicBezTo>
                    <a:pt x="95" y="186"/>
                    <a:pt x="93" y="189"/>
                    <a:pt x="89" y="192"/>
                  </a:cubicBezTo>
                  <a:cubicBezTo>
                    <a:pt x="87" y="194"/>
                    <a:pt x="83" y="195"/>
                    <a:pt x="80" y="195"/>
                  </a:cubicBezTo>
                  <a:cubicBezTo>
                    <a:pt x="78" y="195"/>
                    <a:pt x="78" y="195"/>
                    <a:pt x="78" y="195"/>
                  </a:cubicBezTo>
                  <a:cubicBezTo>
                    <a:pt x="76" y="195"/>
                    <a:pt x="76" y="195"/>
                    <a:pt x="76" y="195"/>
                  </a:cubicBezTo>
                  <a:cubicBezTo>
                    <a:pt x="73" y="194"/>
                    <a:pt x="71" y="193"/>
                    <a:pt x="68" y="191"/>
                  </a:cubicBezTo>
                  <a:cubicBezTo>
                    <a:pt x="66" y="189"/>
                    <a:pt x="64" y="186"/>
                    <a:pt x="63" y="183"/>
                  </a:cubicBezTo>
                  <a:lnTo>
                    <a:pt x="1" y="28"/>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 name="Google Shape;492;p56"/>
            <p:cNvSpPr/>
            <p:nvPr/>
          </p:nvSpPr>
          <p:spPr>
            <a:xfrm>
              <a:off x="5991225" y="4967288"/>
              <a:ext cx="187325" cy="315913"/>
            </a:xfrm>
            <a:custGeom>
              <a:avLst/>
              <a:gdLst/>
              <a:ahLst/>
              <a:cxnLst/>
              <a:rect l="l" t="t" r="r" b="b"/>
              <a:pathLst>
                <a:path w="118" h="198" extrusionOk="0">
                  <a:moveTo>
                    <a:pt x="117" y="24"/>
                  </a:moveTo>
                  <a:cubicBezTo>
                    <a:pt x="117" y="18"/>
                    <a:pt x="117" y="18"/>
                    <a:pt x="117" y="18"/>
                  </a:cubicBezTo>
                  <a:cubicBezTo>
                    <a:pt x="118" y="16"/>
                    <a:pt x="117" y="13"/>
                    <a:pt x="116" y="11"/>
                  </a:cubicBezTo>
                  <a:cubicBezTo>
                    <a:pt x="116" y="9"/>
                    <a:pt x="114" y="7"/>
                    <a:pt x="113" y="6"/>
                  </a:cubicBezTo>
                  <a:cubicBezTo>
                    <a:pt x="112" y="4"/>
                    <a:pt x="110" y="3"/>
                    <a:pt x="108" y="2"/>
                  </a:cubicBezTo>
                  <a:cubicBezTo>
                    <a:pt x="104" y="0"/>
                    <a:pt x="100" y="0"/>
                    <a:pt x="96" y="2"/>
                  </a:cubicBezTo>
                  <a:cubicBezTo>
                    <a:pt x="92" y="4"/>
                    <a:pt x="89" y="7"/>
                    <a:pt x="88" y="11"/>
                  </a:cubicBezTo>
                  <a:cubicBezTo>
                    <a:pt x="87" y="13"/>
                    <a:pt x="87" y="16"/>
                    <a:pt x="87" y="18"/>
                  </a:cubicBezTo>
                  <a:cubicBezTo>
                    <a:pt x="87" y="81"/>
                    <a:pt x="87" y="81"/>
                    <a:pt x="87" y="81"/>
                  </a:cubicBezTo>
                  <a:cubicBezTo>
                    <a:pt x="83" y="79"/>
                    <a:pt x="79" y="77"/>
                    <a:pt x="75" y="76"/>
                  </a:cubicBezTo>
                  <a:cubicBezTo>
                    <a:pt x="70" y="75"/>
                    <a:pt x="66" y="74"/>
                    <a:pt x="61" y="74"/>
                  </a:cubicBezTo>
                  <a:cubicBezTo>
                    <a:pt x="54" y="74"/>
                    <a:pt x="46" y="76"/>
                    <a:pt x="39" y="79"/>
                  </a:cubicBezTo>
                  <a:cubicBezTo>
                    <a:pt x="33" y="82"/>
                    <a:pt x="27" y="87"/>
                    <a:pt x="22" y="92"/>
                  </a:cubicBezTo>
                  <a:cubicBezTo>
                    <a:pt x="0" y="117"/>
                    <a:pt x="0" y="154"/>
                    <a:pt x="22" y="178"/>
                  </a:cubicBezTo>
                  <a:cubicBezTo>
                    <a:pt x="27" y="184"/>
                    <a:pt x="33" y="188"/>
                    <a:pt x="39" y="191"/>
                  </a:cubicBezTo>
                  <a:cubicBezTo>
                    <a:pt x="53" y="198"/>
                    <a:pt x="69" y="198"/>
                    <a:pt x="83" y="191"/>
                  </a:cubicBezTo>
                  <a:cubicBezTo>
                    <a:pt x="90" y="188"/>
                    <a:pt x="96" y="184"/>
                    <a:pt x="101" y="178"/>
                  </a:cubicBezTo>
                  <a:cubicBezTo>
                    <a:pt x="106" y="173"/>
                    <a:pt x="110" y="166"/>
                    <a:pt x="113" y="159"/>
                  </a:cubicBezTo>
                  <a:cubicBezTo>
                    <a:pt x="116" y="152"/>
                    <a:pt x="117" y="144"/>
                    <a:pt x="118" y="136"/>
                  </a:cubicBezTo>
                  <a:cubicBezTo>
                    <a:pt x="118" y="24"/>
                    <a:pt x="118" y="24"/>
                    <a:pt x="118" y="24"/>
                  </a:cubicBezTo>
                  <a:lnTo>
                    <a:pt x="117" y="24"/>
                  </a:lnTo>
                  <a:close/>
                  <a:moveTo>
                    <a:pt x="85" y="146"/>
                  </a:moveTo>
                  <a:cubicBezTo>
                    <a:pt x="83" y="149"/>
                    <a:pt x="82" y="152"/>
                    <a:pt x="79" y="155"/>
                  </a:cubicBezTo>
                  <a:cubicBezTo>
                    <a:pt x="77" y="157"/>
                    <a:pt x="74" y="159"/>
                    <a:pt x="71" y="161"/>
                  </a:cubicBezTo>
                  <a:cubicBezTo>
                    <a:pt x="68" y="162"/>
                    <a:pt x="65" y="163"/>
                    <a:pt x="61" y="163"/>
                  </a:cubicBezTo>
                  <a:cubicBezTo>
                    <a:pt x="58" y="163"/>
                    <a:pt x="54" y="162"/>
                    <a:pt x="51" y="161"/>
                  </a:cubicBezTo>
                  <a:cubicBezTo>
                    <a:pt x="48" y="159"/>
                    <a:pt x="45" y="157"/>
                    <a:pt x="43" y="155"/>
                  </a:cubicBezTo>
                  <a:cubicBezTo>
                    <a:pt x="41" y="152"/>
                    <a:pt x="39" y="149"/>
                    <a:pt x="38" y="146"/>
                  </a:cubicBezTo>
                  <a:cubicBezTo>
                    <a:pt x="34" y="136"/>
                    <a:pt x="36" y="124"/>
                    <a:pt x="43" y="116"/>
                  </a:cubicBezTo>
                  <a:cubicBezTo>
                    <a:pt x="45" y="113"/>
                    <a:pt x="48" y="111"/>
                    <a:pt x="51" y="110"/>
                  </a:cubicBezTo>
                  <a:cubicBezTo>
                    <a:pt x="54" y="108"/>
                    <a:pt x="58" y="107"/>
                    <a:pt x="61" y="107"/>
                  </a:cubicBezTo>
                  <a:cubicBezTo>
                    <a:pt x="65" y="107"/>
                    <a:pt x="68" y="108"/>
                    <a:pt x="71" y="110"/>
                  </a:cubicBezTo>
                  <a:cubicBezTo>
                    <a:pt x="74" y="111"/>
                    <a:pt x="77" y="113"/>
                    <a:pt x="79" y="116"/>
                  </a:cubicBezTo>
                  <a:cubicBezTo>
                    <a:pt x="82" y="118"/>
                    <a:pt x="83" y="121"/>
                    <a:pt x="85" y="124"/>
                  </a:cubicBezTo>
                  <a:cubicBezTo>
                    <a:pt x="88" y="131"/>
                    <a:pt x="88" y="139"/>
                    <a:pt x="85" y="146"/>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93" name="Google Shape;493;p56"/>
          <p:cNvSpPr/>
          <p:nvPr/>
        </p:nvSpPr>
        <p:spPr>
          <a:xfrm>
            <a:off x="3727855" y="4310633"/>
            <a:ext cx="1537200" cy="12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43434"/>
              </a:buClr>
              <a:buSzPts val="800"/>
              <a:buFont typeface="Roboto"/>
              <a:buNone/>
            </a:pPr>
            <a:r>
              <a:rPr lang="vi" sz="800" i="0" u="none" strike="noStrike" cap="none">
                <a:solidFill>
                  <a:srgbClr val="343434"/>
                </a:solidFill>
                <a:latin typeface="Roboto"/>
                <a:ea typeface="Roboto"/>
                <a:cs typeface="Roboto"/>
                <a:sym typeface="Roboto"/>
              </a:rPr>
              <a:t>Powering </a:t>
            </a:r>
            <a:r>
              <a:rPr lang="vi" sz="800">
                <a:solidFill>
                  <a:srgbClr val="343434"/>
                </a:solidFill>
                <a:latin typeface="Roboto"/>
                <a:ea typeface="Roboto"/>
                <a:cs typeface="Roboto"/>
                <a:sym typeface="Roboto"/>
              </a:rPr>
              <a:t>Y</a:t>
            </a:r>
            <a:r>
              <a:rPr lang="vi" sz="800" i="0" u="none" strike="noStrike" cap="none">
                <a:solidFill>
                  <a:srgbClr val="343434"/>
                </a:solidFill>
                <a:latin typeface="Roboto"/>
                <a:ea typeface="Roboto"/>
                <a:cs typeface="Roboto"/>
                <a:sym typeface="Roboto"/>
              </a:rPr>
              <a:t>our </a:t>
            </a:r>
            <a:r>
              <a:rPr lang="vi" sz="800">
                <a:solidFill>
                  <a:srgbClr val="343434"/>
                </a:solidFill>
                <a:latin typeface="Roboto"/>
                <a:ea typeface="Roboto"/>
                <a:cs typeface="Roboto"/>
                <a:sym typeface="Roboto"/>
              </a:rPr>
              <a:t>B</a:t>
            </a:r>
            <a:r>
              <a:rPr lang="vi" sz="800" i="0" u="none" strike="noStrike" cap="none">
                <a:solidFill>
                  <a:srgbClr val="343434"/>
                </a:solidFill>
                <a:latin typeface="Roboto"/>
                <a:ea typeface="Roboto"/>
                <a:cs typeface="Roboto"/>
                <a:sym typeface="Roboto"/>
              </a:rPr>
              <a:t>usiness Growth</a:t>
            </a:r>
            <a:endParaRPr sz="1400" i="0" u="none" strike="noStrike" cap="none">
              <a:solidFill>
                <a:schemeClr val="dk1"/>
              </a:solidFill>
              <a:latin typeface="Arial"/>
              <a:ea typeface="Arial"/>
              <a:cs typeface="Arial"/>
              <a:sym typeface="Arial"/>
            </a:endParaRPr>
          </a:p>
        </p:txBody>
      </p:sp>
      <p:sp>
        <p:nvSpPr>
          <p:cNvPr id="494" name="Google Shape;494;p56"/>
          <p:cNvSpPr/>
          <p:nvPr/>
        </p:nvSpPr>
        <p:spPr>
          <a:xfrm>
            <a:off x="6897206" y="-1252622"/>
            <a:ext cx="3427200" cy="3427200"/>
          </a:xfrm>
          <a:prstGeom prst="ellipse">
            <a:avLst/>
          </a:prstGeom>
          <a:gradFill>
            <a:gsLst>
              <a:gs pos="0">
                <a:srgbClr val="00D2E9"/>
              </a:gs>
              <a:gs pos="100000">
                <a:srgbClr val="045962"/>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95" name="Google Shape;495;p56"/>
          <p:cNvSpPr/>
          <p:nvPr/>
        </p:nvSpPr>
        <p:spPr>
          <a:xfrm>
            <a:off x="-732829" y="3968353"/>
            <a:ext cx="1892400" cy="1892400"/>
          </a:xfrm>
          <a:prstGeom prst="ellipse">
            <a:avLst/>
          </a:prstGeom>
          <a:gradFill>
            <a:gsLst>
              <a:gs pos="0">
                <a:srgbClr val="1F7C84"/>
              </a:gs>
              <a:gs pos="4000">
                <a:srgbClr val="1F7C84"/>
              </a:gs>
              <a:gs pos="100000">
                <a:srgbClr val="3EE0ED"/>
              </a:gs>
            </a:gsLst>
            <a:lin ang="1920016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ố cục tùy chỉnh 18">
  <p:cSld name="CUSTOM_18">
    <p:spTree>
      <p:nvGrpSpPr>
        <p:cNvPr id="1" name="Shape 496"/>
        <p:cNvGrpSpPr/>
        <p:nvPr/>
      </p:nvGrpSpPr>
      <p:grpSpPr>
        <a:xfrm>
          <a:off x="0" y="0"/>
          <a:ext cx="0" cy="0"/>
          <a:chOff x="0" y="0"/>
          <a:chExt cx="0" cy="0"/>
        </a:xfrm>
      </p:grpSpPr>
      <p:sp>
        <p:nvSpPr>
          <p:cNvPr id="497" name="Google Shape;497;p57"/>
          <p:cNvSpPr/>
          <p:nvPr/>
        </p:nvSpPr>
        <p:spPr>
          <a:xfrm>
            <a:off x="0" y="0"/>
            <a:ext cx="3194448" cy="5143500"/>
          </a:xfrm>
          <a:custGeom>
            <a:avLst/>
            <a:gdLst/>
            <a:ahLst/>
            <a:cxnLst/>
            <a:rect l="l" t="t" r="r" b="b"/>
            <a:pathLst>
              <a:path w="3840" h="4320" extrusionOk="0">
                <a:moveTo>
                  <a:pt x="0" y="0"/>
                </a:moveTo>
                <a:cubicBezTo>
                  <a:pt x="3604" y="0"/>
                  <a:pt x="3604" y="0"/>
                  <a:pt x="3604" y="0"/>
                </a:cubicBezTo>
                <a:cubicBezTo>
                  <a:pt x="3734" y="0"/>
                  <a:pt x="3840" y="106"/>
                  <a:pt x="3840" y="236"/>
                </a:cubicBezTo>
                <a:cubicBezTo>
                  <a:pt x="3840" y="4084"/>
                  <a:pt x="3840" y="4084"/>
                  <a:pt x="3840" y="4084"/>
                </a:cubicBezTo>
                <a:cubicBezTo>
                  <a:pt x="3840" y="4214"/>
                  <a:pt x="3734" y="4320"/>
                  <a:pt x="3604" y="4320"/>
                </a:cubicBezTo>
                <a:cubicBezTo>
                  <a:pt x="3604" y="4320"/>
                  <a:pt x="3604" y="4320"/>
                  <a:pt x="3604" y="4320"/>
                </a:cubicBezTo>
                <a:cubicBezTo>
                  <a:pt x="0" y="4320"/>
                  <a:pt x="0" y="4320"/>
                  <a:pt x="0" y="4320"/>
                </a:cubicBezTo>
                <a:cubicBezTo>
                  <a:pt x="0" y="4320"/>
                  <a:pt x="0" y="4320"/>
                  <a:pt x="0" y="4320"/>
                </a:cubicBezTo>
                <a:cubicBezTo>
                  <a:pt x="0" y="0"/>
                  <a:pt x="0" y="0"/>
                  <a:pt x="0" y="0"/>
                </a:cubicBezTo>
                <a:close/>
              </a:path>
            </a:pathLst>
          </a:custGeom>
          <a:gradFill>
            <a:gsLst>
              <a:gs pos="0">
                <a:srgbClr val="136E79"/>
              </a:gs>
              <a:gs pos="100000">
                <a:srgbClr val="02B6C8"/>
              </a:gs>
            </a:gsLst>
            <a:lin ang="17400156"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8" name="Google Shape;498;p57"/>
          <p:cNvSpPr/>
          <p:nvPr/>
        </p:nvSpPr>
        <p:spPr>
          <a:xfrm>
            <a:off x="3281363" y="2463403"/>
            <a:ext cx="0" cy="207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499" name="Google Shape;499;p57"/>
          <p:cNvSpPr/>
          <p:nvPr/>
        </p:nvSpPr>
        <p:spPr>
          <a:xfrm>
            <a:off x="-572559" y="3336995"/>
            <a:ext cx="1431000" cy="1431000"/>
          </a:xfrm>
          <a:prstGeom prst="ellipse">
            <a:avLst/>
          </a:prstGeom>
          <a:noFill/>
          <a:ln w="276225" cap="flat" cmpd="sng">
            <a:solidFill>
              <a:srgbClr val="B1E5E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00" name="Google Shape;500;p57"/>
          <p:cNvSpPr/>
          <p:nvPr/>
        </p:nvSpPr>
        <p:spPr>
          <a:xfrm>
            <a:off x="1695526" y="-452969"/>
            <a:ext cx="936900" cy="936900"/>
          </a:xfrm>
          <a:prstGeom prst="ellipse">
            <a:avLst/>
          </a:prstGeom>
          <a:noFill/>
          <a:ln w="190500" cap="flat" cmpd="sng">
            <a:solidFill>
              <a:srgbClr val="B1E5E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501" name="Google Shape;501;p57"/>
          <p:cNvGrpSpPr/>
          <p:nvPr/>
        </p:nvGrpSpPr>
        <p:grpSpPr>
          <a:xfrm>
            <a:off x="6704444" y="4614198"/>
            <a:ext cx="2439964" cy="610998"/>
            <a:chOff x="7961312" y="5858750"/>
            <a:chExt cx="963613" cy="241301"/>
          </a:xfrm>
        </p:grpSpPr>
        <p:sp>
          <p:nvSpPr>
            <p:cNvPr id="502" name="Google Shape;502;p57"/>
            <p:cNvSpPr/>
            <p:nvPr/>
          </p:nvSpPr>
          <p:spPr>
            <a:xfrm>
              <a:off x="8170862"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5" y="3"/>
                    <a:pt x="6" y="2"/>
                    <a:pt x="7" y="1"/>
                  </a:cubicBezTo>
                  <a:cubicBezTo>
                    <a:pt x="9" y="0"/>
                    <a:pt x="11" y="0"/>
                    <a:pt x="12" y="0"/>
                  </a:cubicBezTo>
                  <a:cubicBezTo>
                    <a:pt x="14" y="0"/>
                    <a:pt x="16" y="0"/>
                    <a:pt x="17" y="1"/>
                  </a:cubicBezTo>
                  <a:cubicBezTo>
                    <a:pt x="19" y="2"/>
                    <a:pt x="20" y="3"/>
                    <a:pt x="21" y="4"/>
                  </a:cubicBezTo>
                  <a:cubicBezTo>
                    <a:pt x="22" y="5"/>
                    <a:pt x="23" y="7"/>
                    <a:pt x="24" y="8"/>
                  </a:cubicBezTo>
                  <a:cubicBezTo>
                    <a:pt x="25" y="10"/>
                    <a:pt x="25" y="12"/>
                    <a:pt x="25" y="14"/>
                  </a:cubicBezTo>
                  <a:cubicBezTo>
                    <a:pt x="25" y="15"/>
                    <a:pt x="25" y="17"/>
                    <a:pt x="24" y="19"/>
                  </a:cubicBezTo>
                  <a:cubicBezTo>
                    <a:pt x="23" y="21"/>
                    <a:pt x="22" y="22"/>
                    <a:pt x="21" y="23"/>
                  </a:cubicBezTo>
                  <a:cubicBezTo>
                    <a:pt x="20" y="24"/>
                    <a:pt x="19" y="25"/>
                    <a:pt x="17" y="26"/>
                  </a:cubicBezTo>
                  <a:cubicBezTo>
                    <a:pt x="16" y="27"/>
                    <a:pt x="14" y="27"/>
                    <a:pt x="12" y="27"/>
                  </a:cubicBezTo>
                  <a:cubicBezTo>
                    <a:pt x="11" y="27"/>
                    <a:pt x="9" y="27"/>
                    <a:pt x="7" y="26"/>
                  </a:cubicBezTo>
                  <a:cubicBezTo>
                    <a:pt x="6" y="25"/>
                    <a:pt x="5" y="24"/>
                    <a:pt x="3" y="23"/>
                  </a:cubicBezTo>
                  <a:cubicBezTo>
                    <a:pt x="1" y="21"/>
                    <a:pt x="0" y="17"/>
                    <a:pt x="0" y="14"/>
                  </a:cubicBez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3" name="Google Shape;503;p57"/>
            <p:cNvSpPr/>
            <p:nvPr/>
          </p:nvSpPr>
          <p:spPr>
            <a:xfrm>
              <a:off x="8172450" y="5950825"/>
              <a:ext cx="36513" cy="146050"/>
            </a:xfrm>
            <a:custGeom>
              <a:avLst/>
              <a:gdLst/>
              <a:ahLst/>
              <a:cxnLst/>
              <a:rect l="l" t="t" r="r" b="b"/>
              <a:pathLst>
                <a:path w="23" h="91" extrusionOk="0">
                  <a:moveTo>
                    <a:pt x="23" y="78"/>
                  </a:moveTo>
                  <a:cubicBezTo>
                    <a:pt x="23" y="80"/>
                    <a:pt x="23" y="81"/>
                    <a:pt x="22" y="83"/>
                  </a:cubicBezTo>
                  <a:cubicBezTo>
                    <a:pt x="22" y="84"/>
                    <a:pt x="21" y="86"/>
                    <a:pt x="20" y="87"/>
                  </a:cubicBezTo>
                  <a:cubicBezTo>
                    <a:pt x="19" y="88"/>
                    <a:pt x="17" y="89"/>
                    <a:pt x="16" y="90"/>
                  </a:cubicBezTo>
                  <a:cubicBezTo>
                    <a:pt x="13" y="91"/>
                    <a:pt x="10" y="91"/>
                    <a:pt x="7" y="90"/>
                  </a:cubicBezTo>
                  <a:cubicBezTo>
                    <a:pt x="6" y="89"/>
                    <a:pt x="4" y="88"/>
                    <a:pt x="3" y="87"/>
                  </a:cubicBezTo>
                  <a:cubicBezTo>
                    <a:pt x="1" y="85"/>
                    <a:pt x="0" y="81"/>
                    <a:pt x="0" y="78"/>
                  </a:cubicBezTo>
                  <a:cubicBezTo>
                    <a:pt x="0" y="12"/>
                    <a:pt x="0" y="12"/>
                    <a:pt x="0" y="12"/>
                  </a:cubicBezTo>
                  <a:cubicBezTo>
                    <a:pt x="0" y="9"/>
                    <a:pt x="1" y="6"/>
                    <a:pt x="3" y="3"/>
                  </a:cubicBezTo>
                  <a:cubicBezTo>
                    <a:pt x="4" y="2"/>
                    <a:pt x="6" y="1"/>
                    <a:pt x="7" y="1"/>
                  </a:cubicBezTo>
                  <a:cubicBezTo>
                    <a:pt x="9" y="0"/>
                    <a:pt x="10" y="0"/>
                    <a:pt x="12" y="0"/>
                  </a:cubicBezTo>
                  <a:cubicBezTo>
                    <a:pt x="13" y="0"/>
                    <a:pt x="15" y="0"/>
                    <a:pt x="16" y="1"/>
                  </a:cubicBezTo>
                  <a:cubicBezTo>
                    <a:pt x="18" y="1"/>
                    <a:pt x="19" y="2"/>
                    <a:pt x="20" y="3"/>
                  </a:cubicBezTo>
                  <a:cubicBezTo>
                    <a:pt x="21" y="5"/>
                    <a:pt x="22" y="6"/>
                    <a:pt x="22" y="7"/>
                  </a:cubicBezTo>
                  <a:cubicBezTo>
                    <a:pt x="23" y="9"/>
                    <a:pt x="23" y="11"/>
                    <a:pt x="23" y="12"/>
                  </a:cubicBezTo>
                  <a:lnTo>
                    <a:pt x="23" y="78"/>
                  </a:ln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4" name="Google Shape;504;p57"/>
            <p:cNvSpPr/>
            <p:nvPr/>
          </p:nvSpPr>
          <p:spPr>
            <a:xfrm>
              <a:off x="8242300"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4" y="3"/>
                    <a:pt x="6" y="2"/>
                    <a:pt x="7" y="1"/>
                  </a:cubicBezTo>
                  <a:cubicBezTo>
                    <a:pt x="9" y="0"/>
                    <a:pt x="10" y="0"/>
                    <a:pt x="12" y="0"/>
                  </a:cubicBezTo>
                  <a:cubicBezTo>
                    <a:pt x="14" y="0"/>
                    <a:pt x="15" y="0"/>
                    <a:pt x="17" y="1"/>
                  </a:cubicBezTo>
                  <a:cubicBezTo>
                    <a:pt x="18" y="2"/>
                    <a:pt x="20" y="3"/>
                    <a:pt x="21" y="4"/>
                  </a:cubicBezTo>
                  <a:cubicBezTo>
                    <a:pt x="22" y="5"/>
                    <a:pt x="23" y="7"/>
                    <a:pt x="24" y="8"/>
                  </a:cubicBezTo>
                  <a:cubicBezTo>
                    <a:pt x="24" y="10"/>
                    <a:pt x="25" y="12"/>
                    <a:pt x="25" y="14"/>
                  </a:cubicBezTo>
                  <a:cubicBezTo>
                    <a:pt x="25" y="15"/>
                    <a:pt x="24" y="17"/>
                    <a:pt x="24" y="19"/>
                  </a:cubicBezTo>
                  <a:cubicBezTo>
                    <a:pt x="23" y="21"/>
                    <a:pt x="22" y="22"/>
                    <a:pt x="21" y="23"/>
                  </a:cubicBezTo>
                  <a:cubicBezTo>
                    <a:pt x="20" y="24"/>
                    <a:pt x="18" y="25"/>
                    <a:pt x="17" y="26"/>
                  </a:cubicBezTo>
                  <a:cubicBezTo>
                    <a:pt x="15" y="27"/>
                    <a:pt x="14" y="27"/>
                    <a:pt x="12" y="27"/>
                  </a:cubicBezTo>
                  <a:cubicBezTo>
                    <a:pt x="10" y="27"/>
                    <a:pt x="9" y="27"/>
                    <a:pt x="7" y="26"/>
                  </a:cubicBezTo>
                  <a:cubicBezTo>
                    <a:pt x="6" y="25"/>
                    <a:pt x="4" y="24"/>
                    <a:pt x="3" y="23"/>
                  </a:cubicBezTo>
                  <a:cubicBezTo>
                    <a:pt x="2" y="22"/>
                    <a:pt x="1" y="21"/>
                    <a:pt x="1" y="19"/>
                  </a:cubicBezTo>
                  <a:cubicBezTo>
                    <a:pt x="0" y="17"/>
                    <a:pt x="0" y="15"/>
                    <a:pt x="0" y="14"/>
                  </a:cubicBez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5" name="Google Shape;505;p57"/>
            <p:cNvSpPr/>
            <p:nvPr/>
          </p:nvSpPr>
          <p:spPr>
            <a:xfrm>
              <a:off x="8242300" y="5950825"/>
              <a:ext cx="38100" cy="146050"/>
            </a:xfrm>
            <a:custGeom>
              <a:avLst/>
              <a:gdLst/>
              <a:ahLst/>
              <a:cxnLst/>
              <a:rect l="l" t="t" r="r" b="b"/>
              <a:pathLst>
                <a:path w="24" h="91" extrusionOk="0">
                  <a:moveTo>
                    <a:pt x="24" y="78"/>
                  </a:moveTo>
                  <a:cubicBezTo>
                    <a:pt x="24" y="80"/>
                    <a:pt x="24" y="81"/>
                    <a:pt x="23" y="83"/>
                  </a:cubicBezTo>
                  <a:cubicBezTo>
                    <a:pt x="22" y="84"/>
                    <a:pt x="22" y="86"/>
                    <a:pt x="21" y="87"/>
                  </a:cubicBezTo>
                  <a:cubicBezTo>
                    <a:pt x="20" y="88"/>
                    <a:pt x="18" y="89"/>
                    <a:pt x="17" y="90"/>
                  </a:cubicBezTo>
                  <a:cubicBezTo>
                    <a:pt x="14" y="91"/>
                    <a:pt x="11" y="91"/>
                    <a:pt x="8" y="90"/>
                  </a:cubicBezTo>
                  <a:cubicBezTo>
                    <a:pt x="6" y="89"/>
                    <a:pt x="5" y="88"/>
                    <a:pt x="4" y="87"/>
                  </a:cubicBezTo>
                  <a:cubicBezTo>
                    <a:pt x="2" y="85"/>
                    <a:pt x="0" y="81"/>
                    <a:pt x="0" y="78"/>
                  </a:cubicBezTo>
                  <a:cubicBezTo>
                    <a:pt x="0" y="12"/>
                    <a:pt x="0" y="12"/>
                    <a:pt x="0" y="12"/>
                  </a:cubicBezTo>
                  <a:cubicBezTo>
                    <a:pt x="0" y="9"/>
                    <a:pt x="2" y="6"/>
                    <a:pt x="4" y="3"/>
                  </a:cubicBezTo>
                  <a:cubicBezTo>
                    <a:pt x="5" y="2"/>
                    <a:pt x="6" y="1"/>
                    <a:pt x="8" y="1"/>
                  </a:cubicBezTo>
                  <a:cubicBezTo>
                    <a:pt x="9" y="0"/>
                    <a:pt x="11" y="0"/>
                    <a:pt x="12" y="0"/>
                  </a:cubicBezTo>
                  <a:cubicBezTo>
                    <a:pt x="14" y="0"/>
                    <a:pt x="16" y="0"/>
                    <a:pt x="17" y="1"/>
                  </a:cubicBezTo>
                  <a:cubicBezTo>
                    <a:pt x="20" y="2"/>
                    <a:pt x="22" y="4"/>
                    <a:pt x="23" y="7"/>
                  </a:cubicBezTo>
                  <a:cubicBezTo>
                    <a:pt x="24" y="9"/>
                    <a:pt x="24" y="11"/>
                    <a:pt x="24" y="12"/>
                  </a:cubicBezTo>
                  <a:lnTo>
                    <a:pt x="24" y="78"/>
                  </a:ln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6" name="Google Shape;506;p57"/>
            <p:cNvSpPr/>
            <p:nvPr/>
          </p:nvSpPr>
          <p:spPr>
            <a:xfrm>
              <a:off x="8313737" y="5946063"/>
              <a:ext cx="130175" cy="150813"/>
            </a:xfrm>
            <a:custGeom>
              <a:avLst/>
              <a:gdLst/>
              <a:ahLst/>
              <a:cxnLst/>
              <a:rect l="l" t="t" r="r" b="b"/>
              <a:pathLst>
                <a:path w="82" h="94" extrusionOk="0">
                  <a:moveTo>
                    <a:pt x="82" y="81"/>
                  </a:moveTo>
                  <a:cubicBezTo>
                    <a:pt x="82" y="85"/>
                    <a:pt x="80" y="88"/>
                    <a:pt x="78" y="90"/>
                  </a:cubicBezTo>
                  <a:cubicBezTo>
                    <a:pt x="76" y="93"/>
                    <a:pt x="73" y="94"/>
                    <a:pt x="70" y="94"/>
                  </a:cubicBezTo>
                  <a:cubicBezTo>
                    <a:pt x="69" y="94"/>
                    <a:pt x="67" y="94"/>
                    <a:pt x="65" y="93"/>
                  </a:cubicBezTo>
                  <a:cubicBezTo>
                    <a:pt x="64" y="92"/>
                    <a:pt x="63" y="91"/>
                    <a:pt x="62" y="90"/>
                  </a:cubicBezTo>
                  <a:cubicBezTo>
                    <a:pt x="61" y="89"/>
                    <a:pt x="60" y="88"/>
                    <a:pt x="59" y="86"/>
                  </a:cubicBezTo>
                  <a:cubicBezTo>
                    <a:pt x="58" y="85"/>
                    <a:pt x="58" y="83"/>
                    <a:pt x="58" y="81"/>
                  </a:cubicBezTo>
                  <a:cubicBezTo>
                    <a:pt x="58" y="47"/>
                    <a:pt x="58" y="47"/>
                    <a:pt x="58" y="47"/>
                  </a:cubicBezTo>
                  <a:cubicBezTo>
                    <a:pt x="58" y="46"/>
                    <a:pt x="58" y="46"/>
                    <a:pt x="58" y="46"/>
                  </a:cubicBezTo>
                  <a:cubicBezTo>
                    <a:pt x="58" y="43"/>
                    <a:pt x="58" y="41"/>
                    <a:pt x="57" y="39"/>
                  </a:cubicBezTo>
                  <a:cubicBezTo>
                    <a:pt x="56" y="36"/>
                    <a:pt x="54" y="34"/>
                    <a:pt x="53" y="32"/>
                  </a:cubicBezTo>
                  <a:cubicBezTo>
                    <a:pt x="51" y="31"/>
                    <a:pt x="49" y="29"/>
                    <a:pt x="47" y="28"/>
                  </a:cubicBezTo>
                  <a:cubicBezTo>
                    <a:pt x="45" y="27"/>
                    <a:pt x="43" y="27"/>
                    <a:pt x="40" y="27"/>
                  </a:cubicBezTo>
                  <a:cubicBezTo>
                    <a:pt x="38" y="27"/>
                    <a:pt x="36" y="27"/>
                    <a:pt x="33" y="28"/>
                  </a:cubicBezTo>
                  <a:cubicBezTo>
                    <a:pt x="31" y="29"/>
                    <a:pt x="29" y="31"/>
                    <a:pt x="28" y="33"/>
                  </a:cubicBezTo>
                  <a:cubicBezTo>
                    <a:pt x="26" y="34"/>
                    <a:pt x="25" y="37"/>
                    <a:pt x="24" y="39"/>
                  </a:cubicBezTo>
                  <a:cubicBezTo>
                    <a:pt x="23" y="41"/>
                    <a:pt x="23" y="44"/>
                    <a:pt x="23" y="47"/>
                  </a:cubicBezTo>
                  <a:cubicBezTo>
                    <a:pt x="23" y="81"/>
                    <a:pt x="23" y="81"/>
                    <a:pt x="23" y="81"/>
                  </a:cubicBezTo>
                  <a:cubicBezTo>
                    <a:pt x="23" y="83"/>
                    <a:pt x="23" y="85"/>
                    <a:pt x="22" y="86"/>
                  </a:cubicBezTo>
                  <a:cubicBezTo>
                    <a:pt x="22" y="88"/>
                    <a:pt x="21" y="89"/>
                    <a:pt x="20" y="90"/>
                  </a:cubicBezTo>
                  <a:cubicBezTo>
                    <a:pt x="19" y="91"/>
                    <a:pt x="18" y="92"/>
                    <a:pt x="16" y="93"/>
                  </a:cubicBezTo>
                  <a:cubicBezTo>
                    <a:pt x="15" y="94"/>
                    <a:pt x="13" y="94"/>
                    <a:pt x="12" y="94"/>
                  </a:cubicBezTo>
                  <a:cubicBezTo>
                    <a:pt x="8" y="94"/>
                    <a:pt x="5" y="93"/>
                    <a:pt x="3" y="90"/>
                  </a:cubicBezTo>
                  <a:cubicBezTo>
                    <a:pt x="2" y="89"/>
                    <a:pt x="1" y="88"/>
                    <a:pt x="1" y="86"/>
                  </a:cubicBezTo>
                  <a:cubicBezTo>
                    <a:pt x="0" y="85"/>
                    <a:pt x="0" y="83"/>
                    <a:pt x="0" y="81"/>
                  </a:cubicBezTo>
                  <a:cubicBezTo>
                    <a:pt x="0" y="47"/>
                    <a:pt x="0" y="47"/>
                    <a:pt x="0" y="47"/>
                  </a:cubicBezTo>
                  <a:cubicBezTo>
                    <a:pt x="0" y="41"/>
                    <a:pt x="1" y="35"/>
                    <a:pt x="3" y="29"/>
                  </a:cubicBezTo>
                  <a:cubicBezTo>
                    <a:pt x="5" y="24"/>
                    <a:pt x="8" y="19"/>
                    <a:pt x="11" y="15"/>
                  </a:cubicBezTo>
                  <a:cubicBezTo>
                    <a:pt x="15" y="11"/>
                    <a:pt x="19" y="7"/>
                    <a:pt x="24" y="5"/>
                  </a:cubicBezTo>
                  <a:cubicBezTo>
                    <a:pt x="35" y="0"/>
                    <a:pt x="46" y="0"/>
                    <a:pt x="57" y="5"/>
                  </a:cubicBezTo>
                  <a:cubicBezTo>
                    <a:pt x="62" y="7"/>
                    <a:pt x="66" y="11"/>
                    <a:pt x="70" y="15"/>
                  </a:cubicBezTo>
                  <a:cubicBezTo>
                    <a:pt x="73" y="19"/>
                    <a:pt x="76" y="24"/>
                    <a:pt x="78" y="29"/>
                  </a:cubicBezTo>
                  <a:cubicBezTo>
                    <a:pt x="81" y="35"/>
                    <a:pt x="82" y="41"/>
                    <a:pt x="82" y="47"/>
                  </a:cubicBezTo>
                  <a:cubicBezTo>
                    <a:pt x="82" y="81"/>
                    <a:pt x="82" y="81"/>
                    <a:pt x="82" y="81"/>
                  </a:cubicBez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7" name="Google Shape;507;p57"/>
            <p:cNvSpPr/>
            <p:nvPr/>
          </p:nvSpPr>
          <p:spPr>
            <a:xfrm>
              <a:off x="8631237" y="5946063"/>
              <a:ext cx="144463" cy="153988"/>
            </a:xfrm>
            <a:custGeom>
              <a:avLst/>
              <a:gdLst/>
              <a:ahLst/>
              <a:cxnLst/>
              <a:rect l="l" t="t" r="r" b="b"/>
              <a:pathLst>
                <a:path w="90" h="96" extrusionOk="0">
                  <a:moveTo>
                    <a:pt x="0" y="48"/>
                  </a:moveTo>
                  <a:cubicBezTo>
                    <a:pt x="0" y="36"/>
                    <a:pt x="4" y="24"/>
                    <a:pt x="13" y="15"/>
                  </a:cubicBezTo>
                  <a:cubicBezTo>
                    <a:pt x="16" y="11"/>
                    <a:pt x="21" y="8"/>
                    <a:pt x="26" y="5"/>
                  </a:cubicBezTo>
                  <a:cubicBezTo>
                    <a:pt x="37" y="0"/>
                    <a:pt x="49" y="0"/>
                    <a:pt x="60" y="5"/>
                  </a:cubicBezTo>
                  <a:cubicBezTo>
                    <a:pt x="65" y="8"/>
                    <a:pt x="69" y="11"/>
                    <a:pt x="73" y="15"/>
                  </a:cubicBezTo>
                  <a:cubicBezTo>
                    <a:pt x="90" y="34"/>
                    <a:pt x="90" y="62"/>
                    <a:pt x="73" y="81"/>
                  </a:cubicBezTo>
                  <a:cubicBezTo>
                    <a:pt x="69" y="85"/>
                    <a:pt x="65" y="89"/>
                    <a:pt x="60" y="91"/>
                  </a:cubicBezTo>
                  <a:cubicBezTo>
                    <a:pt x="49" y="96"/>
                    <a:pt x="37" y="96"/>
                    <a:pt x="26" y="91"/>
                  </a:cubicBezTo>
                  <a:cubicBezTo>
                    <a:pt x="21" y="89"/>
                    <a:pt x="16" y="85"/>
                    <a:pt x="13" y="81"/>
                  </a:cubicBezTo>
                  <a:cubicBezTo>
                    <a:pt x="4" y="72"/>
                    <a:pt x="0" y="60"/>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0" y="59"/>
                    <a:pt x="62" y="54"/>
                    <a:pt x="62" y="48"/>
                  </a:cubicBezTo>
                  <a:cubicBezTo>
                    <a:pt x="62" y="43"/>
                    <a:pt x="60" y="37"/>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7D1398">
                <a:alpha val="2667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 name="Google Shape;508;p57"/>
            <p:cNvSpPr/>
            <p:nvPr/>
          </p:nvSpPr>
          <p:spPr>
            <a:xfrm>
              <a:off x="8786812" y="5946063"/>
              <a:ext cx="138113" cy="153988"/>
            </a:xfrm>
            <a:custGeom>
              <a:avLst/>
              <a:gdLst/>
              <a:ahLst/>
              <a:cxnLst/>
              <a:rect l="l" t="t" r="r" b="b"/>
              <a:pathLst>
                <a:path w="86" h="96" extrusionOk="0">
                  <a:moveTo>
                    <a:pt x="0" y="48"/>
                  </a:moveTo>
                  <a:cubicBezTo>
                    <a:pt x="0" y="42"/>
                    <a:pt x="1" y="36"/>
                    <a:pt x="3" y="30"/>
                  </a:cubicBezTo>
                  <a:cubicBezTo>
                    <a:pt x="5" y="25"/>
                    <a:pt x="9" y="20"/>
                    <a:pt x="13" y="15"/>
                  </a:cubicBezTo>
                  <a:cubicBezTo>
                    <a:pt x="16" y="11"/>
                    <a:pt x="21" y="8"/>
                    <a:pt x="26" y="5"/>
                  </a:cubicBezTo>
                  <a:cubicBezTo>
                    <a:pt x="37" y="0"/>
                    <a:pt x="49" y="0"/>
                    <a:pt x="60" y="5"/>
                  </a:cubicBezTo>
                  <a:cubicBezTo>
                    <a:pt x="65" y="8"/>
                    <a:pt x="69" y="11"/>
                    <a:pt x="73" y="15"/>
                  </a:cubicBezTo>
                  <a:cubicBezTo>
                    <a:pt x="82" y="24"/>
                    <a:pt x="86" y="36"/>
                    <a:pt x="86" y="48"/>
                  </a:cubicBezTo>
                  <a:cubicBezTo>
                    <a:pt x="86" y="54"/>
                    <a:pt x="85" y="61"/>
                    <a:pt x="83" y="66"/>
                  </a:cubicBezTo>
                  <a:cubicBezTo>
                    <a:pt x="80" y="72"/>
                    <a:pt x="77" y="77"/>
                    <a:pt x="73" y="81"/>
                  </a:cubicBezTo>
                  <a:cubicBezTo>
                    <a:pt x="69" y="85"/>
                    <a:pt x="65" y="89"/>
                    <a:pt x="60" y="91"/>
                  </a:cubicBezTo>
                  <a:cubicBezTo>
                    <a:pt x="49" y="96"/>
                    <a:pt x="37" y="96"/>
                    <a:pt x="26" y="91"/>
                  </a:cubicBezTo>
                  <a:cubicBezTo>
                    <a:pt x="21" y="89"/>
                    <a:pt x="16" y="85"/>
                    <a:pt x="13" y="81"/>
                  </a:cubicBezTo>
                  <a:cubicBezTo>
                    <a:pt x="9" y="77"/>
                    <a:pt x="5" y="72"/>
                    <a:pt x="3" y="66"/>
                  </a:cubicBezTo>
                  <a:cubicBezTo>
                    <a:pt x="1" y="61"/>
                    <a:pt x="0" y="54"/>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2" y="57"/>
                    <a:pt x="64" y="48"/>
                    <a:pt x="61" y="40"/>
                  </a:cubicBezTo>
                  <a:cubicBezTo>
                    <a:pt x="60" y="37"/>
                    <a:pt x="59" y="35"/>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7D1398">
                <a:alpha val="2667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 name="Google Shape;509;p57"/>
            <p:cNvSpPr/>
            <p:nvPr/>
          </p:nvSpPr>
          <p:spPr>
            <a:xfrm>
              <a:off x="7961312" y="5858750"/>
              <a:ext cx="195263" cy="238125"/>
            </a:xfrm>
            <a:custGeom>
              <a:avLst/>
              <a:gdLst/>
              <a:ahLst/>
              <a:cxnLst/>
              <a:rect l="l" t="t" r="r" b="b"/>
              <a:pathLst>
                <a:path w="122" h="149" extrusionOk="0">
                  <a:moveTo>
                    <a:pt x="1" y="21"/>
                  </a:moveTo>
                  <a:cubicBezTo>
                    <a:pt x="0" y="19"/>
                    <a:pt x="0" y="17"/>
                    <a:pt x="0" y="15"/>
                  </a:cubicBezTo>
                  <a:cubicBezTo>
                    <a:pt x="0" y="13"/>
                    <a:pt x="0" y="11"/>
                    <a:pt x="1" y="9"/>
                  </a:cubicBezTo>
                  <a:cubicBezTo>
                    <a:pt x="2" y="7"/>
                    <a:pt x="3" y="6"/>
                    <a:pt x="4" y="4"/>
                  </a:cubicBezTo>
                  <a:cubicBezTo>
                    <a:pt x="5" y="3"/>
                    <a:pt x="7" y="2"/>
                    <a:pt x="9" y="1"/>
                  </a:cubicBezTo>
                  <a:cubicBezTo>
                    <a:pt x="10" y="0"/>
                    <a:pt x="12" y="0"/>
                    <a:pt x="14" y="0"/>
                  </a:cubicBezTo>
                  <a:cubicBezTo>
                    <a:pt x="16" y="0"/>
                    <a:pt x="17" y="0"/>
                    <a:pt x="19" y="1"/>
                  </a:cubicBezTo>
                  <a:cubicBezTo>
                    <a:pt x="21" y="2"/>
                    <a:pt x="22" y="3"/>
                    <a:pt x="23" y="4"/>
                  </a:cubicBezTo>
                  <a:cubicBezTo>
                    <a:pt x="25" y="6"/>
                    <a:pt x="26" y="7"/>
                    <a:pt x="27" y="9"/>
                  </a:cubicBezTo>
                  <a:cubicBezTo>
                    <a:pt x="27" y="9"/>
                    <a:pt x="58" y="88"/>
                    <a:pt x="58" y="90"/>
                  </a:cubicBezTo>
                  <a:cubicBezTo>
                    <a:pt x="59" y="91"/>
                    <a:pt x="61" y="92"/>
                    <a:pt x="62" y="91"/>
                  </a:cubicBezTo>
                  <a:cubicBezTo>
                    <a:pt x="63" y="91"/>
                    <a:pt x="63" y="90"/>
                    <a:pt x="63" y="90"/>
                  </a:cubicBezTo>
                  <a:cubicBezTo>
                    <a:pt x="64" y="88"/>
                    <a:pt x="95" y="9"/>
                    <a:pt x="95" y="9"/>
                  </a:cubicBezTo>
                  <a:cubicBezTo>
                    <a:pt x="96" y="7"/>
                    <a:pt x="97" y="6"/>
                    <a:pt x="98" y="4"/>
                  </a:cubicBezTo>
                  <a:cubicBezTo>
                    <a:pt x="99" y="3"/>
                    <a:pt x="101" y="2"/>
                    <a:pt x="103" y="1"/>
                  </a:cubicBezTo>
                  <a:cubicBezTo>
                    <a:pt x="104" y="0"/>
                    <a:pt x="106" y="0"/>
                    <a:pt x="108" y="0"/>
                  </a:cubicBezTo>
                  <a:cubicBezTo>
                    <a:pt x="109" y="0"/>
                    <a:pt x="111" y="0"/>
                    <a:pt x="113" y="1"/>
                  </a:cubicBezTo>
                  <a:cubicBezTo>
                    <a:pt x="115" y="2"/>
                    <a:pt x="116" y="3"/>
                    <a:pt x="118" y="4"/>
                  </a:cubicBezTo>
                  <a:cubicBezTo>
                    <a:pt x="119" y="6"/>
                    <a:pt x="120" y="7"/>
                    <a:pt x="121" y="9"/>
                  </a:cubicBezTo>
                  <a:cubicBezTo>
                    <a:pt x="121" y="11"/>
                    <a:pt x="122" y="13"/>
                    <a:pt x="122" y="15"/>
                  </a:cubicBezTo>
                  <a:cubicBezTo>
                    <a:pt x="122" y="17"/>
                    <a:pt x="121" y="19"/>
                    <a:pt x="121" y="21"/>
                  </a:cubicBezTo>
                  <a:cubicBezTo>
                    <a:pt x="74" y="140"/>
                    <a:pt x="74" y="140"/>
                    <a:pt x="74" y="140"/>
                  </a:cubicBezTo>
                  <a:cubicBezTo>
                    <a:pt x="73" y="142"/>
                    <a:pt x="71" y="145"/>
                    <a:pt x="69" y="146"/>
                  </a:cubicBezTo>
                  <a:cubicBezTo>
                    <a:pt x="66" y="148"/>
                    <a:pt x="64" y="149"/>
                    <a:pt x="61" y="149"/>
                  </a:cubicBezTo>
                  <a:cubicBezTo>
                    <a:pt x="60" y="149"/>
                    <a:pt x="60" y="149"/>
                    <a:pt x="60" y="149"/>
                  </a:cubicBezTo>
                  <a:cubicBezTo>
                    <a:pt x="59" y="149"/>
                    <a:pt x="59" y="149"/>
                    <a:pt x="59" y="149"/>
                  </a:cubicBezTo>
                  <a:cubicBezTo>
                    <a:pt x="56" y="148"/>
                    <a:pt x="54" y="147"/>
                    <a:pt x="52" y="146"/>
                  </a:cubicBezTo>
                  <a:cubicBezTo>
                    <a:pt x="50" y="144"/>
                    <a:pt x="49" y="142"/>
                    <a:pt x="48" y="140"/>
                  </a:cubicBezTo>
                  <a:lnTo>
                    <a:pt x="1" y="21"/>
                  </a:ln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10" name="Google Shape;510;p57"/>
            <p:cNvSpPr/>
            <p:nvPr/>
          </p:nvSpPr>
          <p:spPr>
            <a:xfrm>
              <a:off x="8458200" y="5858750"/>
              <a:ext cx="146050" cy="241300"/>
            </a:xfrm>
            <a:custGeom>
              <a:avLst/>
              <a:gdLst/>
              <a:ahLst/>
              <a:cxnLst/>
              <a:rect l="l" t="t" r="r" b="b"/>
              <a:pathLst>
                <a:path w="91" h="151" extrusionOk="0">
                  <a:moveTo>
                    <a:pt x="91" y="18"/>
                  </a:moveTo>
                  <a:cubicBezTo>
                    <a:pt x="91" y="13"/>
                    <a:pt x="91" y="13"/>
                    <a:pt x="91" y="13"/>
                  </a:cubicBezTo>
                  <a:cubicBezTo>
                    <a:pt x="91" y="12"/>
                    <a:pt x="90" y="10"/>
                    <a:pt x="90" y="8"/>
                  </a:cubicBezTo>
                  <a:cubicBezTo>
                    <a:pt x="89" y="7"/>
                    <a:pt x="88" y="5"/>
                    <a:pt x="87" y="4"/>
                  </a:cubicBezTo>
                  <a:cubicBezTo>
                    <a:pt x="86" y="3"/>
                    <a:pt x="85" y="2"/>
                    <a:pt x="83" y="1"/>
                  </a:cubicBezTo>
                  <a:cubicBezTo>
                    <a:pt x="80" y="0"/>
                    <a:pt x="77" y="0"/>
                    <a:pt x="74" y="1"/>
                  </a:cubicBezTo>
                  <a:cubicBezTo>
                    <a:pt x="71" y="3"/>
                    <a:pt x="69" y="5"/>
                    <a:pt x="68" y="8"/>
                  </a:cubicBezTo>
                  <a:cubicBezTo>
                    <a:pt x="67" y="10"/>
                    <a:pt x="67" y="12"/>
                    <a:pt x="67" y="13"/>
                  </a:cubicBezTo>
                  <a:cubicBezTo>
                    <a:pt x="67" y="62"/>
                    <a:pt x="67" y="62"/>
                    <a:pt x="67" y="62"/>
                  </a:cubicBezTo>
                  <a:cubicBezTo>
                    <a:pt x="64" y="60"/>
                    <a:pt x="61" y="59"/>
                    <a:pt x="58" y="58"/>
                  </a:cubicBezTo>
                  <a:cubicBezTo>
                    <a:pt x="54" y="57"/>
                    <a:pt x="51" y="57"/>
                    <a:pt x="48" y="57"/>
                  </a:cubicBezTo>
                  <a:cubicBezTo>
                    <a:pt x="42" y="56"/>
                    <a:pt x="36" y="58"/>
                    <a:pt x="31" y="60"/>
                  </a:cubicBezTo>
                  <a:cubicBezTo>
                    <a:pt x="26" y="63"/>
                    <a:pt x="21" y="66"/>
                    <a:pt x="17" y="70"/>
                  </a:cubicBezTo>
                  <a:cubicBezTo>
                    <a:pt x="0" y="89"/>
                    <a:pt x="0" y="117"/>
                    <a:pt x="17" y="136"/>
                  </a:cubicBezTo>
                  <a:cubicBezTo>
                    <a:pt x="21" y="140"/>
                    <a:pt x="26" y="144"/>
                    <a:pt x="31" y="146"/>
                  </a:cubicBezTo>
                  <a:cubicBezTo>
                    <a:pt x="41" y="151"/>
                    <a:pt x="54" y="151"/>
                    <a:pt x="64" y="146"/>
                  </a:cubicBezTo>
                  <a:cubicBezTo>
                    <a:pt x="69" y="144"/>
                    <a:pt x="74" y="140"/>
                    <a:pt x="78" y="136"/>
                  </a:cubicBezTo>
                  <a:cubicBezTo>
                    <a:pt x="82" y="132"/>
                    <a:pt x="85" y="127"/>
                    <a:pt x="87" y="122"/>
                  </a:cubicBezTo>
                  <a:cubicBezTo>
                    <a:pt x="89" y="116"/>
                    <a:pt x="91" y="110"/>
                    <a:pt x="91" y="104"/>
                  </a:cubicBezTo>
                  <a:cubicBezTo>
                    <a:pt x="91" y="18"/>
                    <a:pt x="91" y="18"/>
                    <a:pt x="91" y="18"/>
                  </a:cubicBezTo>
                  <a:close/>
                  <a:moveTo>
                    <a:pt x="66" y="111"/>
                  </a:moveTo>
                  <a:cubicBezTo>
                    <a:pt x="65" y="114"/>
                    <a:pt x="63" y="116"/>
                    <a:pt x="61" y="118"/>
                  </a:cubicBezTo>
                  <a:cubicBezTo>
                    <a:pt x="60" y="120"/>
                    <a:pt x="57" y="122"/>
                    <a:pt x="55" y="123"/>
                  </a:cubicBezTo>
                  <a:cubicBezTo>
                    <a:pt x="53" y="124"/>
                    <a:pt x="50" y="124"/>
                    <a:pt x="48" y="124"/>
                  </a:cubicBezTo>
                  <a:cubicBezTo>
                    <a:pt x="45" y="124"/>
                    <a:pt x="42" y="124"/>
                    <a:pt x="40" y="123"/>
                  </a:cubicBezTo>
                  <a:cubicBezTo>
                    <a:pt x="38" y="122"/>
                    <a:pt x="35" y="120"/>
                    <a:pt x="34" y="118"/>
                  </a:cubicBezTo>
                  <a:cubicBezTo>
                    <a:pt x="32" y="116"/>
                    <a:pt x="31" y="114"/>
                    <a:pt x="30" y="111"/>
                  </a:cubicBezTo>
                  <a:cubicBezTo>
                    <a:pt x="26" y="104"/>
                    <a:pt x="28" y="95"/>
                    <a:pt x="34" y="88"/>
                  </a:cubicBezTo>
                  <a:cubicBezTo>
                    <a:pt x="35" y="86"/>
                    <a:pt x="38" y="85"/>
                    <a:pt x="40" y="84"/>
                  </a:cubicBezTo>
                  <a:cubicBezTo>
                    <a:pt x="42" y="83"/>
                    <a:pt x="45" y="82"/>
                    <a:pt x="48" y="82"/>
                  </a:cubicBezTo>
                  <a:cubicBezTo>
                    <a:pt x="50" y="82"/>
                    <a:pt x="53" y="83"/>
                    <a:pt x="55" y="84"/>
                  </a:cubicBezTo>
                  <a:cubicBezTo>
                    <a:pt x="57" y="85"/>
                    <a:pt x="60" y="86"/>
                    <a:pt x="61" y="88"/>
                  </a:cubicBezTo>
                  <a:cubicBezTo>
                    <a:pt x="63" y="90"/>
                    <a:pt x="65" y="92"/>
                    <a:pt x="66" y="95"/>
                  </a:cubicBezTo>
                  <a:cubicBezTo>
                    <a:pt x="68" y="100"/>
                    <a:pt x="68" y="106"/>
                    <a:pt x="66" y="111"/>
                  </a:cubicBezTo>
                  <a:close/>
                </a:path>
              </a:pathLst>
            </a:custGeom>
            <a:solidFill>
              <a:srgbClr val="7D1398">
                <a:alpha val="2667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511" name="Google Shape;511;p57"/>
          <p:cNvSpPr txBox="1">
            <a:spLocks noGrp="1"/>
          </p:cNvSpPr>
          <p:nvPr>
            <p:ph type="title"/>
          </p:nvPr>
        </p:nvSpPr>
        <p:spPr>
          <a:xfrm>
            <a:off x="3838575" y="483938"/>
            <a:ext cx="4748100" cy="5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12" name="Google Shape;512;p57"/>
          <p:cNvSpPr txBox="1">
            <a:spLocks noGrp="1"/>
          </p:cNvSpPr>
          <p:nvPr>
            <p:ph type="body" idx="1"/>
          </p:nvPr>
        </p:nvSpPr>
        <p:spPr>
          <a:xfrm>
            <a:off x="3838575" y="934294"/>
            <a:ext cx="4400700" cy="3453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a:lvl1pPr>
            <a:lvl2pPr marL="914400" lvl="1" indent="-279400" rtl="0">
              <a:spcBef>
                <a:spcPts val="0"/>
              </a:spcBef>
              <a:spcAft>
                <a:spcPts val="0"/>
              </a:spcAft>
              <a:buSzPts val="800"/>
              <a:buChar char="○"/>
              <a:defRPr/>
            </a:lvl2pPr>
            <a:lvl3pPr marL="1371600" lvl="2" indent="-279400" rtl="0">
              <a:spcBef>
                <a:spcPts val="0"/>
              </a:spcBef>
              <a:spcAft>
                <a:spcPts val="0"/>
              </a:spcAft>
              <a:buSzPts val="800"/>
              <a:buChar char="■"/>
              <a:defRPr/>
            </a:lvl3pPr>
            <a:lvl4pPr marL="1828800" lvl="3" indent="-279400" rtl="0">
              <a:spcBef>
                <a:spcPts val="0"/>
              </a:spcBef>
              <a:spcAft>
                <a:spcPts val="0"/>
              </a:spcAft>
              <a:buSzPts val="800"/>
              <a:buChar char="●"/>
              <a:defRPr/>
            </a:lvl4pPr>
            <a:lvl5pPr marL="2286000" lvl="4" indent="-279400" rtl="0">
              <a:spcBef>
                <a:spcPts val="0"/>
              </a:spcBef>
              <a:spcAft>
                <a:spcPts val="0"/>
              </a:spcAft>
              <a:buSzPts val="800"/>
              <a:buChar char="○"/>
              <a:defRPr/>
            </a:lvl5pPr>
            <a:lvl6pPr marL="2743200" lvl="5" indent="-279400" rtl="0">
              <a:spcBef>
                <a:spcPts val="0"/>
              </a:spcBef>
              <a:spcAft>
                <a:spcPts val="0"/>
              </a:spcAft>
              <a:buSzPts val="800"/>
              <a:buChar char="■"/>
              <a:defRPr/>
            </a:lvl6pPr>
            <a:lvl7pPr marL="3200400" lvl="6" indent="-279400" rtl="0">
              <a:spcBef>
                <a:spcPts val="0"/>
              </a:spcBef>
              <a:spcAft>
                <a:spcPts val="0"/>
              </a:spcAft>
              <a:buSzPts val="800"/>
              <a:buChar char="●"/>
              <a:defRPr/>
            </a:lvl7pPr>
            <a:lvl8pPr marL="3657600" lvl="7" indent="-279400" rtl="0">
              <a:spcBef>
                <a:spcPts val="0"/>
              </a:spcBef>
              <a:spcAft>
                <a:spcPts val="0"/>
              </a:spcAft>
              <a:buSzPts val="800"/>
              <a:buChar char="○"/>
              <a:defRPr/>
            </a:lvl8pPr>
            <a:lvl9pPr marL="4114800" lvl="8" indent="-279400" rtl="0">
              <a:spcBef>
                <a:spcPts val="0"/>
              </a:spcBef>
              <a:spcAft>
                <a:spcPts val="0"/>
              </a:spcAft>
              <a:buSzPts val="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ố cục tùy chỉnh 16">
  <p:cSld name="CUSTOM_16">
    <p:spTree>
      <p:nvGrpSpPr>
        <p:cNvPr id="1" name="Shape 513"/>
        <p:cNvGrpSpPr/>
        <p:nvPr/>
      </p:nvGrpSpPr>
      <p:grpSpPr>
        <a:xfrm>
          <a:off x="0" y="0"/>
          <a:ext cx="0" cy="0"/>
          <a:chOff x="0" y="0"/>
          <a:chExt cx="0" cy="0"/>
        </a:xfrm>
      </p:grpSpPr>
      <p:sp>
        <p:nvSpPr>
          <p:cNvPr id="514" name="Google Shape;514;p58"/>
          <p:cNvSpPr/>
          <p:nvPr/>
        </p:nvSpPr>
        <p:spPr>
          <a:xfrm>
            <a:off x="0" y="-55960"/>
            <a:ext cx="9144000" cy="5199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15" name="Google Shape;515;p58"/>
          <p:cNvSpPr/>
          <p:nvPr/>
        </p:nvSpPr>
        <p:spPr>
          <a:xfrm>
            <a:off x="7498556" y="113109"/>
            <a:ext cx="1262062" cy="345282"/>
          </a:xfrm>
          <a:custGeom>
            <a:avLst/>
            <a:gdLst/>
            <a:ahLst/>
            <a:cxnLst/>
            <a:rect l="l" t="t" r="r" b="b"/>
            <a:pathLst>
              <a:path w="1048" h="287" extrusionOk="0">
                <a:moveTo>
                  <a:pt x="10" y="0"/>
                </a:moveTo>
                <a:cubicBezTo>
                  <a:pt x="1038" y="0"/>
                  <a:pt x="1038" y="0"/>
                  <a:pt x="1038" y="0"/>
                </a:cubicBezTo>
                <a:cubicBezTo>
                  <a:pt x="1043" y="0"/>
                  <a:pt x="1048" y="4"/>
                  <a:pt x="1048" y="10"/>
                </a:cubicBezTo>
                <a:cubicBezTo>
                  <a:pt x="1048" y="277"/>
                  <a:pt x="1048" y="277"/>
                  <a:pt x="1048" y="277"/>
                </a:cubicBezTo>
                <a:cubicBezTo>
                  <a:pt x="1048" y="283"/>
                  <a:pt x="1043" y="287"/>
                  <a:pt x="1038" y="287"/>
                </a:cubicBezTo>
                <a:cubicBezTo>
                  <a:pt x="10" y="287"/>
                  <a:pt x="10" y="287"/>
                  <a:pt x="10" y="287"/>
                </a:cubicBezTo>
                <a:cubicBezTo>
                  <a:pt x="5" y="287"/>
                  <a:pt x="0" y="283"/>
                  <a:pt x="0" y="277"/>
                </a:cubicBezTo>
                <a:cubicBezTo>
                  <a:pt x="0" y="10"/>
                  <a:pt x="0" y="10"/>
                  <a:pt x="0" y="10"/>
                </a:cubicBezTo>
                <a:cubicBezTo>
                  <a:pt x="0" y="4"/>
                  <a:pt x="5" y="0"/>
                  <a:pt x="10" y="0"/>
                </a:cubicBezTo>
                <a:close/>
              </a:path>
            </a:pathLst>
          </a:custGeom>
          <a:noFill/>
          <a:ln w="9525" cap="flat" cmpd="sng">
            <a:solidFill>
              <a:srgbClr val="FFFFFF"/>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16" name="Google Shape;516;p58"/>
          <p:cNvSpPr/>
          <p:nvPr/>
        </p:nvSpPr>
        <p:spPr>
          <a:xfrm>
            <a:off x="7696200" y="128588"/>
            <a:ext cx="253500" cy="30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vi" sz="1800" b="0" i="0" u="none" strike="noStrike" cap="none">
                <a:solidFill>
                  <a:srgbClr val="FFFFFF"/>
                </a:solidFill>
                <a:latin typeface="Arial"/>
                <a:ea typeface="Arial"/>
                <a:cs typeface="Arial"/>
                <a:sym typeface="Arial"/>
              </a:rPr>
              <a:t>P</a:t>
            </a:r>
            <a:endParaRPr sz="1400" b="0" i="0" u="none" strike="noStrike" cap="none">
              <a:solidFill>
                <a:schemeClr val="dk1"/>
              </a:solidFill>
              <a:latin typeface="Arial"/>
              <a:ea typeface="Arial"/>
              <a:cs typeface="Arial"/>
              <a:sym typeface="Arial"/>
            </a:endParaRPr>
          </a:p>
        </p:txBody>
      </p:sp>
      <p:sp>
        <p:nvSpPr>
          <p:cNvPr id="517" name="Google Shape;517;p58"/>
          <p:cNvSpPr/>
          <p:nvPr/>
        </p:nvSpPr>
        <p:spPr>
          <a:xfrm>
            <a:off x="7837885" y="125015"/>
            <a:ext cx="209400" cy="27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vi" sz="1600" b="0" i="0" u="none" strike="noStrike" cap="none">
                <a:solidFill>
                  <a:srgbClr val="FFFFFF"/>
                </a:solidFill>
                <a:latin typeface="Arial"/>
                <a:ea typeface="Arial"/>
                <a:cs typeface="Arial"/>
                <a:sym typeface="Arial"/>
              </a:rPr>
              <a:t>a</a:t>
            </a:r>
            <a:endParaRPr sz="1400" b="0" i="0" u="none" strike="noStrike" cap="none">
              <a:solidFill>
                <a:schemeClr val="dk1"/>
              </a:solidFill>
              <a:latin typeface="Arial"/>
              <a:ea typeface="Arial"/>
              <a:cs typeface="Arial"/>
              <a:sym typeface="Arial"/>
            </a:endParaRPr>
          </a:p>
        </p:txBody>
      </p:sp>
      <p:sp>
        <p:nvSpPr>
          <p:cNvPr id="518" name="Google Shape;518;p58"/>
          <p:cNvSpPr/>
          <p:nvPr/>
        </p:nvSpPr>
        <p:spPr>
          <a:xfrm>
            <a:off x="7961710" y="125015"/>
            <a:ext cx="209400" cy="27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vi" sz="1600" b="0" i="0" u="none" strike="noStrike" cap="none">
                <a:solidFill>
                  <a:srgbClr val="FFFFFF"/>
                </a:solidFill>
                <a:latin typeface="Arial"/>
                <a:ea typeface="Arial"/>
                <a:cs typeface="Arial"/>
                <a:sym typeface="Arial"/>
              </a:rPr>
              <a:t>g</a:t>
            </a:r>
            <a:endParaRPr sz="1400" b="0" i="0" u="none" strike="noStrike" cap="none">
              <a:solidFill>
                <a:schemeClr val="dk1"/>
              </a:solidFill>
              <a:latin typeface="Arial"/>
              <a:ea typeface="Arial"/>
              <a:cs typeface="Arial"/>
              <a:sym typeface="Arial"/>
            </a:endParaRPr>
          </a:p>
        </p:txBody>
      </p:sp>
      <p:sp>
        <p:nvSpPr>
          <p:cNvPr id="519" name="Google Shape;519;p58"/>
          <p:cNvSpPr/>
          <p:nvPr/>
        </p:nvSpPr>
        <p:spPr>
          <a:xfrm>
            <a:off x="8087916" y="125015"/>
            <a:ext cx="237000" cy="3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900"/>
              <a:buFont typeface="Arial"/>
              <a:buNone/>
            </a:pPr>
            <a:r>
              <a:rPr lang="vi" sz="1900" b="0" i="0" u="none" strike="noStrike" cap="none">
                <a:solidFill>
                  <a:srgbClr val="FFFFFF"/>
                </a:solidFill>
                <a:latin typeface="Arial"/>
                <a:ea typeface="Arial"/>
                <a:cs typeface="Arial"/>
                <a:sym typeface="Arial"/>
              </a:rPr>
              <a:t>e</a:t>
            </a:r>
            <a:endParaRPr sz="1400" b="0" i="0" u="none" strike="noStrike" cap="none">
              <a:solidFill>
                <a:schemeClr val="dk1"/>
              </a:solidFill>
              <a:latin typeface="Arial"/>
              <a:ea typeface="Arial"/>
              <a:cs typeface="Arial"/>
              <a:sym typeface="Arial"/>
            </a:endParaRPr>
          </a:p>
        </p:txBody>
      </p:sp>
      <p:sp>
        <p:nvSpPr>
          <p:cNvPr id="520" name="Google Shape;520;p58"/>
          <p:cNvSpPr/>
          <p:nvPr/>
        </p:nvSpPr>
        <p:spPr>
          <a:xfrm>
            <a:off x="8254604" y="125015"/>
            <a:ext cx="237000" cy="3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900"/>
              <a:buFont typeface="Arial"/>
              <a:buNone/>
            </a:pPr>
            <a:r>
              <a:rPr lang="vi" sz="1900" b="0" i="0" u="none" strike="noStrike" cap="none">
                <a:solidFill>
                  <a:srgbClr val="FFFFFF"/>
                </a:solidFill>
                <a:latin typeface="Arial"/>
                <a:ea typeface="Arial"/>
                <a:cs typeface="Arial"/>
                <a:sym typeface="Arial"/>
              </a:rPr>
              <a:t>0</a:t>
            </a:r>
            <a:endParaRPr sz="1400" b="0" i="0" u="none" strike="noStrike" cap="none">
              <a:solidFill>
                <a:schemeClr val="dk1"/>
              </a:solidFill>
              <a:latin typeface="Arial"/>
              <a:ea typeface="Arial"/>
              <a:cs typeface="Arial"/>
              <a:sym typeface="Arial"/>
            </a:endParaRPr>
          </a:p>
        </p:txBody>
      </p:sp>
      <p:sp>
        <p:nvSpPr>
          <p:cNvPr id="521" name="Google Shape;521;p58"/>
          <p:cNvSpPr/>
          <p:nvPr/>
        </p:nvSpPr>
        <p:spPr>
          <a:xfrm>
            <a:off x="8376047" y="125015"/>
            <a:ext cx="237000" cy="31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900"/>
              <a:buFont typeface="Arial"/>
              <a:buNone/>
            </a:pPr>
            <a:r>
              <a:rPr lang="vi" sz="1900" b="0" i="0" u="none" strike="noStrike" cap="none">
                <a:solidFill>
                  <a:srgbClr val="FFFFFF"/>
                </a:solidFill>
                <a:latin typeface="Arial"/>
                <a:ea typeface="Arial"/>
                <a:cs typeface="Arial"/>
                <a:sym typeface="Arial"/>
              </a:rPr>
              <a:t>5</a:t>
            </a:r>
            <a:endParaRPr sz="1400" b="0" i="0" u="none" strike="noStrike" cap="none">
              <a:solidFill>
                <a:schemeClr val="dk1"/>
              </a:solidFill>
              <a:latin typeface="Arial"/>
              <a:ea typeface="Arial"/>
              <a:cs typeface="Arial"/>
              <a:sym typeface="Arial"/>
            </a:endParaRPr>
          </a:p>
        </p:txBody>
      </p:sp>
      <p:grpSp>
        <p:nvGrpSpPr>
          <p:cNvPr id="522" name="Google Shape;522;p58"/>
          <p:cNvGrpSpPr/>
          <p:nvPr/>
        </p:nvGrpSpPr>
        <p:grpSpPr>
          <a:xfrm>
            <a:off x="0" y="-55960"/>
            <a:ext cx="9147572" cy="685800"/>
            <a:chOff x="0" y="-74613"/>
            <a:chExt cx="12196763" cy="914400"/>
          </a:xfrm>
        </p:grpSpPr>
        <p:pic>
          <p:nvPicPr>
            <p:cNvPr id="523" name="Google Shape;523;p58"/>
            <p:cNvPicPr preferRelativeResize="0"/>
            <p:nvPr/>
          </p:nvPicPr>
          <p:blipFill rotWithShape="1">
            <a:blip r:embed="rId2">
              <a:alphaModFix/>
            </a:blip>
            <a:srcRect/>
            <a:stretch/>
          </p:blipFill>
          <p:spPr>
            <a:xfrm>
              <a:off x="0" y="-74613"/>
              <a:ext cx="12196763" cy="914400"/>
            </a:xfrm>
            <a:prstGeom prst="rect">
              <a:avLst/>
            </a:prstGeom>
            <a:noFill/>
            <a:ln>
              <a:noFill/>
            </a:ln>
          </p:spPr>
        </p:pic>
        <p:pic>
          <p:nvPicPr>
            <p:cNvPr id="524" name="Google Shape;524;p58"/>
            <p:cNvPicPr preferRelativeResize="0"/>
            <p:nvPr/>
          </p:nvPicPr>
          <p:blipFill rotWithShape="1">
            <a:blip r:embed="rId3">
              <a:alphaModFix/>
            </a:blip>
            <a:srcRect/>
            <a:stretch/>
          </p:blipFill>
          <p:spPr>
            <a:xfrm>
              <a:off x="0" y="-74613"/>
              <a:ext cx="6613526" cy="914400"/>
            </a:xfrm>
            <a:prstGeom prst="rect">
              <a:avLst/>
            </a:prstGeom>
            <a:noFill/>
            <a:ln>
              <a:noFill/>
            </a:ln>
          </p:spPr>
        </p:pic>
      </p:grpSp>
      <p:sp>
        <p:nvSpPr>
          <p:cNvPr id="525" name="Google Shape;525;p58"/>
          <p:cNvSpPr txBox="1">
            <a:spLocks noGrp="1"/>
          </p:cNvSpPr>
          <p:nvPr>
            <p:ph type="title"/>
          </p:nvPr>
        </p:nvSpPr>
        <p:spPr>
          <a:xfrm>
            <a:off x="1787700" y="78581"/>
            <a:ext cx="5770500" cy="5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26" name="Google Shape;526;p58"/>
          <p:cNvSpPr txBox="1">
            <a:spLocks noGrp="1"/>
          </p:cNvSpPr>
          <p:nvPr>
            <p:ph type="subTitle" idx="1"/>
          </p:nvPr>
        </p:nvSpPr>
        <p:spPr>
          <a:xfrm>
            <a:off x="633881" y="1635919"/>
            <a:ext cx="2313900" cy="685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27" name="Google Shape;527;p58"/>
          <p:cNvSpPr txBox="1">
            <a:spLocks noGrp="1"/>
          </p:cNvSpPr>
          <p:nvPr>
            <p:ph type="title" idx="2"/>
          </p:nvPr>
        </p:nvSpPr>
        <p:spPr>
          <a:xfrm>
            <a:off x="657225" y="1243013"/>
            <a:ext cx="2243400" cy="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528" name="Google Shape;528;p58"/>
          <p:cNvSpPr txBox="1">
            <a:spLocks noGrp="1"/>
          </p:cNvSpPr>
          <p:nvPr>
            <p:ph type="subTitle" idx="3"/>
          </p:nvPr>
        </p:nvSpPr>
        <p:spPr>
          <a:xfrm>
            <a:off x="627891" y="2571919"/>
            <a:ext cx="2313900" cy="685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29" name="Google Shape;529;p58"/>
          <p:cNvSpPr txBox="1">
            <a:spLocks noGrp="1"/>
          </p:cNvSpPr>
          <p:nvPr>
            <p:ph type="title" idx="4"/>
          </p:nvPr>
        </p:nvSpPr>
        <p:spPr>
          <a:xfrm>
            <a:off x="651234" y="2179013"/>
            <a:ext cx="2243400" cy="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530" name="Google Shape;530;p58"/>
          <p:cNvSpPr txBox="1">
            <a:spLocks noGrp="1"/>
          </p:cNvSpPr>
          <p:nvPr>
            <p:ph type="subTitle" idx="5"/>
          </p:nvPr>
        </p:nvSpPr>
        <p:spPr>
          <a:xfrm>
            <a:off x="615909" y="3661369"/>
            <a:ext cx="2313900" cy="685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31" name="Google Shape;531;p58"/>
          <p:cNvSpPr txBox="1">
            <a:spLocks noGrp="1"/>
          </p:cNvSpPr>
          <p:nvPr>
            <p:ph type="title" idx="6"/>
          </p:nvPr>
        </p:nvSpPr>
        <p:spPr>
          <a:xfrm>
            <a:off x="639253" y="3268463"/>
            <a:ext cx="2243400" cy="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ố cục tùy chỉnh 12">
  <p:cSld name="CUSTOM_12">
    <p:spTree>
      <p:nvGrpSpPr>
        <p:cNvPr id="1" name="Shape 532"/>
        <p:cNvGrpSpPr/>
        <p:nvPr/>
      </p:nvGrpSpPr>
      <p:grpSpPr>
        <a:xfrm>
          <a:off x="0" y="0"/>
          <a:ext cx="0" cy="0"/>
          <a:chOff x="0" y="0"/>
          <a:chExt cx="0" cy="0"/>
        </a:xfrm>
      </p:grpSpPr>
      <p:sp>
        <p:nvSpPr>
          <p:cNvPr id="533" name="Google Shape;533;p59"/>
          <p:cNvSpPr/>
          <p:nvPr/>
        </p:nvSpPr>
        <p:spPr>
          <a:xfrm>
            <a:off x="8505825" y="190500"/>
            <a:ext cx="638175" cy="1408509"/>
          </a:xfrm>
          <a:custGeom>
            <a:avLst/>
            <a:gdLst/>
            <a:ahLst/>
            <a:cxnLst/>
            <a:rect l="l" t="t" r="r" b="b"/>
            <a:pathLst>
              <a:path w="536" h="1183" extrusionOk="0">
                <a:moveTo>
                  <a:pt x="68" y="715"/>
                </a:moveTo>
                <a:cubicBezTo>
                  <a:pt x="536" y="1183"/>
                  <a:pt x="536" y="1183"/>
                  <a:pt x="536" y="1183"/>
                </a:cubicBezTo>
                <a:cubicBezTo>
                  <a:pt x="536" y="0"/>
                  <a:pt x="536" y="0"/>
                  <a:pt x="536" y="0"/>
                </a:cubicBezTo>
                <a:cubicBezTo>
                  <a:pt x="68" y="468"/>
                  <a:pt x="68" y="468"/>
                  <a:pt x="68" y="468"/>
                </a:cubicBezTo>
                <a:cubicBezTo>
                  <a:pt x="0" y="536"/>
                  <a:pt x="0" y="647"/>
                  <a:pt x="68" y="715"/>
                </a:cubicBezTo>
                <a:close/>
              </a:path>
            </a:pathLst>
          </a:custGeom>
          <a:solidFill>
            <a:srgbClr val="207B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34" name="Google Shape;534;p59"/>
          <p:cNvSpPr/>
          <p:nvPr/>
        </p:nvSpPr>
        <p:spPr>
          <a:xfrm>
            <a:off x="572691" y="5112544"/>
            <a:ext cx="1683544" cy="32147"/>
          </a:xfrm>
          <a:custGeom>
            <a:avLst/>
            <a:gdLst/>
            <a:ahLst/>
            <a:cxnLst/>
            <a:rect l="l" t="t" r="r" b="b"/>
            <a:pathLst>
              <a:path w="1414" h="27" extrusionOk="0">
                <a:moveTo>
                  <a:pt x="189" y="0"/>
                </a:moveTo>
                <a:cubicBezTo>
                  <a:pt x="0" y="0"/>
                  <a:pt x="0" y="0"/>
                  <a:pt x="0" y="0"/>
                </a:cubicBezTo>
                <a:cubicBezTo>
                  <a:pt x="1" y="9"/>
                  <a:pt x="2" y="18"/>
                  <a:pt x="3" y="27"/>
                </a:cubicBezTo>
                <a:cubicBezTo>
                  <a:pt x="192" y="27"/>
                  <a:pt x="192" y="27"/>
                  <a:pt x="192" y="27"/>
                </a:cubicBezTo>
                <a:cubicBezTo>
                  <a:pt x="191" y="18"/>
                  <a:pt x="190" y="9"/>
                  <a:pt x="189" y="0"/>
                </a:cubicBezTo>
                <a:moveTo>
                  <a:pt x="1414" y="0"/>
                </a:moveTo>
                <a:cubicBezTo>
                  <a:pt x="1225" y="0"/>
                  <a:pt x="1225" y="0"/>
                  <a:pt x="1225" y="0"/>
                </a:cubicBezTo>
                <a:cubicBezTo>
                  <a:pt x="1224" y="9"/>
                  <a:pt x="1223" y="18"/>
                  <a:pt x="1222" y="27"/>
                </a:cubicBezTo>
                <a:cubicBezTo>
                  <a:pt x="1411" y="27"/>
                  <a:pt x="1411" y="27"/>
                  <a:pt x="1411" y="27"/>
                </a:cubicBezTo>
                <a:cubicBezTo>
                  <a:pt x="1412" y="18"/>
                  <a:pt x="1413" y="9"/>
                  <a:pt x="1414" y="0"/>
                </a:cubicBezTo>
              </a:path>
            </a:pathLst>
          </a:custGeom>
          <a:solidFill>
            <a:srgbClr val="D2E5E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535" name="Google Shape;535;p59"/>
          <p:cNvGrpSpPr/>
          <p:nvPr/>
        </p:nvGrpSpPr>
        <p:grpSpPr>
          <a:xfrm>
            <a:off x="571500" y="4216003"/>
            <a:ext cx="1685925" cy="1685925"/>
            <a:chOff x="762000" y="5621338"/>
            <a:chExt cx="2247900" cy="2247900"/>
          </a:xfrm>
        </p:grpSpPr>
        <p:sp>
          <p:nvSpPr>
            <p:cNvPr id="536" name="Google Shape;536;p59"/>
            <p:cNvSpPr/>
            <p:nvPr/>
          </p:nvSpPr>
          <p:spPr>
            <a:xfrm>
              <a:off x="768350" y="6859588"/>
              <a:ext cx="2235200" cy="1009650"/>
            </a:xfrm>
            <a:custGeom>
              <a:avLst/>
              <a:gdLst/>
              <a:ahLst/>
              <a:cxnLst/>
              <a:rect l="l" t="t" r="r" b="b"/>
              <a:pathLst>
                <a:path w="1408" h="636" extrusionOk="0">
                  <a:moveTo>
                    <a:pt x="1408" y="0"/>
                  </a:moveTo>
                  <a:cubicBezTo>
                    <a:pt x="1219" y="0"/>
                    <a:pt x="1219" y="0"/>
                    <a:pt x="1219" y="0"/>
                  </a:cubicBezTo>
                  <a:cubicBezTo>
                    <a:pt x="1213" y="46"/>
                    <a:pt x="1201" y="89"/>
                    <a:pt x="1183" y="130"/>
                  </a:cubicBezTo>
                  <a:cubicBezTo>
                    <a:pt x="1144" y="224"/>
                    <a:pt x="1078" y="303"/>
                    <a:pt x="995" y="359"/>
                  </a:cubicBezTo>
                  <a:cubicBezTo>
                    <a:pt x="953" y="387"/>
                    <a:pt x="907" y="409"/>
                    <a:pt x="859" y="425"/>
                  </a:cubicBezTo>
                  <a:cubicBezTo>
                    <a:pt x="810" y="440"/>
                    <a:pt x="758" y="448"/>
                    <a:pt x="704" y="448"/>
                  </a:cubicBezTo>
                  <a:cubicBezTo>
                    <a:pt x="632" y="448"/>
                    <a:pt x="564" y="433"/>
                    <a:pt x="502" y="407"/>
                  </a:cubicBezTo>
                  <a:cubicBezTo>
                    <a:pt x="408" y="368"/>
                    <a:pt x="329" y="302"/>
                    <a:pt x="273" y="219"/>
                  </a:cubicBezTo>
                  <a:cubicBezTo>
                    <a:pt x="245" y="177"/>
                    <a:pt x="223" y="131"/>
                    <a:pt x="207" y="83"/>
                  </a:cubicBezTo>
                  <a:cubicBezTo>
                    <a:pt x="199" y="56"/>
                    <a:pt x="193" y="28"/>
                    <a:pt x="189" y="0"/>
                  </a:cubicBezTo>
                  <a:cubicBezTo>
                    <a:pt x="0" y="0"/>
                    <a:pt x="0" y="0"/>
                    <a:pt x="0" y="0"/>
                  </a:cubicBezTo>
                  <a:cubicBezTo>
                    <a:pt x="7" y="71"/>
                    <a:pt x="25" y="140"/>
                    <a:pt x="52" y="204"/>
                  </a:cubicBezTo>
                  <a:cubicBezTo>
                    <a:pt x="105" y="331"/>
                    <a:pt x="195" y="439"/>
                    <a:pt x="308" y="515"/>
                  </a:cubicBezTo>
                  <a:cubicBezTo>
                    <a:pt x="365" y="553"/>
                    <a:pt x="427" y="583"/>
                    <a:pt x="493" y="604"/>
                  </a:cubicBezTo>
                  <a:cubicBezTo>
                    <a:pt x="560" y="625"/>
                    <a:pt x="631" y="636"/>
                    <a:pt x="704" y="636"/>
                  </a:cubicBezTo>
                  <a:cubicBezTo>
                    <a:pt x="704" y="636"/>
                    <a:pt x="704" y="636"/>
                    <a:pt x="704" y="636"/>
                  </a:cubicBezTo>
                  <a:cubicBezTo>
                    <a:pt x="801" y="636"/>
                    <a:pt x="895" y="616"/>
                    <a:pt x="980" y="580"/>
                  </a:cubicBezTo>
                  <a:cubicBezTo>
                    <a:pt x="1107" y="527"/>
                    <a:pt x="1215" y="437"/>
                    <a:pt x="1291" y="324"/>
                  </a:cubicBezTo>
                  <a:cubicBezTo>
                    <a:pt x="1329" y="267"/>
                    <a:pt x="1359" y="205"/>
                    <a:pt x="1380" y="139"/>
                  </a:cubicBezTo>
                  <a:cubicBezTo>
                    <a:pt x="1394" y="94"/>
                    <a:pt x="1404" y="48"/>
                    <a:pt x="1408" y="0"/>
                  </a:cubicBezTo>
                </a:path>
              </a:pathLst>
            </a:custGeom>
            <a:solidFill>
              <a:srgbClr val="D2E5E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37" name="Google Shape;537;p59"/>
            <p:cNvSpPr/>
            <p:nvPr/>
          </p:nvSpPr>
          <p:spPr>
            <a:xfrm>
              <a:off x="762000" y="5621338"/>
              <a:ext cx="2247900" cy="1195388"/>
            </a:xfrm>
            <a:custGeom>
              <a:avLst/>
              <a:gdLst/>
              <a:ahLst/>
              <a:cxnLst/>
              <a:rect l="l" t="t" r="r" b="b"/>
              <a:pathLst>
                <a:path w="1416" h="753" extrusionOk="0">
                  <a:moveTo>
                    <a:pt x="708" y="0"/>
                  </a:moveTo>
                  <a:cubicBezTo>
                    <a:pt x="708" y="0"/>
                    <a:pt x="708" y="0"/>
                    <a:pt x="708" y="0"/>
                  </a:cubicBezTo>
                  <a:cubicBezTo>
                    <a:pt x="708" y="0"/>
                    <a:pt x="708" y="0"/>
                    <a:pt x="708" y="0"/>
                  </a:cubicBezTo>
                  <a:cubicBezTo>
                    <a:pt x="611" y="0"/>
                    <a:pt x="517" y="20"/>
                    <a:pt x="432" y="56"/>
                  </a:cubicBezTo>
                  <a:cubicBezTo>
                    <a:pt x="305" y="109"/>
                    <a:pt x="197" y="199"/>
                    <a:pt x="121" y="312"/>
                  </a:cubicBezTo>
                  <a:cubicBezTo>
                    <a:pt x="83" y="369"/>
                    <a:pt x="53" y="431"/>
                    <a:pt x="32" y="497"/>
                  </a:cubicBezTo>
                  <a:cubicBezTo>
                    <a:pt x="11" y="564"/>
                    <a:pt x="0" y="635"/>
                    <a:pt x="0" y="708"/>
                  </a:cubicBezTo>
                  <a:cubicBezTo>
                    <a:pt x="0" y="723"/>
                    <a:pt x="0" y="738"/>
                    <a:pt x="1" y="753"/>
                  </a:cubicBezTo>
                  <a:cubicBezTo>
                    <a:pt x="190" y="753"/>
                    <a:pt x="190" y="753"/>
                    <a:pt x="190" y="753"/>
                  </a:cubicBezTo>
                  <a:cubicBezTo>
                    <a:pt x="189" y="738"/>
                    <a:pt x="188" y="723"/>
                    <a:pt x="188" y="708"/>
                  </a:cubicBezTo>
                  <a:cubicBezTo>
                    <a:pt x="188" y="636"/>
                    <a:pt x="203" y="568"/>
                    <a:pt x="229" y="506"/>
                  </a:cubicBezTo>
                  <a:cubicBezTo>
                    <a:pt x="268" y="412"/>
                    <a:pt x="334" y="333"/>
                    <a:pt x="417" y="277"/>
                  </a:cubicBezTo>
                  <a:cubicBezTo>
                    <a:pt x="459" y="249"/>
                    <a:pt x="505" y="227"/>
                    <a:pt x="553" y="211"/>
                  </a:cubicBezTo>
                  <a:cubicBezTo>
                    <a:pt x="602" y="196"/>
                    <a:pt x="654" y="188"/>
                    <a:pt x="708" y="188"/>
                  </a:cubicBezTo>
                  <a:cubicBezTo>
                    <a:pt x="708" y="188"/>
                    <a:pt x="708" y="188"/>
                    <a:pt x="708" y="188"/>
                  </a:cubicBezTo>
                  <a:cubicBezTo>
                    <a:pt x="780" y="188"/>
                    <a:pt x="848" y="203"/>
                    <a:pt x="910" y="229"/>
                  </a:cubicBezTo>
                  <a:cubicBezTo>
                    <a:pt x="1004" y="268"/>
                    <a:pt x="1083" y="334"/>
                    <a:pt x="1139" y="417"/>
                  </a:cubicBezTo>
                  <a:cubicBezTo>
                    <a:pt x="1167" y="459"/>
                    <a:pt x="1189" y="505"/>
                    <a:pt x="1205" y="553"/>
                  </a:cubicBezTo>
                  <a:cubicBezTo>
                    <a:pt x="1220" y="602"/>
                    <a:pt x="1228" y="654"/>
                    <a:pt x="1228" y="708"/>
                  </a:cubicBezTo>
                  <a:cubicBezTo>
                    <a:pt x="1228" y="723"/>
                    <a:pt x="1227" y="738"/>
                    <a:pt x="1226" y="753"/>
                  </a:cubicBezTo>
                  <a:cubicBezTo>
                    <a:pt x="1415" y="753"/>
                    <a:pt x="1415" y="753"/>
                    <a:pt x="1415" y="753"/>
                  </a:cubicBezTo>
                  <a:cubicBezTo>
                    <a:pt x="1416" y="738"/>
                    <a:pt x="1416" y="723"/>
                    <a:pt x="1416" y="708"/>
                  </a:cubicBezTo>
                  <a:cubicBezTo>
                    <a:pt x="1416" y="611"/>
                    <a:pt x="1396" y="517"/>
                    <a:pt x="1360" y="432"/>
                  </a:cubicBezTo>
                  <a:cubicBezTo>
                    <a:pt x="1307" y="305"/>
                    <a:pt x="1217" y="197"/>
                    <a:pt x="1104" y="121"/>
                  </a:cubicBezTo>
                  <a:cubicBezTo>
                    <a:pt x="1047" y="83"/>
                    <a:pt x="985" y="53"/>
                    <a:pt x="919" y="32"/>
                  </a:cubicBezTo>
                  <a:cubicBezTo>
                    <a:pt x="852" y="11"/>
                    <a:pt x="781" y="0"/>
                    <a:pt x="708" y="0"/>
                  </a:cubicBezTo>
                </a:path>
              </a:pathLst>
            </a:custGeom>
            <a:solidFill>
              <a:srgbClr val="D2E5E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538" name="Google Shape;538;p59"/>
          <p:cNvSpPr txBox="1">
            <a:spLocks noGrp="1"/>
          </p:cNvSpPr>
          <p:nvPr>
            <p:ph type="title"/>
          </p:nvPr>
        </p:nvSpPr>
        <p:spPr>
          <a:xfrm>
            <a:off x="231281" y="1006144"/>
            <a:ext cx="4655100" cy="5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solidFill>
                  <a:srgbClr val="136E79"/>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39" name="Google Shape;539;p59"/>
          <p:cNvSpPr txBox="1">
            <a:spLocks noGrp="1"/>
          </p:cNvSpPr>
          <p:nvPr>
            <p:ph type="body" idx="1"/>
          </p:nvPr>
        </p:nvSpPr>
        <p:spPr>
          <a:xfrm>
            <a:off x="371475" y="1700213"/>
            <a:ext cx="4543500" cy="30291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a:lvl1pPr>
            <a:lvl2pPr marL="914400" lvl="1" indent="-279400" rtl="0">
              <a:spcBef>
                <a:spcPts val="0"/>
              </a:spcBef>
              <a:spcAft>
                <a:spcPts val="0"/>
              </a:spcAft>
              <a:buSzPts val="800"/>
              <a:buChar char="○"/>
              <a:defRPr/>
            </a:lvl2pPr>
            <a:lvl3pPr marL="1371600" lvl="2" indent="-279400" rtl="0">
              <a:spcBef>
                <a:spcPts val="0"/>
              </a:spcBef>
              <a:spcAft>
                <a:spcPts val="0"/>
              </a:spcAft>
              <a:buSzPts val="800"/>
              <a:buChar char="■"/>
              <a:defRPr/>
            </a:lvl3pPr>
            <a:lvl4pPr marL="1828800" lvl="3" indent="-279400" rtl="0">
              <a:spcBef>
                <a:spcPts val="0"/>
              </a:spcBef>
              <a:spcAft>
                <a:spcPts val="0"/>
              </a:spcAft>
              <a:buSzPts val="800"/>
              <a:buChar char="●"/>
              <a:defRPr/>
            </a:lvl4pPr>
            <a:lvl5pPr marL="2286000" lvl="4" indent="-279400" rtl="0">
              <a:spcBef>
                <a:spcPts val="0"/>
              </a:spcBef>
              <a:spcAft>
                <a:spcPts val="0"/>
              </a:spcAft>
              <a:buSzPts val="800"/>
              <a:buChar char="○"/>
              <a:defRPr/>
            </a:lvl5pPr>
            <a:lvl6pPr marL="2743200" lvl="5" indent="-279400" rtl="0">
              <a:spcBef>
                <a:spcPts val="0"/>
              </a:spcBef>
              <a:spcAft>
                <a:spcPts val="0"/>
              </a:spcAft>
              <a:buSzPts val="800"/>
              <a:buChar char="■"/>
              <a:defRPr/>
            </a:lvl6pPr>
            <a:lvl7pPr marL="3200400" lvl="6" indent="-279400" rtl="0">
              <a:spcBef>
                <a:spcPts val="0"/>
              </a:spcBef>
              <a:spcAft>
                <a:spcPts val="0"/>
              </a:spcAft>
              <a:buSzPts val="800"/>
              <a:buChar char="●"/>
              <a:defRPr/>
            </a:lvl7pPr>
            <a:lvl8pPr marL="3657600" lvl="7" indent="-279400" rtl="0">
              <a:spcBef>
                <a:spcPts val="0"/>
              </a:spcBef>
              <a:spcAft>
                <a:spcPts val="0"/>
              </a:spcAft>
              <a:buSzPts val="800"/>
              <a:buChar char="○"/>
              <a:defRPr/>
            </a:lvl8pPr>
            <a:lvl9pPr marL="4114800" lvl="8" indent="-279400" rtl="0">
              <a:spcBef>
                <a:spcPts val="0"/>
              </a:spcBef>
              <a:spcAft>
                <a:spcPts val="0"/>
              </a:spcAft>
              <a:buSzPts val="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0"/>
        <p:cNvGrpSpPr/>
        <p:nvPr/>
      </p:nvGrpSpPr>
      <p:grpSpPr>
        <a:xfrm>
          <a:off x="0" y="0"/>
          <a:ext cx="0" cy="0"/>
          <a:chOff x="0" y="0"/>
          <a:chExt cx="0" cy="0"/>
        </a:xfrm>
      </p:grpSpPr>
      <p:sp>
        <p:nvSpPr>
          <p:cNvPr id="541" name="Google Shape;541;p6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2" name="Google Shape;542;p6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3" name="Google Shape;543;p6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vi"/>
              <a:t>‹#›</a:t>
            </a:fld>
            <a:endParaRPr/>
          </a:p>
        </p:txBody>
      </p:sp>
      <p:sp>
        <p:nvSpPr>
          <p:cNvPr id="544" name="Google Shape;544;p60"/>
          <p:cNvSpPr/>
          <p:nvPr/>
        </p:nvSpPr>
        <p:spPr>
          <a:xfrm>
            <a:off x="0" y="0"/>
            <a:ext cx="9141600" cy="2538600"/>
          </a:xfrm>
          <a:prstGeom prst="rect">
            <a:avLst/>
          </a:prstGeom>
          <a:solidFill>
            <a:srgbClr val="B1B1B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45" name="Google Shape;545;p60"/>
          <p:cNvSpPr/>
          <p:nvPr/>
        </p:nvSpPr>
        <p:spPr>
          <a:xfrm>
            <a:off x="0" y="0"/>
            <a:ext cx="9141600" cy="253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546" name="Google Shape;546;p60"/>
          <p:cNvPicPr preferRelativeResize="0"/>
          <p:nvPr/>
        </p:nvPicPr>
        <p:blipFill rotWithShape="1">
          <a:blip r:embed="rId2">
            <a:alphaModFix/>
          </a:blip>
          <a:srcRect t="21030" b="35866"/>
          <a:stretch/>
        </p:blipFill>
        <p:spPr>
          <a:xfrm>
            <a:off x="0" y="0"/>
            <a:ext cx="9208295" cy="2538412"/>
          </a:xfrm>
          <a:prstGeom prst="rect">
            <a:avLst/>
          </a:prstGeom>
          <a:noFill/>
          <a:ln>
            <a:noFill/>
          </a:ln>
        </p:spPr>
      </p:pic>
      <p:sp>
        <p:nvSpPr>
          <p:cNvPr id="547" name="Google Shape;547;p60"/>
          <p:cNvSpPr/>
          <p:nvPr/>
        </p:nvSpPr>
        <p:spPr>
          <a:xfrm>
            <a:off x="0" y="2522935"/>
            <a:ext cx="9156600" cy="757200"/>
          </a:xfrm>
          <a:prstGeom prst="rect">
            <a:avLst/>
          </a:prstGeom>
          <a:solidFill>
            <a:srgbClr val="E3E3E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48" name="Google Shape;548;p60"/>
          <p:cNvSpPr/>
          <p:nvPr/>
        </p:nvSpPr>
        <p:spPr>
          <a:xfrm>
            <a:off x="381000" y="3638550"/>
            <a:ext cx="604800" cy="604800"/>
          </a:xfrm>
          <a:prstGeom prst="ellipse">
            <a:avLst/>
          </a:prstGeom>
          <a:solidFill>
            <a:srgbClr val="CCF3F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49" name="Google Shape;549;p60"/>
          <p:cNvSpPr/>
          <p:nvPr/>
        </p:nvSpPr>
        <p:spPr>
          <a:xfrm>
            <a:off x="442913" y="3700463"/>
            <a:ext cx="476400" cy="476400"/>
          </a:xfrm>
          <a:prstGeom prst="ellipse">
            <a:avLst/>
          </a:prstGeom>
          <a:solidFill>
            <a:srgbClr val="73DDE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50" name="Google Shape;550;p60"/>
          <p:cNvSpPr/>
          <p:nvPr/>
        </p:nvSpPr>
        <p:spPr>
          <a:xfrm>
            <a:off x="3227785" y="3638550"/>
            <a:ext cx="604800" cy="604800"/>
          </a:xfrm>
          <a:prstGeom prst="ellipse">
            <a:avLst/>
          </a:prstGeom>
          <a:solidFill>
            <a:srgbClr val="DDCCF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51" name="Google Shape;551;p60"/>
          <p:cNvSpPr/>
          <p:nvPr/>
        </p:nvSpPr>
        <p:spPr>
          <a:xfrm>
            <a:off x="3296842" y="3700463"/>
            <a:ext cx="476400" cy="476400"/>
          </a:xfrm>
          <a:prstGeom prst="ellipse">
            <a:avLst/>
          </a:prstGeom>
          <a:solidFill>
            <a:srgbClr val="A273E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52" name="Google Shape;552;p60"/>
          <p:cNvSpPr/>
          <p:nvPr/>
        </p:nvSpPr>
        <p:spPr>
          <a:xfrm>
            <a:off x="6075760" y="3638550"/>
            <a:ext cx="604800" cy="604800"/>
          </a:xfrm>
          <a:prstGeom prst="ellipse">
            <a:avLst/>
          </a:prstGeom>
          <a:solidFill>
            <a:srgbClr val="F7EC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53" name="Google Shape;553;p60"/>
          <p:cNvSpPr/>
          <p:nvPr/>
        </p:nvSpPr>
        <p:spPr>
          <a:xfrm>
            <a:off x="6142435" y="3702844"/>
            <a:ext cx="476400" cy="476400"/>
          </a:xfrm>
          <a:prstGeom prst="ellipse">
            <a:avLst/>
          </a:prstGeom>
          <a:solidFill>
            <a:srgbClr val="E8C97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54" name="Google Shape;554;p60"/>
          <p:cNvSpPr/>
          <p:nvPr/>
        </p:nvSpPr>
        <p:spPr>
          <a:xfrm>
            <a:off x="2814877" y="746167"/>
            <a:ext cx="3125400" cy="975300"/>
          </a:xfrm>
          <a:prstGeom prst="round2DiagRect">
            <a:avLst>
              <a:gd name="adj1" fmla="val 50000"/>
              <a:gd name="adj2" fmla="val 0"/>
            </a:avLst>
          </a:prstGeom>
          <a:solidFill>
            <a:srgbClr val="0293A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55" name="Google Shape;555;p60"/>
          <p:cNvSpPr/>
          <p:nvPr/>
        </p:nvSpPr>
        <p:spPr>
          <a:xfrm>
            <a:off x="2687479" y="676875"/>
            <a:ext cx="3362400" cy="1110300"/>
          </a:xfrm>
          <a:prstGeom prst="round2DiagRect">
            <a:avLst>
              <a:gd name="adj1" fmla="val 50000"/>
              <a:gd name="adj2" fmla="val 0"/>
            </a:avLst>
          </a:prstGeom>
          <a:noFill/>
          <a:ln w="12700" cap="flat" cmpd="sng">
            <a:solidFill>
              <a:srgbClr val="02B6C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56" name="Google Shape;556;p60"/>
          <p:cNvSpPr txBox="1">
            <a:spLocks noGrp="1"/>
          </p:cNvSpPr>
          <p:nvPr>
            <p:ph type="title"/>
          </p:nvPr>
        </p:nvSpPr>
        <p:spPr>
          <a:xfrm>
            <a:off x="3114956" y="1010663"/>
            <a:ext cx="2754000" cy="442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rgbClr val="FFFFFF"/>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557" name="Google Shape;557;p60"/>
          <p:cNvSpPr txBox="1">
            <a:spLocks noGrp="1"/>
          </p:cNvSpPr>
          <p:nvPr>
            <p:ph type="title" idx="2"/>
          </p:nvPr>
        </p:nvSpPr>
        <p:spPr>
          <a:xfrm>
            <a:off x="1146563" y="3617644"/>
            <a:ext cx="11253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02B6C9"/>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558" name="Google Shape;558;p60"/>
          <p:cNvSpPr txBox="1">
            <a:spLocks noGrp="1"/>
          </p:cNvSpPr>
          <p:nvPr>
            <p:ph type="subTitle" idx="1"/>
          </p:nvPr>
        </p:nvSpPr>
        <p:spPr>
          <a:xfrm>
            <a:off x="1146563" y="3947513"/>
            <a:ext cx="11253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59" name="Google Shape;559;p60"/>
          <p:cNvSpPr txBox="1">
            <a:spLocks noGrp="1"/>
          </p:cNvSpPr>
          <p:nvPr>
            <p:ph type="title" idx="3"/>
          </p:nvPr>
        </p:nvSpPr>
        <p:spPr>
          <a:xfrm>
            <a:off x="3949819" y="3638550"/>
            <a:ext cx="11253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273E8"/>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560" name="Google Shape;560;p60"/>
          <p:cNvSpPr txBox="1">
            <a:spLocks noGrp="1"/>
          </p:cNvSpPr>
          <p:nvPr>
            <p:ph type="subTitle" idx="4"/>
          </p:nvPr>
        </p:nvSpPr>
        <p:spPr>
          <a:xfrm>
            <a:off x="3949819" y="3968419"/>
            <a:ext cx="11253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61" name="Google Shape;561;p60"/>
          <p:cNvSpPr txBox="1">
            <a:spLocks noGrp="1"/>
          </p:cNvSpPr>
          <p:nvPr>
            <p:ph type="title" idx="5"/>
          </p:nvPr>
        </p:nvSpPr>
        <p:spPr>
          <a:xfrm>
            <a:off x="6753075" y="3617644"/>
            <a:ext cx="11253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273E8"/>
                </a:solidFill>
                <a:latin typeface="Roboto"/>
                <a:ea typeface="Roboto"/>
                <a:cs typeface="Roboto"/>
                <a:sym typeface="Roboto"/>
              </a:defRPr>
            </a:lvl1pPr>
            <a:lvl2pPr lvl="1" rtl="0">
              <a:spcBef>
                <a:spcPts val="0"/>
              </a:spcBef>
              <a:spcAft>
                <a:spcPts val="0"/>
              </a:spcAft>
              <a:buNone/>
              <a:defRPr>
                <a:solidFill>
                  <a:srgbClr val="7C4182"/>
                </a:solidFill>
                <a:latin typeface="Roboto"/>
                <a:ea typeface="Roboto"/>
                <a:cs typeface="Roboto"/>
                <a:sym typeface="Roboto"/>
              </a:defRPr>
            </a:lvl2pPr>
            <a:lvl3pPr lvl="2" rtl="0">
              <a:spcBef>
                <a:spcPts val="0"/>
              </a:spcBef>
              <a:spcAft>
                <a:spcPts val="0"/>
              </a:spcAft>
              <a:buNone/>
              <a:defRPr>
                <a:solidFill>
                  <a:srgbClr val="7C4182"/>
                </a:solidFill>
                <a:latin typeface="Roboto"/>
                <a:ea typeface="Roboto"/>
                <a:cs typeface="Roboto"/>
                <a:sym typeface="Roboto"/>
              </a:defRPr>
            </a:lvl3pPr>
            <a:lvl4pPr lvl="3" rtl="0">
              <a:spcBef>
                <a:spcPts val="0"/>
              </a:spcBef>
              <a:spcAft>
                <a:spcPts val="0"/>
              </a:spcAft>
              <a:buNone/>
              <a:defRPr>
                <a:solidFill>
                  <a:srgbClr val="7C4182"/>
                </a:solidFill>
                <a:latin typeface="Roboto"/>
                <a:ea typeface="Roboto"/>
                <a:cs typeface="Roboto"/>
                <a:sym typeface="Roboto"/>
              </a:defRPr>
            </a:lvl4pPr>
            <a:lvl5pPr lvl="4" rtl="0">
              <a:spcBef>
                <a:spcPts val="0"/>
              </a:spcBef>
              <a:spcAft>
                <a:spcPts val="0"/>
              </a:spcAft>
              <a:buNone/>
              <a:defRPr>
                <a:solidFill>
                  <a:srgbClr val="7C4182"/>
                </a:solidFill>
                <a:latin typeface="Roboto"/>
                <a:ea typeface="Roboto"/>
                <a:cs typeface="Roboto"/>
                <a:sym typeface="Roboto"/>
              </a:defRPr>
            </a:lvl5pPr>
            <a:lvl6pPr lvl="5" rtl="0">
              <a:spcBef>
                <a:spcPts val="0"/>
              </a:spcBef>
              <a:spcAft>
                <a:spcPts val="0"/>
              </a:spcAft>
              <a:buNone/>
              <a:defRPr>
                <a:solidFill>
                  <a:srgbClr val="7C4182"/>
                </a:solidFill>
                <a:latin typeface="Roboto"/>
                <a:ea typeface="Roboto"/>
                <a:cs typeface="Roboto"/>
                <a:sym typeface="Roboto"/>
              </a:defRPr>
            </a:lvl6pPr>
            <a:lvl7pPr lvl="6" rtl="0">
              <a:spcBef>
                <a:spcPts val="0"/>
              </a:spcBef>
              <a:spcAft>
                <a:spcPts val="0"/>
              </a:spcAft>
              <a:buNone/>
              <a:defRPr>
                <a:solidFill>
                  <a:srgbClr val="7C4182"/>
                </a:solidFill>
                <a:latin typeface="Roboto"/>
                <a:ea typeface="Roboto"/>
                <a:cs typeface="Roboto"/>
                <a:sym typeface="Roboto"/>
              </a:defRPr>
            </a:lvl7pPr>
            <a:lvl8pPr lvl="7" rtl="0">
              <a:spcBef>
                <a:spcPts val="0"/>
              </a:spcBef>
              <a:spcAft>
                <a:spcPts val="0"/>
              </a:spcAft>
              <a:buNone/>
              <a:defRPr>
                <a:solidFill>
                  <a:srgbClr val="7C4182"/>
                </a:solidFill>
                <a:latin typeface="Roboto"/>
                <a:ea typeface="Roboto"/>
                <a:cs typeface="Roboto"/>
                <a:sym typeface="Roboto"/>
              </a:defRPr>
            </a:lvl8pPr>
            <a:lvl9pPr lvl="8" rtl="0">
              <a:spcBef>
                <a:spcPts val="0"/>
              </a:spcBef>
              <a:spcAft>
                <a:spcPts val="0"/>
              </a:spcAft>
              <a:buNone/>
              <a:defRPr>
                <a:solidFill>
                  <a:srgbClr val="7C4182"/>
                </a:solidFill>
                <a:latin typeface="Roboto"/>
                <a:ea typeface="Roboto"/>
                <a:cs typeface="Roboto"/>
                <a:sym typeface="Roboto"/>
              </a:defRPr>
            </a:lvl9pPr>
          </a:lstStyle>
          <a:p>
            <a:endParaRPr/>
          </a:p>
        </p:txBody>
      </p:sp>
      <p:sp>
        <p:nvSpPr>
          <p:cNvPr id="562" name="Google Shape;562;p60"/>
          <p:cNvSpPr txBox="1">
            <a:spLocks noGrp="1"/>
          </p:cNvSpPr>
          <p:nvPr>
            <p:ph type="subTitle" idx="6"/>
          </p:nvPr>
        </p:nvSpPr>
        <p:spPr>
          <a:xfrm>
            <a:off x="6753075" y="3947513"/>
            <a:ext cx="11253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63" name="Google Shape;563;p60"/>
          <p:cNvSpPr txBox="1">
            <a:spLocks noGrp="1"/>
          </p:cNvSpPr>
          <p:nvPr>
            <p:ph type="subTitle" idx="7"/>
          </p:nvPr>
        </p:nvSpPr>
        <p:spPr>
          <a:xfrm>
            <a:off x="1071563" y="2664619"/>
            <a:ext cx="7293900" cy="514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ố cục tùy chỉnh 8">
  <p:cSld name="CUSTOM_8">
    <p:spTree>
      <p:nvGrpSpPr>
        <p:cNvPr id="1" name="Shape 564"/>
        <p:cNvGrpSpPr/>
        <p:nvPr/>
      </p:nvGrpSpPr>
      <p:grpSpPr>
        <a:xfrm>
          <a:off x="0" y="0"/>
          <a:ext cx="0" cy="0"/>
          <a:chOff x="0" y="0"/>
          <a:chExt cx="0" cy="0"/>
        </a:xfrm>
      </p:grpSpPr>
      <p:sp>
        <p:nvSpPr>
          <p:cNvPr id="565" name="Google Shape;565;p61"/>
          <p:cNvSpPr/>
          <p:nvPr/>
        </p:nvSpPr>
        <p:spPr>
          <a:xfrm>
            <a:off x="4889897" y="0"/>
            <a:ext cx="4251900" cy="5143500"/>
          </a:xfrm>
          <a:prstGeom prst="rect">
            <a:avLst/>
          </a:prstGeom>
          <a:solidFill>
            <a:srgbClr val="C9C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566" name="Google Shape;566;p61"/>
          <p:cNvPicPr preferRelativeResize="0"/>
          <p:nvPr/>
        </p:nvPicPr>
        <p:blipFill rotWithShape="1">
          <a:blip r:embed="rId2">
            <a:alphaModFix/>
          </a:blip>
          <a:srcRect l="49746" b="8858"/>
          <a:stretch/>
        </p:blipFill>
        <p:spPr>
          <a:xfrm>
            <a:off x="4889906" y="0"/>
            <a:ext cx="4251825" cy="5143499"/>
          </a:xfrm>
          <a:prstGeom prst="rect">
            <a:avLst/>
          </a:prstGeom>
          <a:noFill/>
          <a:ln>
            <a:noFill/>
          </a:ln>
        </p:spPr>
      </p:pic>
      <p:grpSp>
        <p:nvGrpSpPr>
          <p:cNvPr id="567" name="Google Shape;567;p61"/>
          <p:cNvGrpSpPr/>
          <p:nvPr/>
        </p:nvGrpSpPr>
        <p:grpSpPr>
          <a:xfrm>
            <a:off x="357188" y="1509713"/>
            <a:ext cx="471413" cy="104850"/>
            <a:chOff x="476250" y="1784350"/>
            <a:chExt cx="628550" cy="139800"/>
          </a:xfrm>
        </p:grpSpPr>
        <p:sp>
          <p:nvSpPr>
            <p:cNvPr id="568" name="Google Shape;568;p61"/>
            <p:cNvSpPr/>
            <p:nvPr/>
          </p:nvSpPr>
          <p:spPr>
            <a:xfrm>
              <a:off x="476250" y="1784350"/>
              <a:ext cx="139800" cy="139800"/>
            </a:xfrm>
            <a:prstGeom prst="ellipse">
              <a:avLst/>
            </a:pr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69" name="Google Shape;569;p61"/>
            <p:cNvSpPr/>
            <p:nvPr/>
          </p:nvSpPr>
          <p:spPr>
            <a:xfrm>
              <a:off x="723900" y="1784350"/>
              <a:ext cx="139800" cy="139800"/>
            </a:xfrm>
            <a:prstGeom prst="ellipse">
              <a:avLst/>
            </a:pr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70" name="Google Shape;570;p61"/>
            <p:cNvSpPr/>
            <p:nvPr/>
          </p:nvSpPr>
          <p:spPr>
            <a:xfrm>
              <a:off x="977900" y="1790700"/>
              <a:ext cx="126900" cy="126900"/>
            </a:xfrm>
            <a:prstGeom prst="ellipse">
              <a:avLst/>
            </a:prstGeom>
            <a:noFill/>
            <a:ln w="12700" cap="flat" cmpd="sng">
              <a:solidFill>
                <a:srgbClr val="02B6C9"/>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571" name="Google Shape;571;p61"/>
          <p:cNvSpPr/>
          <p:nvPr/>
        </p:nvSpPr>
        <p:spPr>
          <a:xfrm>
            <a:off x="321469" y="4498181"/>
            <a:ext cx="99900" cy="381000"/>
          </a:xfrm>
          <a:prstGeom prst="rect">
            <a:avLst/>
          </a:pr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72" name="Google Shape;572;p61"/>
          <p:cNvSpPr txBox="1"/>
          <p:nvPr/>
        </p:nvSpPr>
        <p:spPr>
          <a:xfrm>
            <a:off x="514350" y="3029056"/>
            <a:ext cx="5671500" cy="6927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None/>
            </a:pPr>
            <a:r>
              <a:rPr lang="vi" sz="900">
                <a:solidFill>
                  <a:schemeClr val="lt1"/>
                </a:solidFill>
                <a:latin typeface="Roboto"/>
                <a:ea typeface="Roboto"/>
                <a:cs typeface="Roboto"/>
                <a:sym typeface="Roboto"/>
              </a:rPr>
              <a:t>Lorem Ipsum is simply dummy text of the printing and typesetting industry. Lorem Ipsum has been the industry's standard dummy text ever since the 1500s, when an unknown printer took a galley of type and scrambled it to make a type specimen book. It has survived not only five</a:t>
            </a:r>
            <a:endParaRPr sz="900">
              <a:solidFill>
                <a:schemeClr val="lt1"/>
              </a:solidFill>
              <a:latin typeface="Roboto"/>
              <a:ea typeface="Roboto"/>
              <a:cs typeface="Roboto"/>
              <a:sym typeface="Roboto"/>
            </a:endParaRPr>
          </a:p>
        </p:txBody>
      </p:sp>
      <p:sp>
        <p:nvSpPr>
          <p:cNvPr id="573" name="Google Shape;573;p61"/>
          <p:cNvSpPr/>
          <p:nvPr/>
        </p:nvSpPr>
        <p:spPr>
          <a:xfrm>
            <a:off x="-260981" y="2722463"/>
            <a:ext cx="7186800" cy="1571700"/>
          </a:xfrm>
          <a:prstGeom prst="roundRect">
            <a:avLst>
              <a:gd name="adj" fmla="val 16667"/>
            </a:avLst>
          </a:prstGeom>
          <a:gradFill>
            <a:gsLst>
              <a:gs pos="0">
                <a:srgbClr val="1F7C84"/>
              </a:gs>
              <a:gs pos="4000">
                <a:srgbClr val="1F7C84"/>
              </a:gs>
              <a:gs pos="100000">
                <a:srgbClr val="3EE0ED"/>
              </a:gs>
            </a:gsLst>
            <a:lin ang="19199816"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4" name="Google Shape;574;p61"/>
          <p:cNvSpPr/>
          <p:nvPr/>
        </p:nvSpPr>
        <p:spPr>
          <a:xfrm>
            <a:off x="4570810" y="2295525"/>
            <a:ext cx="581025" cy="604838"/>
          </a:xfrm>
          <a:custGeom>
            <a:avLst/>
            <a:gdLst/>
            <a:ahLst/>
            <a:cxnLst/>
            <a:rect l="l" t="t" r="r" b="b"/>
            <a:pathLst>
              <a:path w="488" h="508" extrusionOk="0">
                <a:moveTo>
                  <a:pt x="136" y="0"/>
                </a:moveTo>
                <a:cubicBezTo>
                  <a:pt x="352" y="0"/>
                  <a:pt x="352" y="0"/>
                  <a:pt x="352" y="0"/>
                </a:cubicBezTo>
                <a:cubicBezTo>
                  <a:pt x="427" y="0"/>
                  <a:pt x="488" y="61"/>
                  <a:pt x="488" y="136"/>
                </a:cubicBezTo>
                <a:cubicBezTo>
                  <a:pt x="488" y="372"/>
                  <a:pt x="488" y="372"/>
                  <a:pt x="488" y="372"/>
                </a:cubicBezTo>
                <a:cubicBezTo>
                  <a:pt x="488" y="447"/>
                  <a:pt x="427" y="508"/>
                  <a:pt x="352" y="508"/>
                </a:cubicBezTo>
                <a:cubicBezTo>
                  <a:pt x="136" y="508"/>
                  <a:pt x="136" y="508"/>
                  <a:pt x="136" y="508"/>
                </a:cubicBezTo>
                <a:cubicBezTo>
                  <a:pt x="61" y="508"/>
                  <a:pt x="0" y="447"/>
                  <a:pt x="0" y="372"/>
                </a:cubicBezTo>
                <a:cubicBezTo>
                  <a:pt x="0" y="136"/>
                  <a:pt x="0" y="136"/>
                  <a:pt x="0" y="136"/>
                </a:cubicBezTo>
                <a:cubicBezTo>
                  <a:pt x="0" y="61"/>
                  <a:pt x="61" y="0"/>
                  <a:pt x="136" y="0"/>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75" name="Google Shape;575;p61"/>
          <p:cNvSpPr txBox="1">
            <a:spLocks noGrp="1"/>
          </p:cNvSpPr>
          <p:nvPr>
            <p:ph type="title"/>
          </p:nvPr>
        </p:nvSpPr>
        <p:spPr>
          <a:xfrm>
            <a:off x="250106" y="634706"/>
            <a:ext cx="3957600" cy="6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576" name="Google Shape;576;p61"/>
          <p:cNvSpPr txBox="1">
            <a:spLocks noGrp="1"/>
          </p:cNvSpPr>
          <p:nvPr>
            <p:ph type="subTitle" idx="1"/>
          </p:nvPr>
        </p:nvSpPr>
        <p:spPr>
          <a:xfrm>
            <a:off x="300038" y="1785938"/>
            <a:ext cx="3643500" cy="8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77" name="Google Shape;577;p61"/>
          <p:cNvSpPr txBox="1">
            <a:spLocks noGrp="1"/>
          </p:cNvSpPr>
          <p:nvPr>
            <p:ph type="subTitle" idx="2"/>
          </p:nvPr>
        </p:nvSpPr>
        <p:spPr>
          <a:xfrm>
            <a:off x="514350" y="4414838"/>
            <a:ext cx="3643500" cy="528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78" name="Google Shape;578;p61"/>
          <p:cNvSpPr txBox="1">
            <a:spLocks noGrp="1"/>
          </p:cNvSpPr>
          <p:nvPr>
            <p:ph type="subTitle" idx="3"/>
          </p:nvPr>
        </p:nvSpPr>
        <p:spPr>
          <a:xfrm>
            <a:off x="321469" y="2900363"/>
            <a:ext cx="6136500" cy="11913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ố cục tùy chỉnh 9">
  <p:cSld name="CUSTOM_9">
    <p:spTree>
      <p:nvGrpSpPr>
        <p:cNvPr id="1" name="Shape 579"/>
        <p:cNvGrpSpPr/>
        <p:nvPr/>
      </p:nvGrpSpPr>
      <p:grpSpPr>
        <a:xfrm>
          <a:off x="0" y="0"/>
          <a:ext cx="0" cy="0"/>
          <a:chOff x="0" y="0"/>
          <a:chExt cx="0" cy="0"/>
        </a:xfrm>
      </p:grpSpPr>
      <p:sp>
        <p:nvSpPr>
          <p:cNvPr id="580" name="Google Shape;580;p62"/>
          <p:cNvSpPr/>
          <p:nvPr/>
        </p:nvSpPr>
        <p:spPr>
          <a:xfrm>
            <a:off x="1191" y="0"/>
            <a:ext cx="9141600" cy="5143500"/>
          </a:xfrm>
          <a:prstGeom prst="rect">
            <a:avLst/>
          </a:prstGeom>
          <a:solidFill>
            <a:srgbClr val="C9C9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1" name="Google Shape;581;p62"/>
          <p:cNvSpPr/>
          <p:nvPr/>
        </p:nvSpPr>
        <p:spPr>
          <a:xfrm>
            <a:off x="1191" y="0"/>
            <a:ext cx="91416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582" name="Google Shape;582;p62"/>
          <p:cNvPicPr preferRelativeResize="0"/>
          <p:nvPr/>
        </p:nvPicPr>
        <p:blipFill rotWithShape="1">
          <a:blip r:embed="rId2">
            <a:alphaModFix/>
          </a:blip>
          <a:srcRect t="12577" b="34796"/>
          <a:stretch/>
        </p:blipFill>
        <p:spPr>
          <a:xfrm>
            <a:off x="0" y="0"/>
            <a:ext cx="9141619" cy="2928937"/>
          </a:xfrm>
          <a:prstGeom prst="rect">
            <a:avLst/>
          </a:prstGeom>
          <a:noFill/>
          <a:ln>
            <a:noFill/>
          </a:ln>
        </p:spPr>
      </p:pic>
      <p:sp>
        <p:nvSpPr>
          <p:cNvPr id="583" name="Google Shape;583;p62"/>
          <p:cNvSpPr/>
          <p:nvPr/>
        </p:nvSpPr>
        <p:spPr>
          <a:xfrm>
            <a:off x="1191" y="0"/>
            <a:ext cx="91416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584" name="Google Shape;584;p62"/>
          <p:cNvPicPr preferRelativeResize="0"/>
          <p:nvPr/>
        </p:nvPicPr>
        <p:blipFill rotWithShape="1">
          <a:blip r:embed="rId3">
            <a:alphaModFix/>
          </a:blip>
          <a:srcRect/>
          <a:stretch/>
        </p:blipFill>
        <p:spPr>
          <a:xfrm>
            <a:off x="1191" y="2928938"/>
            <a:ext cx="9141619" cy="2214563"/>
          </a:xfrm>
          <a:prstGeom prst="rect">
            <a:avLst/>
          </a:prstGeom>
          <a:noFill/>
          <a:ln>
            <a:noFill/>
          </a:ln>
        </p:spPr>
      </p:pic>
      <p:sp>
        <p:nvSpPr>
          <p:cNvPr id="585" name="Google Shape;585;p62"/>
          <p:cNvSpPr/>
          <p:nvPr/>
        </p:nvSpPr>
        <p:spPr>
          <a:xfrm>
            <a:off x="1191" y="2933700"/>
            <a:ext cx="9141619" cy="2209800"/>
          </a:xfrm>
          <a:custGeom>
            <a:avLst/>
            <a:gdLst/>
            <a:ahLst/>
            <a:cxnLst/>
            <a:rect l="l" t="t" r="r" b="b"/>
            <a:pathLst>
              <a:path w="7678" h="1856" extrusionOk="0">
                <a:moveTo>
                  <a:pt x="2" y="2"/>
                </a:moveTo>
                <a:lnTo>
                  <a:pt x="2" y="4"/>
                </a:lnTo>
                <a:lnTo>
                  <a:pt x="7674" y="4"/>
                </a:lnTo>
                <a:lnTo>
                  <a:pt x="7674" y="1852"/>
                </a:lnTo>
                <a:lnTo>
                  <a:pt x="4" y="1852"/>
                </a:lnTo>
                <a:lnTo>
                  <a:pt x="4" y="2"/>
                </a:lnTo>
                <a:lnTo>
                  <a:pt x="2" y="2"/>
                </a:lnTo>
                <a:lnTo>
                  <a:pt x="2" y="4"/>
                </a:lnTo>
                <a:lnTo>
                  <a:pt x="2" y="2"/>
                </a:lnTo>
                <a:lnTo>
                  <a:pt x="0" y="2"/>
                </a:lnTo>
                <a:lnTo>
                  <a:pt x="0" y="1856"/>
                </a:lnTo>
                <a:lnTo>
                  <a:pt x="7678" y="1856"/>
                </a:lnTo>
                <a:lnTo>
                  <a:pt x="7678" y="0"/>
                </a:lnTo>
                <a:lnTo>
                  <a:pt x="0" y="0"/>
                </a:lnTo>
                <a:lnTo>
                  <a:pt x="0" y="2"/>
                </a:lnTo>
                <a:lnTo>
                  <a:pt x="2" y="2"/>
                </a:lnTo>
                <a:close/>
              </a:path>
            </a:pathLst>
          </a:custGeom>
          <a:solidFill>
            <a:srgbClr val="7070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6" name="Google Shape;586;p62"/>
          <p:cNvSpPr/>
          <p:nvPr/>
        </p:nvSpPr>
        <p:spPr>
          <a:xfrm>
            <a:off x="1191" y="2933700"/>
            <a:ext cx="9141619" cy="2209800"/>
          </a:xfrm>
          <a:custGeom>
            <a:avLst/>
            <a:gdLst/>
            <a:ahLst/>
            <a:cxnLst/>
            <a:rect l="l" t="t" r="r" b="b"/>
            <a:pathLst>
              <a:path w="7678" h="1856" extrusionOk="0">
                <a:moveTo>
                  <a:pt x="2" y="2"/>
                </a:moveTo>
                <a:lnTo>
                  <a:pt x="2" y="4"/>
                </a:lnTo>
                <a:lnTo>
                  <a:pt x="7674" y="4"/>
                </a:lnTo>
                <a:lnTo>
                  <a:pt x="7674" y="1852"/>
                </a:lnTo>
                <a:lnTo>
                  <a:pt x="4" y="1852"/>
                </a:lnTo>
                <a:lnTo>
                  <a:pt x="4" y="2"/>
                </a:lnTo>
                <a:lnTo>
                  <a:pt x="2" y="2"/>
                </a:lnTo>
                <a:lnTo>
                  <a:pt x="2" y="4"/>
                </a:lnTo>
                <a:lnTo>
                  <a:pt x="2" y="2"/>
                </a:lnTo>
                <a:lnTo>
                  <a:pt x="0" y="2"/>
                </a:lnTo>
                <a:lnTo>
                  <a:pt x="0" y="1856"/>
                </a:lnTo>
                <a:lnTo>
                  <a:pt x="7678" y="1856"/>
                </a:lnTo>
                <a:lnTo>
                  <a:pt x="7678" y="0"/>
                </a:lnTo>
                <a:lnTo>
                  <a:pt x="0" y="0"/>
                </a:lnTo>
                <a:lnTo>
                  <a:pt x="0" y="2"/>
                </a:lnTo>
                <a:lnTo>
                  <a:pt x="2" y="2"/>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587" name="Google Shape;587;p62"/>
          <p:cNvPicPr preferRelativeResize="0"/>
          <p:nvPr/>
        </p:nvPicPr>
        <p:blipFill rotWithShape="1">
          <a:blip r:embed="rId4">
            <a:alphaModFix/>
          </a:blip>
          <a:srcRect/>
          <a:stretch/>
        </p:blipFill>
        <p:spPr>
          <a:xfrm>
            <a:off x="144066" y="2934891"/>
            <a:ext cx="3474242" cy="1857375"/>
          </a:xfrm>
          <a:prstGeom prst="rect">
            <a:avLst/>
          </a:prstGeom>
          <a:noFill/>
          <a:ln>
            <a:noFill/>
          </a:ln>
        </p:spPr>
      </p:pic>
      <p:sp>
        <p:nvSpPr>
          <p:cNvPr id="588" name="Google Shape;588;p62"/>
          <p:cNvSpPr/>
          <p:nvPr/>
        </p:nvSpPr>
        <p:spPr>
          <a:xfrm>
            <a:off x="152401" y="2933700"/>
            <a:ext cx="3458772" cy="4763"/>
          </a:xfrm>
          <a:custGeom>
            <a:avLst/>
            <a:gdLst/>
            <a:ahLst/>
            <a:cxnLst/>
            <a:rect l="l" t="t" r="r" b="b"/>
            <a:pathLst>
              <a:path w="2906" h="4" extrusionOk="0">
                <a:moveTo>
                  <a:pt x="2906" y="0"/>
                </a:moveTo>
                <a:cubicBezTo>
                  <a:pt x="0" y="0"/>
                  <a:pt x="0" y="0"/>
                  <a:pt x="0" y="0"/>
                </a:cubicBezTo>
                <a:cubicBezTo>
                  <a:pt x="0" y="1"/>
                  <a:pt x="0" y="3"/>
                  <a:pt x="0" y="4"/>
                </a:cubicBezTo>
                <a:cubicBezTo>
                  <a:pt x="2906" y="4"/>
                  <a:pt x="2906" y="4"/>
                  <a:pt x="2906" y="4"/>
                </a:cubicBezTo>
                <a:cubicBezTo>
                  <a:pt x="2906" y="3"/>
                  <a:pt x="2906" y="1"/>
                  <a:pt x="2906" y="0"/>
                </a:cubicBezTo>
              </a:path>
            </a:pathLst>
          </a:custGeom>
          <a:solidFill>
            <a:srgbClr val="B3B3B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9" name="Google Shape;589;p62"/>
          <p:cNvSpPr/>
          <p:nvPr/>
        </p:nvSpPr>
        <p:spPr>
          <a:xfrm>
            <a:off x="4148138" y="3295650"/>
            <a:ext cx="328800" cy="323700"/>
          </a:xfrm>
          <a:prstGeom prst="ellipse">
            <a:avLst/>
          </a:prstGeom>
          <a:noFill/>
          <a:ln w="38100" cap="flat" cmpd="sng">
            <a:solidFill>
              <a:srgbClr val="FFFFFF"/>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90" name="Google Shape;590;p62"/>
          <p:cNvSpPr/>
          <p:nvPr/>
        </p:nvSpPr>
        <p:spPr>
          <a:xfrm>
            <a:off x="4643438" y="3295650"/>
            <a:ext cx="323700" cy="323700"/>
          </a:xfrm>
          <a:prstGeom prst="ellipse">
            <a:avLst/>
          </a:prstGeom>
          <a:noFill/>
          <a:ln w="38100" cap="flat" cmpd="sng">
            <a:solidFill>
              <a:srgbClr val="FFFFFF"/>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91" name="Google Shape;591;p62"/>
          <p:cNvSpPr/>
          <p:nvPr/>
        </p:nvSpPr>
        <p:spPr>
          <a:xfrm>
            <a:off x="391284" y="1598691"/>
            <a:ext cx="2928900" cy="2928900"/>
          </a:xfrm>
          <a:prstGeom prst="ellipse">
            <a:avLst/>
          </a:prstGeom>
          <a:gradFill>
            <a:gsLst>
              <a:gs pos="0">
                <a:srgbClr val="136E79"/>
              </a:gs>
              <a:gs pos="100000">
                <a:srgbClr val="02B6C8"/>
              </a:gs>
            </a:gsLst>
            <a:lin ang="17398436"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92" name="Google Shape;592;p62"/>
          <p:cNvSpPr/>
          <p:nvPr/>
        </p:nvSpPr>
        <p:spPr>
          <a:xfrm>
            <a:off x="5133976" y="3295650"/>
            <a:ext cx="328800" cy="323700"/>
          </a:xfrm>
          <a:prstGeom prst="ellipse">
            <a:avLst/>
          </a:prstGeom>
          <a:noFill/>
          <a:ln w="38100" cap="flat" cmpd="sng">
            <a:solidFill>
              <a:srgbClr val="FFFFFF"/>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93" name="Google Shape;593;p62"/>
          <p:cNvSpPr txBox="1">
            <a:spLocks noGrp="1"/>
          </p:cNvSpPr>
          <p:nvPr>
            <p:ph type="title"/>
          </p:nvPr>
        </p:nvSpPr>
        <p:spPr>
          <a:xfrm>
            <a:off x="934088" y="2134425"/>
            <a:ext cx="1843200" cy="1857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00">
                <a:solidFill>
                  <a:srgbClr val="FFFFFF"/>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594" name="Google Shape;594;p62"/>
          <p:cNvSpPr txBox="1">
            <a:spLocks noGrp="1"/>
          </p:cNvSpPr>
          <p:nvPr>
            <p:ph type="title" idx="2"/>
          </p:nvPr>
        </p:nvSpPr>
        <p:spPr>
          <a:xfrm>
            <a:off x="5629463" y="3109913"/>
            <a:ext cx="3143100" cy="70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a:solidFill>
                  <a:srgbClr val="FFFFFF"/>
                </a:solidFill>
                <a:latin typeface="Roboto"/>
                <a:ea typeface="Roboto"/>
                <a:cs typeface="Roboto"/>
                <a:sym typeface="Roboto"/>
              </a:defRPr>
            </a:lvl1pPr>
            <a:lvl2pPr lvl="1" rtl="0">
              <a:spcBef>
                <a:spcPts val="0"/>
              </a:spcBef>
              <a:spcAft>
                <a:spcPts val="0"/>
              </a:spcAft>
              <a:buNone/>
              <a:defRPr sz="1400">
                <a:latin typeface="Roboto"/>
                <a:ea typeface="Roboto"/>
                <a:cs typeface="Roboto"/>
                <a:sym typeface="Roboto"/>
              </a:defRPr>
            </a:lvl2pPr>
            <a:lvl3pPr lvl="2" rtl="0">
              <a:spcBef>
                <a:spcPts val="0"/>
              </a:spcBef>
              <a:spcAft>
                <a:spcPts val="0"/>
              </a:spcAft>
              <a:buNone/>
              <a:defRPr sz="1400">
                <a:latin typeface="Roboto"/>
                <a:ea typeface="Roboto"/>
                <a:cs typeface="Roboto"/>
                <a:sym typeface="Roboto"/>
              </a:defRPr>
            </a:lvl3pPr>
            <a:lvl4pPr lvl="3" rtl="0">
              <a:spcBef>
                <a:spcPts val="0"/>
              </a:spcBef>
              <a:spcAft>
                <a:spcPts val="0"/>
              </a:spcAft>
              <a:buNone/>
              <a:defRPr sz="1400">
                <a:latin typeface="Roboto"/>
                <a:ea typeface="Roboto"/>
                <a:cs typeface="Roboto"/>
                <a:sym typeface="Roboto"/>
              </a:defRPr>
            </a:lvl4pPr>
            <a:lvl5pPr lvl="4" rtl="0">
              <a:spcBef>
                <a:spcPts val="0"/>
              </a:spcBef>
              <a:spcAft>
                <a:spcPts val="0"/>
              </a:spcAft>
              <a:buNone/>
              <a:defRPr sz="1400">
                <a:latin typeface="Roboto"/>
                <a:ea typeface="Roboto"/>
                <a:cs typeface="Roboto"/>
                <a:sym typeface="Roboto"/>
              </a:defRPr>
            </a:lvl5pPr>
            <a:lvl6pPr lvl="5" rtl="0">
              <a:spcBef>
                <a:spcPts val="0"/>
              </a:spcBef>
              <a:spcAft>
                <a:spcPts val="0"/>
              </a:spcAft>
              <a:buNone/>
              <a:defRPr sz="1400">
                <a:latin typeface="Roboto"/>
                <a:ea typeface="Roboto"/>
                <a:cs typeface="Roboto"/>
                <a:sym typeface="Roboto"/>
              </a:defRPr>
            </a:lvl6pPr>
            <a:lvl7pPr lvl="6" rtl="0">
              <a:spcBef>
                <a:spcPts val="0"/>
              </a:spcBef>
              <a:spcAft>
                <a:spcPts val="0"/>
              </a:spcAft>
              <a:buNone/>
              <a:defRPr sz="1400">
                <a:latin typeface="Roboto"/>
                <a:ea typeface="Roboto"/>
                <a:cs typeface="Roboto"/>
                <a:sym typeface="Roboto"/>
              </a:defRPr>
            </a:lvl7pPr>
            <a:lvl8pPr lvl="7" rtl="0">
              <a:spcBef>
                <a:spcPts val="0"/>
              </a:spcBef>
              <a:spcAft>
                <a:spcPts val="0"/>
              </a:spcAft>
              <a:buNone/>
              <a:defRPr sz="1400">
                <a:latin typeface="Roboto"/>
                <a:ea typeface="Roboto"/>
                <a:cs typeface="Roboto"/>
                <a:sym typeface="Roboto"/>
              </a:defRPr>
            </a:lvl8pPr>
            <a:lvl9pPr lvl="8" rtl="0">
              <a:spcBef>
                <a:spcPts val="0"/>
              </a:spcBef>
              <a:spcAft>
                <a:spcPts val="0"/>
              </a:spcAft>
              <a:buNone/>
              <a:defRPr sz="1400">
                <a:latin typeface="Roboto"/>
                <a:ea typeface="Roboto"/>
                <a:cs typeface="Roboto"/>
                <a:sym typeface="Roboto"/>
              </a:defRPr>
            </a:lvl9pPr>
          </a:lstStyle>
          <a:p>
            <a:endParaRPr/>
          </a:p>
        </p:txBody>
      </p:sp>
      <p:sp>
        <p:nvSpPr>
          <p:cNvPr id="595" name="Google Shape;595;p62"/>
          <p:cNvSpPr txBox="1">
            <a:spLocks noGrp="1"/>
          </p:cNvSpPr>
          <p:nvPr>
            <p:ph type="subTitle" idx="1"/>
          </p:nvPr>
        </p:nvSpPr>
        <p:spPr>
          <a:xfrm>
            <a:off x="4100513" y="3900488"/>
            <a:ext cx="4671900" cy="985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ố cục tùy chỉnh 10">
  <p:cSld name="CUSTOM_10">
    <p:spTree>
      <p:nvGrpSpPr>
        <p:cNvPr id="1" name="Shape 596"/>
        <p:cNvGrpSpPr/>
        <p:nvPr/>
      </p:nvGrpSpPr>
      <p:grpSpPr>
        <a:xfrm>
          <a:off x="0" y="0"/>
          <a:ext cx="0" cy="0"/>
          <a:chOff x="0" y="0"/>
          <a:chExt cx="0" cy="0"/>
        </a:xfrm>
      </p:grpSpPr>
      <p:sp>
        <p:nvSpPr>
          <p:cNvPr id="597" name="Google Shape;597;p63"/>
          <p:cNvSpPr/>
          <p:nvPr/>
        </p:nvSpPr>
        <p:spPr>
          <a:xfrm>
            <a:off x="0" y="0"/>
            <a:ext cx="7052100" cy="5143500"/>
          </a:xfrm>
          <a:prstGeom prst="rect">
            <a:avLst/>
          </a:prstGeom>
          <a:solidFill>
            <a:srgbClr val="B1B1B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98" name="Google Shape;598;p63"/>
          <p:cNvSpPr/>
          <p:nvPr/>
        </p:nvSpPr>
        <p:spPr>
          <a:xfrm>
            <a:off x="0" y="0"/>
            <a:ext cx="91416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99" name="Google Shape;599;p63"/>
          <p:cNvSpPr/>
          <p:nvPr/>
        </p:nvSpPr>
        <p:spPr>
          <a:xfrm>
            <a:off x="0" y="0"/>
            <a:ext cx="91416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0" name="Google Shape;600;p63"/>
          <p:cNvSpPr/>
          <p:nvPr/>
        </p:nvSpPr>
        <p:spPr>
          <a:xfrm>
            <a:off x="0" y="0"/>
            <a:ext cx="58044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1" name="Google Shape;601;p63"/>
          <p:cNvSpPr/>
          <p:nvPr/>
        </p:nvSpPr>
        <p:spPr>
          <a:xfrm>
            <a:off x="5804297" y="533400"/>
            <a:ext cx="395288" cy="771525"/>
          </a:xfrm>
          <a:custGeom>
            <a:avLst/>
            <a:gdLst/>
            <a:ahLst/>
            <a:cxnLst/>
            <a:rect l="l" t="t" r="r" b="b"/>
            <a:pathLst>
              <a:path w="332" h="648" extrusionOk="0">
                <a:moveTo>
                  <a:pt x="8" y="0"/>
                </a:moveTo>
                <a:cubicBezTo>
                  <a:pt x="5" y="0"/>
                  <a:pt x="3" y="0"/>
                  <a:pt x="0" y="0"/>
                </a:cubicBezTo>
                <a:cubicBezTo>
                  <a:pt x="0" y="648"/>
                  <a:pt x="0" y="648"/>
                  <a:pt x="0" y="648"/>
                </a:cubicBezTo>
                <a:cubicBezTo>
                  <a:pt x="3" y="648"/>
                  <a:pt x="5" y="648"/>
                  <a:pt x="8" y="648"/>
                </a:cubicBezTo>
                <a:cubicBezTo>
                  <a:pt x="187" y="648"/>
                  <a:pt x="332" y="503"/>
                  <a:pt x="332" y="324"/>
                </a:cubicBezTo>
                <a:cubicBezTo>
                  <a:pt x="332" y="145"/>
                  <a:pt x="187" y="0"/>
                  <a:pt x="8"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2" name="Google Shape;602;p63"/>
          <p:cNvSpPr/>
          <p:nvPr/>
        </p:nvSpPr>
        <p:spPr>
          <a:xfrm>
            <a:off x="5799535" y="533400"/>
            <a:ext cx="4763" cy="771525"/>
          </a:xfrm>
          <a:custGeom>
            <a:avLst/>
            <a:gdLst/>
            <a:ahLst/>
            <a:cxnLst/>
            <a:rect l="l" t="t" r="r" b="b"/>
            <a:pathLst>
              <a:path w="4" h="648" extrusionOk="0">
                <a:moveTo>
                  <a:pt x="4" y="0"/>
                </a:moveTo>
                <a:cubicBezTo>
                  <a:pt x="3" y="0"/>
                  <a:pt x="1" y="0"/>
                  <a:pt x="0" y="0"/>
                </a:cubicBezTo>
                <a:cubicBezTo>
                  <a:pt x="0" y="648"/>
                  <a:pt x="0" y="648"/>
                  <a:pt x="0" y="648"/>
                </a:cubicBezTo>
                <a:cubicBezTo>
                  <a:pt x="1" y="648"/>
                  <a:pt x="3" y="648"/>
                  <a:pt x="4" y="648"/>
                </a:cubicBezTo>
                <a:cubicBezTo>
                  <a:pt x="4" y="0"/>
                  <a:pt x="4" y="0"/>
                  <a:pt x="4" y="0"/>
                </a:cubicBezTo>
              </a:path>
            </a:pathLst>
          </a:custGeom>
          <a:solidFill>
            <a:srgbClr val="B8B8B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3" name="Google Shape;603;p63"/>
          <p:cNvSpPr/>
          <p:nvPr/>
        </p:nvSpPr>
        <p:spPr>
          <a:xfrm>
            <a:off x="5804297" y="1700213"/>
            <a:ext cx="395288" cy="771525"/>
          </a:xfrm>
          <a:custGeom>
            <a:avLst/>
            <a:gdLst/>
            <a:ahLst/>
            <a:cxnLst/>
            <a:rect l="l" t="t" r="r" b="b"/>
            <a:pathLst>
              <a:path w="332" h="648" extrusionOk="0">
                <a:moveTo>
                  <a:pt x="8" y="0"/>
                </a:moveTo>
                <a:cubicBezTo>
                  <a:pt x="5" y="0"/>
                  <a:pt x="3" y="0"/>
                  <a:pt x="0" y="0"/>
                </a:cubicBezTo>
                <a:cubicBezTo>
                  <a:pt x="0" y="648"/>
                  <a:pt x="0" y="648"/>
                  <a:pt x="0" y="648"/>
                </a:cubicBezTo>
                <a:cubicBezTo>
                  <a:pt x="3" y="648"/>
                  <a:pt x="5" y="648"/>
                  <a:pt x="8" y="648"/>
                </a:cubicBezTo>
                <a:cubicBezTo>
                  <a:pt x="187" y="648"/>
                  <a:pt x="332" y="503"/>
                  <a:pt x="332" y="324"/>
                </a:cubicBezTo>
                <a:cubicBezTo>
                  <a:pt x="332" y="145"/>
                  <a:pt x="187" y="0"/>
                  <a:pt x="8"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4" name="Google Shape;604;p63"/>
          <p:cNvSpPr/>
          <p:nvPr/>
        </p:nvSpPr>
        <p:spPr>
          <a:xfrm>
            <a:off x="5799535" y="1700213"/>
            <a:ext cx="4763" cy="771525"/>
          </a:xfrm>
          <a:custGeom>
            <a:avLst/>
            <a:gdLst/>
            <a:ahLst/>
            <a:cxnLst/>
            <a:rect l="l" t="t" r="r" b="b"/>
            <a:pathLst>
              <a:path w="4" h="648" extrusionOk="0">
                <a:moveTo>
                  <a:pt x="4" y="0"/>
                </a:moveTo>
                <a:cubicBezTo>
                  <a:pt x="3" y="0"/>
                  <a:pt x="1" y="0"/>
                  <a:pt x="0" y="0"/>
                </a:cubicBezTo>
                <a:cubicBezTo>
                  <a:pt x="0" y="648"/>
                  <a:pt x="0" y="648"/>
                  <a:pt x="0" y="648"/>
                </a:cubicBezTo>
                <a:cubicBezTo>
                  <a:pt x="1" y="648"/>
                  <a:pt x="3" y="648"/>
                  <a:pt x="4" y="648"/>
                </a:cubicBezTo>
                <a:cubicBezTo>
                  <a:pt x="4" y="0"/>
                  <a:pt x="4" y="0"/>
                  <a:pt x="4" y="0"/>
                </a:cubicBezTo>
              </a:path>
            </a:pathLst>
          </a:custGeom>
          <a:solidFill>
            <a:srgbClr val="C7C7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5" name="Google Shape;605;p63"/>
          <p:cNvSpPr/>
          <p:nvPr/>
        </p:nvSpPr>
        <p:spPr>
          <a:xfrm>
            <a:off x="5804297" y="2867025"/>
            <a:ext cx="395288" cy="771525"/>
          </a:xfrm>
          <a:custGeom>
            <a:avLst/>
            <a:gdLst/>
            <a:ahLst/>
            <a:cxnLst/>
            <a:rect l="l" t="t" r="r" b="b"/>
            <a:pathLst>
              <a:path w="332" h="648" extrusionOk="0">
                <a:moveTo>
                  <a:pt x="8" y="0"/>
                </a:moveTo>
                <a:cubicBezTo>
                  <a:pt x="5" y="0"/>
                  <a:pt x="3" y="0"/>
                  <a:pt x="0" y="0"/>
                </a:cubicBezTo>
                <a:cubicBezTo>
                  <a:pt x="0" y="648"/>
                  <a:pt x="0" y="648"/>
                  <a:pt x="0" y="648"/>
                </a:cubicBezTo>
                <a:cubicBezTo>
                  <a:pt x="3" y="648"/>
                  <a:pt x="5" y="648"/>
                  <a:pt x="8" y="648"/>
                </a:cubicBezTo>
                <a:cubicBezTo>
                  <a:pt x="187" y="648"/>
                  <a:pt x="332" y="503"/>
                  <a:pt x="332" y="324"/>
                </a:cubicBezTo>
                <a:cubicBezTo>
                  <a:pt x="332" y="145"/>
                  <a:pt x="187" y="0"/>
                  <a:pt x="8"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6" name="Google Shape;606;p63"/>
          <p:cNvSpPr/>
          <p:nvPr/>
        </p:nvSpPr>
        <p:spPr>
          <a:xfrm>
            <a:off x="5799535" y="2867025"/>
            <a:ext cx="4763" cy="771525"/>
          </a:xfrm>
          <a:custGeom>
            <a:avLst/>
            <a:gdLst/>
            <a:ahLst/>
            <a:cxnLst/>
            <a:rect l="l" t="t" r="r" b="b"/>
            <a:pathLst>
              <a:path w="4" h="648" extrusionOk="0">
                <a:moveTo>
                  <a:pt x="4" y="0"/>
                </a:moveTo>
                <a:cubicBezTo>
                  <a:pt x="3" y="0"/>
                  <a:pt x="1" y="0"/>
                  <a:pt x="0" y="0"/>
                </a:cubicBezTo>
                <a:cubicBezTo>
                  <a:pt x="0" y="648"/>
                  <a:pt x="0" y="648"/>
                  <a:pt x="0" y="648"/>
                </a:cubicBezTo>
                <a:cubicBezTo>
                  <a:pt x="1" y="648"/>
                  <a:pt x="3" y="648"/>
                  <a:pt x="4" y="648"/>
                </a:cubicBezTo>
                <a:cubicBezTo>
                  <a:pt x="4" y="0"/>
                  <a:pt x="4" y="0"/>
                  <a:pt x="4" y="0"/>
                </a:cubicBezTo>
              </a:path>
            </a:pathLst>
          </a:custGeom>
          <a:solidFill>
            <a:srgbClr val="C6C6C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7" name="Google Shape;607;p63"/>
          <p:cNvSpPr/>
          <p:nvPr/>
        </p:nvSpPr>
        <p:spPr>
          <a:xfrm>
            <a:off x="5804297" y="4033838"/>
            <a:ext cx="395288" cy="771525"/>
          </a:xfrm>
          <a:custGeom>
            <a:avLst/>
            <a:gdLst/>
            <a:ahLst/>
            <a:cxnLst/>
            <a:rect l="l" t="t" r="r" b="b"/>
            <a:pathLst>
              <a:path w="332" h="648" extrusionOk="0">
                <a:moveTo>
                  <a:pt x="8" y="0"/>
                </a:moveTo>
                <a:cubicBezTo>
                  <a:pt x="5" y="0"/>
                  <a:pt x="3" y="0"/>
                  <a:pt x="0" y="0"/>
                </a:cubicBezTo>
                <a:cubicBezTo>
                  <a:pt x="0" y="648"/>
                  <a:pt x="0" y="648"/>
                  <a:pt x="0" y="648"/>
                </a:cubicBezTo>
                <a:cubicBezTo>
                  <a:pt x="3" y="648"/>
                  <a:pt x="5" y="648"/>
                  <a:pt x="8" y="648"/>
                </a:cubicBezTo>
                <a:cubicBezTo>
                  <a:pt x="187" y="648"/>
                  <a:pt x="332" y="503"/>
                  <a:pt x="332" y="324"/>
                </a:cubicBezTo>
                <a:cubicBezTo>
                  <a:pt x="332" y="145"/>
                  <a:pt x="187" y="0"/>
                  <a:pt x="8"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8" name="Google Shape;608;p63"/>
          <p:cNvSpPr/>
          <p:nvPr/>
        </p:nvSpPr>
        <p:spPr>
          <a:xfrm>
            <a:off x="5799535" y="4033838"/>
            <a:ext cx="4763" cy="771525"/>
          </a:xfrm>
          <a:custGeom>
            <a:avLst/>
            <a:gdLst/>
            <a:ahLst/>
            <a:cxnLst/>
            <a:rect l="l" t="t" r="r" b="b"/>
            <a:pathLst>
              <a:path w="4" h="648" extrusionOk="0">
                <a:moveTo>
                  <a:pt x="4" y="0"/>
                </a:moveTo>
                <a:cubicBezTo>
                  <a:pt x="3" y="0"/>
                  <a:pt x="1" y="0"/>
                  <a:pt x="0" y="0"/>
                </a:cubicBezTo>
                <a:cubicBezTo>
                  <a:pt x="0" y="648"/>
                  <a:pt x="0" y="648"/>
                  <a:pt x="0" y="648"/>
                </a:cubicBezTo>
                <a:cubicBezTo>
                  <a:pt x="1" y="648"/>
                  <a:pt x="3" y="648"/>
                  <a:pt x="4" y="648"/>
                </a:cubicBezTo>
                <a:cubicBezTo>
                  <a:pt x="4" y="0"/>
                  <a:pt x="4" y="0"/>
                  <a:pt x="4" y="0"/>
                </a:cubicBezTo>
              </a:path>
            </a:pathLst>
          </a:custGeom>
          <a:solidFill>
            <a:srgbClr val="C6C6C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9" name="Google Shape;609;p63"/>
          <p:cNvSpPr/>
          <p:nvPr/>
        </p:nvSpPr>
        <p:spPr>
          <a:xfrm>
            <a:off x="557213" y="2424113"/>
            <a:ext cx="838200" cy="999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610" name="Google Shape;610;p63"/>
          <p:cNvGrpSpPr/>
          <p:nvPr/>
        </p:nvGrpSpPr>
        <p:grpSpPr>
          <a:xfrm>
            <a:off x="303610" y="335756"/>
            <a:ext cx="796528" cy="201216"/>
            <a:chOff x="404813" y="447675"/>
            <a:chExt cx="1062038" cy="268288"/>
          </a:xfrm>
        </p:grpSpPr>
        <p:sp>
          <p:nvSpPr>
            <p:cNvPr id="611" name="Google Shape;611;p63"/>
            <p:cNvSpPr/>
            <p:nvPr/>
          </p:nvSpPr>
          <p:spPr>
            <a:xfrm>
              <a:off x="636588" y="487363"/>
              <a:ext cx="44450" cy="47625"/>
            </a:xfrm>
            <a:custGeom>
              <a:avLst/>
              <a:gdLst/>
              <a:ahLst/>
              <a:cxnLst/>
              <a:rect l="l" t="t" r="r" b="b"/>
              <a:pathLst>
                <a:path w="28" h="30" extrusionOk="0">
                  <a:moveTo>
                    <a:pt x="0" y="15"/>
                  </a:moveTo>
                  <a:cubicBezTo>
                    <a:pt x="0" y="13"/>
                    <a:pt x="0" y="11"/>
                    <a:pt x="1" y="9"/>
                  </a:cubicBezTo>
                  <a:cubicBezTo>
                    <a:pt x="2" y="8"/>
                    <a:pt x="3" y="6"/>
                    <a:pt x="4" y="5"/>
                  </a:cubicBezTo>
                  <a:cubicBezTo>
                    <a:pt x="5" y="3"/>
                    <a:pt x="7" y="2"/>
                    <a:pt x="8" y="1"/>
                  </a:cubicBezTo>
                  <a:cubicBezTo>
                    <a:pt x="10" y="1"/>
                    <a:pt x="12" y="0"/>
                    <a:pt x="14" y="0"/>
                  </a:cubicBezTo>
                  <a:cubicBezTo>
                    <a:pt x="16" y="0"/>
                    <a:pt x="17" y="1"/>
                    <a:pt x="19" y="1"/>
                  </a:cubicBezTo>
                  <a:cubicBezTo>
                    <a:pt x="21" y="2"/>
                    <a:pt x="22" y="3"/>
                    <a:pt x="24" y="5"/>
                  </a:cubicBezTo>
                  <a:cubicBezTo>
                    <a:pt x="25" y="6"/>
                    <a:pt x="26" y="8"/>
                    <a:pt x="27" y="9"/>
                  </a:cubicBezTo>
                  <a:cubicBezTo>
                    <a:pt x="27" y="11"/>
                    <a:pt x="28" y="13"/>
                    <a:pt x="28" y="15"/>
                  </a:cubicBezTo>
                  <a:cubicBezTo>
                    <a:pt x="28" y="19"/>
                    <a:pt x="26" y="23"/>
                    <a:pt x="24" y="26"/>
                  </a:cubicBezTo>
                  <a:cubicBezTo>
                    <a:pt x="22" y="27"/>
                    <a:pt x="21" y="28"/>
                    <a:pt x="19" y="29"/>
                  </a:cubicBezTo>
                  <a:cubicBezTo>
                    <a:pt x="17" y="30"/>
                    <a:pt x="16" y="30"/>
                    <a:pt x="14" y="30"/>
                  </a:cubicBezTo>
                  <a:cubicBezTo>
                    <a:pt x="12" y="30"/>
                    <a:pt x="10" y="30"/>
                    <a:pt x="8" y="29"/>
                  </a:cubicBezTo>
                  <a:cubicBezTo>
                    <a:pt x="7" y="28"/>
                    <a:pt x="5" y="27"/>
                    <a:pt x="4" y="26"/>
                  </a:cubicBezTo>
                  <a:cubicBezTo>
                    <a:pt x="1" y="23"/>
                    <a:pt x="0" y="19"/>
                    <a:pt x="0" y="15"/>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2" name="Google Shape;612;p63"/>
            <p:cNvSpPr/>
            <p:nvPr/>
          </p:nvSpPr>
          <p:spPr>
            <a:xfrm>
              <a:off x="638175" y="550863"/>
              <a:ext cx="41275" cy="160338"/>
            </a:xfrm>
            <a:custGeom>
              <a:avLst/>
              <a:gdLst/>
              <a:ahLst/>
              <a:cxnLst/>
              <a:rect l="l" t="t" r="r" b="b"/>
              <a:pathLst>
                <a:path w="26" h="101" extrusionOk="0">
                  <a:moveTo>
                    <a:pt x="26" y="87"/>
                  </a:moveTo>
                  <a:cubicBezTo>
                    <a:pt x="26" y="89"/>
                    <a:pt x="26" y="91"/>
                    <a:pt x="25" y="92"/>
                  </a:cubicBezTo>
                  <a:cubicBezTo>
                    <a:pt x="24" y="94"/>
                    <a:pt x="23" y="96"/>
                    <a:pt x="22" y="97"/>
                  </a:cubicBezTo>
                  <a:cubicBezTo>
                    <a:pt x="21" y="98"/>
                    <a:pt x="20" y="99"/>
                    <a:pt x="18" y="100"/>
                  </a:cubicBezTo>
                  <a:cubicBezTo>
                    <a:pt x="15" y="101"/>
                    <a:pt x="11" y="101"/>
                    <a:pt x="8" y="100"/>
                  </a:cubicBezTo>
                  <a:cubicBezTo>
                    <a:pt x="6" y="99"/>
                    <a:pt x="5" y="98"/>
                    <a:pt x="4" y="97"/>
                  </a:cubicBezTo>
                  <a:cubicBezTo>
                    <a:pt x="1" y="94"/>
                    <a:pt x="0" y="91"/>
                    <a:pt x="0" y="87"/>
                  </a:cubicBezTo>
                  <a:cubicBezTo>
                    <a:pt x="0" y="14"/>
                    <a:pt x="0" y="14"/>
                    <a:pt x="0" y="14"/>
                  </a:cubicBezTo>
                  <a:cubicBezTo>
                    <a:pt x="0" y="10"/>
                    <a:pt x="1" y="7"/>
                    <a:pt x="4" y="4"/>
                  </a:cubicBezTo>
                  <a:cubicBezTo>
                    <a:pt x="5" y="3"/>
                    <a:pt x="6" y="2"/>
                    <a:pt x="8" y="1"/>
                  </a:cubicBezTo>
                  <a:cubicBezTo>
                    <a:pt x="10" y="0"/>
                    <a:pt x="11" y="0"/>
                    <a:pt x="13" y="0"/>
                  </a:cubicBezTo>
                  <a:cubicBezTo>
                    <a:pt x="15" y="0"/>
                    <a:pt x="17" y="0"/>
                    <a:pt x="18" y="1"/>
                  </a:cubicBezTo>
                  <a:cubicBezTo>
                    <a:pt x="20" y="2"/>
                    <a:pt x="21" y="3"/>
                    <a:pt x="22" y="4"/>
                  </a:cubicBezTo>
                  <a:cubicBezTo>
                    <a:pt x="23" y="5"/>
                    <a:pt x="24" y="7"/>
                    <a:pt x="25" y="8"/>
                  </a:cubicBezTo>
                  <a:cubicBezTo>
                    <a:pt x="26" y="10"/>
                    <a:pt x="26" y="12"/>
                    <a:pt x="26" y="14"/>
                  </a:cubicBezTo>
                  <a:lnTo>
                    <a:pt x="26" y="87"/>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3" name="Google Shape;613;p63"/>
            <p:cNvSpPr/>
            <p:nvPr/>
          </p:nvSpPr>
          <p:spPr>
            <a:xfrm>
              <a:off x="715963" y="487363"/>
              <a:ext cx="44450" cy="47625"/>
            </a:xfrm>
            <a:custGeom>
              <a:avLst/>
              <a:gdLst/>
              <a:ahLst/>
              <a:cxnLst/>
              <a:rect l="l" t="t" r="r" b="b"/>
              <a:pathLst>
                <a:path w="28" h="30" extrusionOk="0">
                  <a:moveTo>
                    <a:pt x="0" y="15"/>
                  </a:moveTo>
                  <a:cubicBezTo>
                    <a:pt x="0" y="13"/>
                    <a:pt x="0" y="11"/>
                    <a:pt x="1" y="9"/>
                  </a:cubicBezTo>
                  <a:cubicBezTo>
                    <a:pt x="1" y="8"/>
                    <a:pt x="2" y="6"/>
                    <a:pt x="4" y="5"/>
                  </a:cubicBezTo>
                  <a:cubicBezTo>
                    <a:pt x="5" y="3"/>
                    <a:pt x="6" y="2"/>
                    <a:pt x="8" y="1"/>
                  </a:cubicBezTo>
                  <a:cubicBezTo>
                    <a:pt x="10" y="1"/>
                    <a:pt x="12" y="0"/>
                    <a:pt x="14" y="0"/>
                  </a:cubicBezTo>
                  <a:cubicBezTo>
                    <a:pt x="15" y="0"/>
                    <a:pt x="17" y="1"/>
                    <a:pt x="19" y="1"/>
                  </a:cubicBezTo>
                  <a:cubicBezTo>
                    <a:pt x="21" y="2"/>
                    <a:pt x="22" y="3"/>
                    <a:pt x="23" y="5"/>
                  </a:cubicBezTo>
                  <a:cubicBezTo>
                    <a:pt x="25" y="6"/>
                    <a:pt x="26" y="8"/>
                    <a:pt x="26" y="9"/>
                  </a:cubicBezTo>
                  <a:cubicBezTo>
                    <a:pt x="27" y="11"/>
                    <a:pt x="28" y="13"/>
                    <a:pt x="28" y="15"/>
                  </a:cubicBezTo>
                  <a:cubicBezTo>
                    <a:pt x="28" y="17"/>
                    <a:pt x="27" y="19"/>
                    <a:pt x="26" y="21"/>
                  </a:cubicBezTo>
                  <a:cubicBezTo>
                    <a:pt x="26" y="23"/>
                    <a:pt x="25" y="25"/>
                    <a:pt x="23" y="26"/>
                  </a:cubicBezTo>
                  <a:cubicBezTo>
                    <a:pt x="22" y="27"/>
                    <a:pt x="21" y="28"/>
                    <a:pt x="19" y="29"/>
                  </a:cubicBezTo>
                  <a:cubicBezTo>
                    <a:pt x="17" y="30"/>
                    <a:pt x="15" y="30"/>
                    <a:pt x="14" y="30"/>
                  </a:cubicBezTo>
                  <a:cubicBezTo>
                    <a:pt x="12" y="30"/>
                    <a:pt x="10" y="30"/>
                    <a:pt x="8" y="29"/>
                  </a:cubicBezTo>
                  <a:cubicBezTo>
                    <a:pt x="6" y="28"/>
                    <a:pt x="5" y="27"/>
                    <a:pt x="4" y="26"/>
                  </a:cubicBezTo>
                  <a:cubicBezTo>
                    <a:pt x="2" y="25"/>
                    <a:pt x="1" y="23"/>
                    <a:pt x="1" y="21"/>
                  </a:cubicBezTo>
                  <a:cubicBezTo>
                    <a:pt x="0" y="19"/>
                    <a:pt x="0" y="17"/>
                    <a:pt x="0" y="15"/>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4" name="Google Shape;614;p63"/>
            <p:cNvSpPr/>
            <p:nvPr/>
          </p:nvSpPr>
          <p:spPr>
            <a:xfrm>
              <a:off x="717550" y="550863"/>
              <a:ext cx="41275" cy="160338"/>
            </a:xfrm>
            <a:custGeom>
              <a:avLst/>
              <a:gdLst/>
              <a:ahLst/>
              <a:cxnLst/>
              <a:rect l="l" t="t" r="r" b="b"/>
              <a:pathLst>
                <a:path w="26" h="101" extrusionOk="0">
                  <a:moveTo>
                    <a:pt x="26" y="87"/>
                  </a:moveTo>
                  <a:cubicBezTo>
                    <a:pt x="26" y="89"/>
                    <a:pt x="25" y="91"/>
                    <a:pt x="25" y="92"/>
                  </a:cubicBezTo>
                  <a:cubicBezTo>
                    <a:pt x="24" y="94"/>
                    <a:pt x="23" y="95"/>
                    <a:pt x="22" y="97"/>
                  </a:cubicBezTo>
                  <a:cubicBezTo>
                    <a:pt x="21" y="98"/>
                    <a:pt x="19" y="99"/>
                    <a:pt x="18" y="100"/>
                  </a:cubicBezTo>
                  <a:cubicBezTo>
                    <a:pt x="15" y="101"/>
                    <a:pt x="11" y="101"/>
                    <a:pt x="8" y="100"/>
                  </a:cubicBezTo>
                  <a:cubicBezTo>
                    <a:pt x="6" y="99"/>
                    <a:pt x="5" y="98"/>
                    <a:pt x="4" y="97"/>
                  </a:cubicBezTo>
                  <a:cubicBezTo>
                    <a:pt x="1" y="94"/>
                    <a:pt x="0" y="91"/>
                    <a:pt x="0" y="87"/>
                  </a:cubicBezTo>
                  <a:cubicBezTo>
                    <a:pt x="0" y="14"/>
                    <a:pt x="0" y="14"/>
                    <a:pt x="0" y="14"/>
                  </a:cubicBezTo>
                  <a:cubicBezTo>
                    <a:pt x="0" y="10"/>
                    <a:pt x="1" y="7"/>
                    <a:pt x="4" y="4"/>
                  </a:cubicBezTo>
                  <a:cubicBezTo>
                    <a:pt x="5" y="3"/>
                    <a:pt x="6" y="2"/>
                    <a:pt x="8" y="1"/>
                  </a:cubicBezTo>
                  <a:cubicBezTo>
                    <a:pt x="9" y="0"/>
                    <a:pt x="11" y="0"/>
                    <a:pt x="13" y="0"/>
                  </a:cubicBezTo>
                  <a:cubicBezTo>
                    <a:pt x="15" y="0"/>
                    <a:pt x="16" y="0"/>
                    <a:pt x="18" y="1"/>
                  </a:cubicBezTo>
                  <a:cubicBezTo>
                    <a:pt x="21" y="2"/>
                    <a:pt x="24" y="5"/>
                    <a:pt x="25" y="8"/>
                  </a:cubicBezTo>
                  <a:cubicBezTo>
                    <a:pt x="25" y="10"/>
                    <a:pt x="26" y="12"/>
                    <a:pt x="26" y="14"/>
                  </a:cubicBezTo>
                  <a:lnTo>
                    <a:pt x="26" y="87"/>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5" name="Google Shape;615;p63"/>
            <p:cNvSpPr/>
            <p:nvPr/>
          </p:nvSpPr>
          <p:spPr>
            <a:xfrm>
              <a:off x="793750" y="546100"/>
              <a:ext cx="144463" cy="165100"/>
            </a:xfrm>
            <a:custGeom>
              <a:avLst/>
              <a:gdLst/>
              <a:ahLst/>
              <a:cxnLst/>
              <a:rect l="l" t="t" r="r" b="b"/>
              <a:pathLst>
                <a:path w="91" h="104" extrusionOk="0">
                  <a:moveTo>
                    <a:pt x="91" y="90"/>
                  </a:moveTo>
                  <a:cubicBezTo>
                    <a:pt x="91" y="94"/>
                    <a:pt x="89" y="97"/>
                    <a:pt x="87" y="100"/>
                  </a:cubicBezTo>
                  <a:cubicBezTo>
                    <a:pt x="85" y="103"/>
                    <a:pt x="81" y="104"/>
                    <a:pt x="78" y="104"/>
                  </a:cubicBezTo>
                  <a:cubicBezTo>
                    <a:pt x="76" y="104"/>
                    <a:pt x="74" y="104"/>
                    <a:pt x="73" y="103"/>
                  </a:cubicBezTo>
                  <a:cubicBezTo>
                    <a:pt x="71" y="102"/>
                    <a:pt x="70" y="101"/>
                    <a:pt x="69" y="100"/>
                  </a:cubicBezTo>
                  <a:cubicBezTo>
                    <a:pt x="67" y="99"/>
                    <a:pt x="66" y="97"/>
                    <a:pt x="66" y="96"/>
                  </a:cubicBezTo>
                  <a:cubicBezTo>
                    <a:pt x="65" y="94"/>
                    <a:pt x="65" y="92"/>
                    <a:pt x="65" y="90"/>
                  </a:cubicBezTo>
                  <a:cubicBezTo>
                    <a:pt x="65" y="52"/>
                    <a:pt x="65" y="52"/>
                    <a:pt x="65" y="52"/>
                  </a:cubicBezTo>
                  <a:cubicBezTo>
                    <a:pt x="65" y="51"/>
                    <a:pt x="65" y="51"/>
                    <a:pt x="65" y="51"/>
                  </a:cubicBezTo>
                  <a:cubicBezTo>
                    <a:pt x="65" y="48"/>
                    <a:pt x="64" y="45"/>
                    <a:pt x="63" y="43"/>
                  </a:cubicBezTo>
                  <a:cubicBezTo>
                    <a:pt x="62" y="40"/>
                    <a:pt x="61" y="38"/>
                    <a:pt x="59" y="36"/>
                  </a:cubicBezTo>
                  <a:cubicBezTo>
                    <a:pt x="57" y="34"/>
                    <a:pt x="55" y="32"/>
                    <a:pt x="53" y="31"/>
                  </a:cubicBezTo>
                  <a:cubicBezTo>
                    <a:pt x="50" y="30"/>
                    <a:pt x="48" y="30"/>
                    <a:pt x="45" y="30"/>
                  </a:cubicBezTo>
                  <a:cubicBezTo>
                    <a:pt x="42" y="30"/>
                    <a:pt x="40" y="30"/>
                    <a:pt x="37" y="31"/>
                  </a:cubicBezTo>
                  <a:cubicBezTo>
                    <a:pt x="35" y="33"/>
                    <a:pt x="33" y="34"/>
                    <a:pt x="31" y="36"/>
                  </a:cubicBezTo>
                  <a:cubicBezTo>
                    <a:pt x="29" y="38"/>
                    <a:pt x="28" y="40"/>
                    <a:pt x="27" y="43"/>
                  </a:cubicBezTo>
                  <a:cubicBezTo>
                    <a:pt x="26" y="46"/>
                    <a:pt x="26" y="49"/>
                    <a:pt x="26" y="52"/>
                  </a:cubicBezTo>
                  <a:cubicBezTo>
                    <a:pt x="26" y="90"/>
                    <a:pt x="26" y="90"/>
                    <a:pt x="26" y="90"/>
                  </a:cubicBezTo>
                  <a:cubicBezTo>
                    <a:pt x="26" y="92"/>
                    <a:pt x="25" y="94"/>
                    <a:pt x="25" y="96"/>
                  </a:cubicBezTo>
                  <a:cubicBezTo>
                    <a:pt x="24" y="97"/>
                    <a:pt x="23" y="99"/>
                    <a:pt x="22" y="100"/>
                  </a:cubicBezTo>
                  <a:cubicBezTo>
                    <a:pt x="21" y="101"/>
                    <a:pt x="19" y="102"/>
                    <a:pt x="18" y="103"/>
                  </a:cubicBezTo>
                  <a:cubicBezTo>
                    <a:pt x="16" y="104"/>
                    <a:pt x="15" y="104"/>
                    <a:pt x="13" y="104"/>
                  </a:cubicBezTo>
                  <a:cubicBezTo>
                    <a:pt x="9" y="104"/>
                    <a:pt x="6" y="103"/>
                    <a:pt x="4" y="100"/>
                  </a:cubicBezTo>
                  <a:cubicBezTo>
                    <a:pt x="2" y="99"/>
                    <a:pt x="1" y="97"/>
                    <a:pt x="1" y="96"/>
                  </a:cubicBezTo>
                  <a:cubicBezTo>
                    <a:pt x="0" y="94"/>
                    <a:pt x="0" y="92"/>
                    <a:pt x="0" y="90"/>
                  </a:cubicBezTo>
                  <a:cubicBezTo>
                    <a:pt x="0" y="52"/>
                    <a:pt x="0" y="52"/>
                    <a:pt x="0" y="52"/>
                  </a:cubicBezTo>
                  <a:cubicBezTo>
                    <a:pt x="0" y="45"/>
                    <a:pt x="1" y="38"/>
                    <a:pt x="3" y="32"/>
                  </a:cubicBezTo>
                  <a:cubicBezTo>
                    <a:pt x="5" y="26"/>
                    <a:pt x="9" y="21"/>
                    <a:pt x="13" y="16"/>
                  </a:cubicBezTo>
                  <a:cubicBezTo>
                    <a:pt x="17" y="12"/>
                    <a:pt x="22" y="8"/>
                    <a:pt x="27" y="5"/>
                  </a:cubicBezTo>
                  <a:cubicBezTo>
                    <a:pt x="38" y="0"/>
                    <a:pt x="52" y="0"/>
                    <a:pt x="63" y="5"/>
                  </a:cubicBezTo>
                  <a:cubicBezTo>
                    <a:pt x="68" y="8"/>
                    <a:pt x="73" y="12"/>
                    <a:pt x="77" y="16"/>
                  </a:cubicBezTo>
                  <a:cubicBezTo>
                    <a:pt x="82" y="21"/>
                    <a:pt x="85" y="26"/>
                    <a:pt x="87" y="32"/>
                  </a:cubicBezTo>
                  <a:cubicBezTo>
                    <a:pt x="90" y="38"/>
                    <a:pt x="91" y="45"/>
                    <a:pt x="91" y="52"/>
                  </a:cubicBezTo>
                  <a:cubicBezTo>
                    <a:pt x="91" y="90"/>
                    <a:pt x="91" y="90"/>
                    <a:pt x="91" y="9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6" name="Google Shape;616;p63"/>
            <p:cNvSpPr/>
            <p:nvPr/>
          </p:nvSpPr>
          <p:spPr>
            <a:xfrm>
              <a:off x="1144588" y="546100"/>
              <a:ext cx="158750" cy="169863"/>
            </a:xfrm>
            <a:custGeom>
              <a:avLst/>
              <a:gdLst/>
              <a:ahLst/>
              <a:cxnLst/>
              <a:rect l="l" t="t" r="r" b="b"/>
              <a:pathLst>
                <a:path w="100" h="107" extrusionOk="0">
                  <a:moveTo>
                    <a:pt x="0" y="53"/>
                  </a:moveTo>
                  <a:cubicBezTo>
                    <a:pt x="0" y="40"/>
                    <a:pt x="5" y="27"/>
                    <a:pt x="14" y="17"/>
                  </a:cubicBezTo>
                  <a:cubicBezTo>
                    <a:pt x="18" y="12"/>
                    <a:pt x="24" y="8"/>
                    <a:pt x="29" y="6"/>
                  </a:cubicBezTo>
                  <a:cubicBezTo>
                    <a:pt x="41" y="0"/>
                    <a:pt x="55" y="0"/>
                    <a:pt x="66" y="6"/>
                  </a:cubicBezTo>
                  <a:cubicBezTo>
                    <a:pt x="72" y="8"/>
                    <a:pt x="77" y="12"/>
                    <a:pt x="82" y="17"/>
                  </a:cubicBezTo>
                  <a:cubicBezTo>
                    <a:pt x="100" y="38"/>
                    <a:pt x="100" y="69"/>
                    <a:pt x="82" y="90"/>
                  </a:cubicBezTo>
                  <a:cubicBezTo>
                    <a:pt x="77" y="95"/>
                    <a:pt x="72" y="98"/>
                    <a:pt x="66" y="101"/>
                  </a:cubicBezTo>
                  <a:cubicBezTo>
                    <a:pt x="55" y="107"/>
                    <a:pt x="41" y="107"/>
                    <a:pt x="29" y="101"/>
                  </a:cubicBezTo>
                  <a:cubicBezTo>
                    <a:pt x="24" y="98"/>
                    <a:pt x="18" y="95"/>
                    <a:pt x="14" y="90"/>
                  </a:cubicBezTo>
                  <a:cubicBezTo>
                    <a:pt x="5" y="80"/>
                    <a:pt x="0" y="67"/>
                    <a:pt x="0" y="53"/>
                  </a:cubicBezTo>
                  <a:close/>
                  <a:moveTo>
                    <a:pt x="26" y="53"/>
                  </a:moveTo>
                  <a:cubicBezTo>
                    <a:pt x="26" y="56"/>
                    <a:pt x="27" y="60"/>
                    <a:pt x="28" y="63"/>
                  </a:cubicBezTo>
                  <a:cubicBezTo>
                    <a:pt x="29" y="65"/>
                    <a:pt x="31" y="68"/>
                    <a:pt x="33" y="70"/>
                  </a:cubicBezTo>
                  <a:cubicBezTo>
                    <a:pt x="34" y="72"/>
                    <a:pt x="37" y="74"/>
                    <a:pt x="39" y="75"/>
                  </a:cubicBezTo>
                  <a:cubicBezTo>
                    <a:pt x="42" y="76"/>
                    <a:pt x="45" y="77"/>
                    <a:pt x="48" y="77"/>
                  </a:cubicBezTo>
                  <a:cubicBezTo>
                    <a:pt x="51" y="77"/>
                    <a:pt x="54" y="76"/>
                    <a:pt x="56" y="75"/>
                  </a:cubicBezTo>
                  <a:cubicBezTo>
                    <a:pt x="59" y="74"/>
                    <a:pt x="61" y="72"/>
                    <a:pt x="63" y="70"/>
                  </a:cubicBezTo>
                  <a:cubicBezTo>
                    <a:pt x="67" y="65"/>
                    <a:pt x="70" y="59"/>
                    <a:pt x="69" y="53"/>
                  </a:cubicBezTo>
                  <a:cubicBezTo>
                    <a:pt x="70" y="47"/>
                    <a:pt x="67" y="41"/>
                    <a:pt x="63" y="37"/>
                  </a:cubicBezTo>
                  <a:cubicBezTo>
                    <a:pt x="61" y="35"/>
                    <a:pt x="59" y="33"/>
                    <a:pt x="56" y="32"/>
                  </a:cubicBezTo>
                  <a:cubicBezTo>
                    <a:pt x="54" y="30"/>
                    <a:pt x="51" y="30"/>
                    <a:pt x="48" y="30"/>
                  </a:cubicBezTo>
                  <a:cubicBezTo>
                    <a:pt x="45" y="30"/>
                    <a:pt x="42" y="30"/>
                    <a:pt x="39" y="32"/>
                  </a:cubicBezTo>
                  <a:cubicBezTo>
                    <a:pt x="37" y="33"/>
                    <a:pt x="34" y="35"/>
                    <a:pt x="33" y="37"/>
                  </a:cubicBezTo>
                  <a:cubicBezTo>
                    <a:pt x="31" y="39"/>
                    <a:pt x="29" y="41"/>
                    <a:pt x="28" y="44"/>
                  </a:cubicBezTo>
                  <a:cubicBezTo>
                    <a:pt x="27" y="47"/>
                    <a:pt x="26" y="50"/>
                    <a:pt x="26" y="53"/>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7" name="Google Shape;617;p63"/>
            <p:cNvSpPr/>
            <p:nvPr/>
          </p:nvSpPr>
          <p:spPr>
            <a:xfrm>
              <a:off x="1316038" y="546100"/>
              <a:ext cx="150813" cy="169863"/>
            </a:xfrm>
            <a:custGeom>
              <a:avLst/>
              <a:gdLst/>
              <a:ahLst/>
              <a:cxnLst/>
              <a:rect l="l" t="t" r="r" b="b"/>
              <a:pathLst>
                <a:path w="95" h="107" extrusionOk="0">
                  <a:moveTo>
                    <a:pt x="0" y="53"/>
                  </a:moveTo>
                  <a:cubicBezTo>
                    <a:pt x="0" y="46"/>
                    <a:pt x="1" y="40"/>
                    <a:pt x="4" y="33"/>
                  </a:cubicBezTo>
                  <a:cubicBezTo>
                    <a:pt x="6" y="27"/>
                    <a:pt x="10" y="22"/>
                    <a:pt x="14" y="17"/>
                  </a:cubicBezTo>
                  <a:cubicBezTo>
                    <a:pt x="18" y="12"/>
                    <a:pt x="23" y="8"/>
                    <a:pt x="29" y="6"/>
                  </a:cubicBezTo>
                  <a:cubicBezTo>
                    <a:pt x="41" y="0"/>
                    <a:pt x="54" y="0"/>
                    <a:pt x="66" y="6"/>
                  </a:cubicBezTo>
                  <a:cubicBezTo>
                    <a:pt x="72" y="8"/>
                    <a:pt x="77" y="12"/>
                    <a:pt x="81" y="17"/>
                  </a:cubicBezTo>
                  <a:cubicBezTo>
                    <a:pt x="90" y="27"/>
                    <a:pt x="95" y="40"/>
                    <a:pt x="95" y="53"/>
                  </a:cubicBezTo>
                  <a:cubicBezTo>
                    <a:pt x="95" y="60"/>
                    <a:pt x="94" y="67"/>
                    <a:pt x="92" y="73"/>
                  </a:cubicBezTo>
                  <a:cubicBezTo>
                    <a:pt x="89" y="80"/>
                    <a:pt x="86" y="85"/>
                    <a:pt x="81" y="90"/>
                  </a:cubicBezTo>
                  <a:cubicBezTo>
                    <a:pt x="77" y="95"/>
                    <a:pt x="72" y="98"/>
                    <a:pt x="66" y="101"/>
                  </a:cubicBezTo>
                  <a:cubicBezTo>
                    <a:pt x="54" y="107"/>
                    <a:pt x="41" y="107"/>
                    <a:pt x="29" y="101"/>
                  </a:cubicBezTo>
                  <a:cubicBezTo>
                    <a:pt x="23" y="98"/>
                    <a:pt x="18" y="95"/>
                    <a:pt x="14" y="90"/>
                  </a:cubicBezTo>
                  <a:cubicBezTo>
                    <a:pt x="10" y="85"/>
                    <a:pt x="6" y="80"/>
                    <a:pt x="4" y="73"/>
                  </a:cubicBezTo>
                  <a:cubicBezTo>
                    <a:pt x="1" y="67"/>
                    <a:pt x="0" y="60"/>
                    <a:pt x="0" y="53"/>
                  </a:cubicBezTo>
                  <a:close/>
                  <a:moveTo>
                    <a:pt x="26" y="53"/>
                  </a:moveTo>
                  <a:cubicBezTo>
                    <a:pt x="26" y="56"/>
                    <a:pt x="26" y="60"/>
                    <a:pt x="28" y="63"/>
                  </a:cubicBezTo>
                  <a:cubicBezTo>
                    <a:pt x="29" y="65"/>
                    <a:pt x="30" y="68"/>
                    <a:pt x="32" y="70"/>
                  </a:cubicBezTo>
                  <a:cubicBezTo>
                    <a:pt x="34" y="72"/>
                    <a:pt x="37" y="74"/>
                    <a:pt x="39" y="75"/>
                  </a:cubicBezTo>
                  <a:cubicBezTo>
                    <a:pt x="42" y="76"/>
                    <a:pt x="45" y="77"/>
                    <a:pt x="48" y="77"/>
                  </a:cubicBezTo>
                  <a:cubicBezTo>
                    <a:pt x="51" y="77"/>
                    <a:pt x="53" y="76"/>
                    <a:pt x="56" y="75"/>
                  </a:cubicBezTo>
                  <a:cubicBezTo>
                    <a:pt x="59" y="74"/>
                    <a:pt x="61" y="72"/>
                    <a:pt x="63" y="70"/>
                  </a:cubicBezTo>
                  <a:cubicBezTo>
                    <a:pt x="69" y="63"/>
                    <a:pt x="71" y="53"/>
                    <a:pt x="68" y="44"/>
                  </a:cubicBezTo>
                  <a:cubicBezTo>
                    <a:pt x="67" y="41"/>
                    <a:pt x="65" y="39"/>
                    <a:pt x="63" y="37"/>
                  </a:cubicBezTo>
                  <a:cubicBezTo>
                    <a:pt x="61" y="35"/>
                    <a:pt x="59" y="33"/>
                    <a:pt x="56" y="32"/>
                  </a:cubicBezTo>
                  <a:cubicBezTo>
                    <a:pt x="53" y="30"/>
                    <a:pt x="51" y="30"/>
                    <a:pt x="48" y="30"/>
                  </a:cubicBezTo>
                  <a:cubicBezTo>
                    <a:pt x="45" y="30"/>
                    <a:pt x="42" y="30"/>
                    <a:pt x="39" y="32"/>
                  </a:cubicBezTo>
                  <a:cubicBezTo>
                    <a:pt x="37" y="33"/>
                    <a:pt x="34" y="35"/>
                    <a:pt x="32" y="37"/>
                  </a:cubicBezTo>
                  <a:cubicBezTo>
                    <a:pt x="30" y="39"/>
                    <a:pt x="29" y="41"/>
                    <a:pt x="28" y="44"/>
                  </a:cubicBezTo>
                  <a:cubicBezTo>
                    <a:pt x="26" y="47"/>
                    <a:pt x="26" y="50"/>
                    <a:pt x="26" y="53"/>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8" name="Google Shape;618;p63"/>
            <p:cNvSpPr/>
            <p:nvPr/>
          </p:nvSpPr>
          <p:spPr>
            <a:xfrm>
              <a:off x="404813" y="449263"/>
              <a:ext cx="215900" cy="261938"/>
            </a:xfrm>
            <a:custGeom>
              <a:avLst/>
              <a:gdLst/>
              <a:ahLst/>
              <a:cxnLst/>
              <a:rect l="l" t="t" r="r" b="b"/>
              <a:pathLst>
                <a:path w="136" h="165" extrusionOk="0">
                  <a:moveTo>
                    <a:pt x="2" y="23"/>
                  </a:moveTo>
                  <a:cubicBezTo>
                    <a:pt x="1" y="21"/>
                    <a:pt x="0" y="18"/>
                    <a:pt x="0" y="16"/>
                  </a:cubicBezTo>
                  <a:cubicBezTo>
                    <a:pt x="0" y="14"/>
                    <a:pt x="1" y="12"/>
                    <a:pt x="2" y="10"/>
                  </a:cubicBezTo>
                  <a:cubicBezTo>
                    <a:pt x="2" y="8"/>
                    <a:pt x="3" y="6"/>
                    <a:pt x="5" y="5"/>
                  </a:cubicBezTo>
                  <a:cubicBezTo>
                    <a:pt x="6" y="3"/>
                    <a:pt x="8" y="2"/>
                    <a:pt x="10" y="1"/>
                  </a:cubicBezTo>
                  <a:cubicBezTo>
                    <a:pt x="12" y="0"/>
                    <a:pt x="14" y="0"/>
                    <a:pt x="16" y="0"/>
                  </a:cubicBezTo>
                  <a:cubicBezTo>
                    <a:pt x="18" y="0"/>
                    <a:pt x="20" y="0"/>
                    <a:pt x="22" y="1"/>
                  </a:cubicBezTo>
                  <a:cubicBezTo>
                    <a:pt x="24" y="2"/>
                    <a:pt x="25" y="3"/>
                    <a:pt x="27" y="4"/>
                  </a:cubicBezTo>
                  <a:cubicBezTo>
                    <a:pt x="28" y="6"/>
                    <a:pt x="29" y="8"/>
                    <a:pt x="30" y="10"/>
                  </a:cubicBezTo>
                  <a:cubicBezTo>
                    <a:pt x="30" y="10"/>
                    <a:pt x="65" y="98"/>
                    <a:pt x="65" y="99"/>
                  </a:cubicBezTo>
                  <a:cubicBezTo>
                    <a:pt x="66" y="101"/>
                    <a:pt x="68" y="102"/>
                    <a:pt x="70" y="101"/>
                  </a:cubicBezTo>
                  <a:cubicBezTo>
                    <a:pt x="70" y="101"/>
                    <a:pt x="71" y="100"/>
                    <a:pt x="71" y="99"/>
                  </a:cubicBezTo>
                  <a:cubicBezTo>
                    <a:pt x="72" y="98"/>
                    <a:pt x="106" y="10"/>
                    <a:pt x="106" y="10"/>
                  </a:cubicBezTo>
                  <a:cubicBezTo>
                    <a:pt x="107" y="8"/>
                    <a:pt x="108" y="6"/>
                    <a:pt x="110" y="5"/>
                  </a:cubicBezTo>
                  <a:cubicBezTo>
                    <a:pt x="111" y="3"/>
                    <a:pt x="113" y="2"/>
                    <a:pt x="114" y="1"/>
                  </a:cubicBezTo>
                  <a:cubicBezTo>
                    <a:pt x="116" y="0"/>
                    <a:pt x="118" y="0"/>
                    <a:pt x="120" y="0"/>
                  </a:cubicBezTo>
                  <a:cubicBezTo>
                    <a:pt x="122" y="0"/>
                    <a:pt x="124" y="0"/>
                    <a:pt x="126" y="1"/>
                  </a:cubicBezTo>
                  <a:cubicBezTo>
                    <a:pt x="128" y="2"/>
                    <a:pt x="130" y="3"/>
                    <a:pt x="131" y="5"/>
                  </a:cubicBezTo>
                  <a:cubicBezTo>
                    <a:pt x="133" y="6"/>
                    <a:pt x="134" y="8"/>
                    <a:pt x="135" y="10"/>
                  </a:cubicBezTo>
                  <a:cubicBezTo>
                    <a:pt x="135" y="12"/>
                    <a:pt x="136" y="14"/>
                    <a:pt x="136" y="16"/>
                  </a:cubicBezTo>
                  <a:cubicBezTo>
                    <a:pt x="136" y="18"/>
                    <a:pt x="135" y="21"/>
                    <a:pt x="134" y="23"/>
                  </a:cubicBezTo>
                  <a:cubicBezTo>
                    <a:pt x="82" y="155"/>
                    <a:pt x="82" y="155"/>
                    <a:pt x="82" y="155"/>
                  </a:cubicBezTo>
                  <a:cubicBezTo>
                    <a:pt x="81" y="158"/>
                    <a:pt x="79" y="161"/>
                    <a:pt x="77" y="162"/>
                  </a:cubicBezTo>
                  <a:cubicBezTo>
                    <a:pt x="74" y="164"/>
                    <a:pt x="71" y="165"/>
                    <a:pt x="68" y="165"/>
                  </a:cubicBezTo>
                  <a:cubicBezTo>
                    <a:pt x="67" y="165"/>
                    <a:pt x="67" y="165"/>
                    <a:pt x="67" y="165"/>
                  </a:cubicBezTo>
                  <a:cubicBezTo>
                    <a:pt x="66" y="165"/>
                    <a:pt x="66" y="165"/>
                    <a:pt x="66" y="165"/>
                  </a:cubicBezTo>
                  <a:cubicBezTo>
                    <a:pt x="63" y="165"/>
                    <a:pt x="61" y="163"/>
                    <a:pt x="59" y="162"/>
                  </a:cubicBezTo>
                  <a:cubicBezTo>
                    <a:pt x="56" y="160"/>
                    <a:pt x="55" y="158"/>
                    <a:pt x="54" y="155"/>
                  </a:cubicBezTo>
                  <a:lnTo>
                    <a:pt x="2" y="23"/>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9" name="Google Shape;619;p63"/>
            <p:cNvSpPr/>
            <p:nvPr/>
          </p:nvSpPr>
          <p:spPr>
            <a:xfrm>
              <a:off x="954088" y="447675"/>
              <a:ext cx="160338" cy="268288"/>
            </a:xfrm>
            <a:custGeom>
              <a:avLst/>
              <a:gdLst/>
              <a:ahLst/>
              <a:cxnLst/>
              <a:rect l="l" t="t" r="r" b="b"/>
              <a:pathLst>
                <a:path w="101" h="169" extrusionOk="0">
                  <a:moveTo>
                    <a:pt x="101" y="21"/>
                  </a:moveTo>
                  <a:cubicBezTo>
                    <a:pt x="101" y="16"/>
                    <a:pt x="101" y="16"/>
                    <a:pt x="101" y="16"/>
                  </a:cubicBezTo>
                  <a:cubicBezTo>
                    <a:pt x="101" y="14"/>
                    <a:pt x="100" y="12"/>
                    <a:pt x="100" y="10"/>
                  </a:cubicBezTo>
                  <a:cubicBezTo>
                    <a:pt x="99" y="8"/>
                    <a:pt x="98" y="6"/>
                    <a:pt x="97" y="5"/>
                  </a:cubicBezTo>
                  <a:cubicBezTo>
                    <a:pt x="96" y="4"/>
                    <a:pt x="94" y="3"/>
                    <a:pt x="93" y="2"/>
                  </a:cubicBezTo>
                  <a:cubicBezTo>
                    <a:pt x="90" y="0"/>
                    <a:pt x="86" y="0"/>
                    <a:pt x="83" y="2"/>
                  </a:cubicBezTo>
                  <a:cubicBezTo>
                    <a:pt x="79" y="4"/>
                    <a:pt x="77" y="6"/>
                    <a:pt x="76" y="10"/>
                  </a:cubicBezTo>
                  <a:cubicBezTo>
                    <a:pt x="75" y="12"/>
                    <a:pt x="75" y="14"/>
                    <a:pt x="75" y="16"/>
                  </a:cubicBezTo>
                  <a:cubicBezTo>
                    <a:pt x="75" y="69"/>
                    <a:pt x="75" y="69"/>
                    <a:pt x="75" y="69"/>
                  </a:cubicBezTo>
                  <a:cubicBezTo>
                    <a:pt x="71" y="67"/>
                    <a:pt x="68" y="66"/>
                    <a:pt x="64" y="65"/>
                  </a:cubicBezTo>
                  <a:cubicBezTo>
                    <a:pt x="61" y="64"/>
                    <a:pt x="57" y="63"/>
                    <a:pt x="53" y="63"/>
                  </a:cubicBezTo>
                  <a:cubicBezTo>
                    <a:pt x="47" y="63"/>
                    <a:pt x="40" y="65"/>
                    <a:pt x="34" y="68"/>
                  </a:cubicBezTo>
                  <a:cubicBezTo>
                    <a:pt x="29" y="70"/>
                    <a:pt x="23" y="74"/>
                    <a:pt x="19" y="79"/>
                  </a:cubicBezTo>
                  <a:cubicBezTo>
                    <a:pt x="0" y="100"/>
                    <a:pt x="0" y="131"/>
                    <a:pt x="19" y="152"/>
                  </a:cubicBezTo>
                  <a:cubicBezTo>
                    <a:pt x="23" y="157"/>
                    <a:pt x="29" y="160"/>
                    <a:pt x="34" y="163"/>
                  </a:cubicBezTo>
                  <a:cubicBezTo>
                    <a:pt x="46" y="169"/>
                    <a:pt x="60" y="169"/>
                    <a:pt x="71" y="163"/>
                  </a:cubicBezTo>
                  <a:cubicBezTo>
                    <a:pt x="77" y="160"/>
                    <a:pt x="82" y="157"/>
                    <a:pt x="87" y="152"/>
                  </a:cubicBezTo>
                  <a:cubicBezTo>
                    <a:pt x="91" y="147"/>
                    <a:pt x="94" y="142"/>
                    <a:pt x="97" y="136"/>
                  </a:cubicBezTo>
                  <a:cubicBezTo>
                    <a:pt x="99" y="130"/>
                    <a:pt x="101" y="123"/>
                    <a:pt x="101" y="116"/>
                  </a:cubicBezTo>
                  <a:cubicBezTo>
                    <a:pt x="101" y="21"/>
                    <a:pt x="101" y="21"/>
                    <a:pt x="101" y="21"/>
                  </a:cubicBezTo>
                  <a:close/>
                  <a:moveTo>
                    <a:pt x="73" y="125"/>
                  </a:moveTo>
                  <a:cubicBezTo>
                    <a:pt x="72" y="127"/>
                    <a:pt x="70" y="130"/>
                    <a:pt x="68" y="132"/>
                  </a:cubicBezTo>
                  <a:cubicBezTo>
                    <a:pt x="66" y="134"/>
                    <a:pt x="64" y="136"/>
                    <a:pt x="61" y="137"/>
                  </a:cubicBezTo>
                  <a:cubicBezTo>
                    <a:pt x="59" y="138"/>
                    <a:pt x="56" y="139"/>
                    <a:pt x="53" y="139"/>
                  </a:cubicBezTo>
                  <a:cubicBezTo>
                    <a:pt x="50" y="139"/>
                    <a:pt x="47" y="138"/>
                    <a:pt x="44" y="137"/>
                  </a:cubicBezTo>
                  <a:cubicBezTo>
                    <a:pt x="42" y="136"/>
                    <a:pt x="40" y="134"/>
                    <a:pt x="38" y="132"/>
                  </a:cubicBezTo>
                  <a:cubicBezTo>
                    <a:pt x="36" y="130"/>
                    <a:pt x="34" y="127"/>
                    <a:pt x="33" y="125"/>
                  </a:cubicBezTo>
                  <a:cubicBezTo>
                    <a:pt x="30" y="116"/>
                    <a:pt x="31" y="106"/>
                    <a:pt x="38" y="99"/>
                  </a:cubicBezTo>
                  <a:cubicBezTo>
                    <a:pt x="40" y="97"/>
                    <a:pt x="42" y="95"/>
                    <a:pt x="44" y="94"/>
                  </a:cubicBezTo>
                  <a:cubicBezTo>
                    <a:pt x="47" y="92"/>
                    <a:pt x="50" y="92"/>
                    <a:pt x="53" y="92"/>
                  </a:cubicBezTo>
                  <a:cubicBezTo>
                    <a:pt x="56" y="92"/>
                    <a:pt x="59" y="92"/>
                    <a:pt x="61" y="94"/>
                  </a:cubicBezTo>
                  <a:cubicBezTo>
                    <a:pt x="64" y="95"/>
                    <a:pt x="66" y="97"/>
                    <a:pt x="68" y="99"/>
                  </a:cubicBezTo>
                  <a:cubicBezTo>
                    <a:pt x="70" y="101"/>
                    <a:pt x="72" y="103"/>
                    <a:pt x="73" y="106"/>
                  </a:cubicBezTo>
                  <a:cubicBezTo>
                    <a:pt x="75" y="112"/>
                    <a:pt x="75" y="119"/>
                    <a:pt x="73" y="125"/>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620" name="Google Shape;620;p63"/>
          <p:cNvSpPr/>
          <p:nvPr/>
        </p:nvSpPr>
        <p:spPr>
          <a:xfrm>
            <a:off x="5799535" y="0"/>
            <a:ext cx="3344400" cy="5143500"/>
          </a:xfrm>
          <a:prstGeom prst="rect">
            <a:avLst/>
          </a:prstGeom>
          <a:solidFill>
            <a:srgbClr val="02B6C8"/>
          </a:solidFill>
          <a:ln>
            <a:noFill/>
          </a:ln>
          <a:effectLst>
            <a:outerShdw blurRad="127000" dist="50800" dir="11040000" algn="tl" rotWithShape="0">
              <a:srgbClr val="000000">
                <a:alpha val="2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621" name="Google Shape;621;p63"/>
          <p:cNvGrpSpPr/>
          <p:nvPr/>
        </p:nvGrpSpPr>
        <p:grpSpPr>
          <a:xfrm>
            <a:off x="5428060" y="1700213"/>
            <a:ext cx="690488" cy="771525"/>
            <a:chOff x="7237413" y="2266950"/>
            <a:chExt cx="920650" cy="1028700"/>
          </a:xfrm>
        </p:grpSpPr>
        <p:sp>
          <p:nvSpPr>
            <p:cNvPr id="622" name="Google Shape;622;p63"/>
            <p:cNvSpPr/>
            <p:nvPr/>
          </p:nvSpPr>
          <p:spPr>
            <a:xfrm>
              <a:off x="7237413" y="2266950"/>
              <a:ext cx="501650" cy="1028700"/>
            </a:xfrm>
            <a:custGeom>
              <a:avLst/>
              <a:gdLst/>
              <a:ahLst/>
              <a:cxnLst/>
              <a:rect l="l" t="t" r="r" b="b"/>
              <a:pathLst>
                <a:path w="316" h="648" extrusionOk="0">
                  <a:moveTo>
                    <a:pt x="312" y="0"/>
                  </a:moveTo>
                  <a:cubicBezTo>
                    <a:pt x="139" y="7"/>
                    <a:pt x="0" y="149"/>
                    <a:pt x="0" y="324"/>
                  </a:cubicBezTo>
                  <a:cubicBezTo>
                    <a:pt x="0" y="499"/>
                    <a:pt x="139" y="641"/>
                    <a:pt x="312" y="648"/>
                  </a:cubicBezTo>
                  <a:cubicBezTo>
                    <a:pt x="312" y="0"/>
                    <a:pt x="312" y="0"/>
                    <a:pt x="312" y="0"/>
                  </a:cubicBezTo>
                  <a:moveTo>
                    <a:pt x="316" y="0"/>
                  </a:moveTo>
                  <a:cubicBezTo>
                    <a:pt x="316" y="0"/>
                    <a:pt x="316" y="0"/>
                    <a:pt x="316" y="0"/>
                  </a:cubicBezTo>
                  <a:cubicBezTo>
                    <a:pt x="316" y="648"/>
                    <a:pt x="316" y="648"/>
                    <a:pt x="316" y="648"/>
                  </a:cubicBezTo>
                  <a:cubicBezTo>
                    <a:pt x="316" y="648"/>
                    <a:pt x="316" y="648"/>
                    <a:pt x="316" y="648"/>
                  </a:cubicBezTo>
                  <a:cubicBezTo>
                    <a:pt x="316" y="0"/>
                    <a:pt x="316" y="0"/>
                    <a:pt x="316" y="0"/>
                  </a:cubicBezTo>
                </a:path>
              </a:pathLst>
            </a:custGeom>
            <a:solidFill>
              <a:srgbClr val="E1E1E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3" name="Google Shape;623;p63"/>
            <p:cNvSpPr/>
            <p:nvPr/>
          </p:nvSpPr>
          <p:spPr>
            <a:xfrm>
              <a:off x="7345363" y="2374900"/>
              <a:ext cx="812700" cy="812700"/>
            </a:xfrm>
            <a:prstGeom prst="ellipse">
              <a:avLst/>
            </a:prstGeom>
            <a:solidFill>
              <a:srgbClr val="79EEA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624" name="Google Shape;624;p63"/>
          <p:cNvGrpSpPr/>
          <p:nvPr/>
        </p:nvGrpSpPr>
        <p:grpSpPr>
          <a:xfrm>
            <a:off x="5428060" y="2867025"/>
            <a:ext cx="690488" cy="771525"/>
            <a:chOff x="7237413" y="3822700"/>
            <a:chExt cx="920650" cy="1028700"/>
          </a:xfrm>
        </p:grpSpPr>
        <p:sp>
          <p:nvSpPr>
            <p:cNvPr id="625" name="Google Shape;625;p63"/>
            <p:cNvSpPr/>
            <p:nvPr/>
          </p:nvSpPr>
          <p:spPr>
            <a:xfrm>
              <a:off x="7237413" y="3822700"/>
              <a:ext cx="501650" cy="1028700"/>
            </a:xfrm>
            <a:custGeom>
              <a:avLst/>
              <a:gdLst/>
              <a:ahLst/>
              <a:cxnLst/>
              <a:rect l="l" t="t" r="r" b="b"/>
              <a:pathLst>
                <a:path w="316" h="648" extrusionOk="0">
                  <a:moveTo>
                    <a:pt x="312" y="0"/>
                  </a:moveTo>
                  <a:cubicBezTo>
                    <a:pt x="139" y="7"/>
                    <a:pt x="0" y="149"/>
                    <a:pt x="0" y="324"/>
                  </a:cubicBezTo>
                  <a:cubicBezTo>
                    <a:pt x="0" y="499"/>
                    <a:pt x="139" y="641"/>
                    <a:pt x="312" y="648"/>
                  </a:cubicBezTo>
                  <a:cubicBezTo>
                    <a:pt x="312" y="0"/>
                    <a:pt x="312" y="0"/>
                    <a:pt x="312" y="0"/>
                  </a:cubicBezTo>
                  <a:moveTo>
                    <a:pt x="316" y="0"/>
                  </a:moveTo>
                  <a:cubicBezTo>
                    <a:pt x="316" y="0"/>
                    <a:pt x="316" y="0"/>
                    <a:pt x="316" y="0"/>
                  </a:cubicBezTo>
                  <a:cubicBezTo>
                    <a:pt x="316" y="648"/>
                    <a:pt x="316" y="648"/>
                    <a:pt x="316" y="648"/>
                  </a:cubicBezTo>
                  <a:cubicBezTo>
                    <a:pt x="316" y="648"/>
                    <a:pt x="316" y="648"/>
                    <a:pt x="316" y="648"/>
                  </a:cubicBezTo>
                  <a:cubicBezTo>
                    <a:pt x="316" y="0"/>
                    <a:pt x="316" y="0"/>
                    <a:pt x="316" y="0"/>
                  </a:cubicBezTo>
                </a:path>
              </a:pathLst>
            </a:custGeom>
            <a:solidFill>
              <a:srgbClr val="E0E0E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6" name="Google Shape;626;p63"/>
            <p:cNvSpPr/>
            <p:nvPr/>
          </p:nvSpPr>
          <p:spPr>
            <a:xfrm>
              <a:off x="7345363" y="3930650"/>
              <a:ext cx="812700" cy="812700"/>
            </a:xfrm>
            <a:prstGeom prst="ellipse">
              <a:avLst/>
            </a:prstGeom>
            <a:solidFill>
              <a:srgbClr val="B187F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627" name="Google Shape;627;p63"/>
          <p:cNvSpPr/>
          <p:nvPr/>
        </p:nvSpPr>
        <p:spPr>
          <a:xfrm>
            <a:off x="5428060" y="4033838"/>
            <a:ext cx="376238" cy="771525"/>
          </a:xfrm>
          <a:custGeom>
            <a:avLst/>
            <a:gdLst/>
            <a:ahLst/>
            <a:cxnLst/>
            <a:rect l="l" t="t" r="r" b="b"/>
            <a:pathLst>
              <a:path w="316" h="648" extrusionOk="0">
                <a:moveTo>
                  <a:pt x="312" y="0"/>
                </a:moveTo>
                <a:cubicBezTo>
                  <a:pt x="139" y="7"/>
                  <a:pt x="0" y="149"/>
                  <a:pt x="0" y="324"/>
                </a:cubicBezTo>
                <a:cubicBezTo>
                  <a:pt x="0" y="499"/>
                  <a:pt x="139" y="641"/>
                  <a:pt x="312" y="648"/>
                </a:cubicBezTo>
                <a:cubicBezTo>
                  <a:pt x="312" y="0"/>
                  <a:pt x="312" y="0"/>
                  <a:pt x="312" y="0"/>
                </a:cubicBezTo>
                <a:moveTo>
                  <a:pt x="316" y="0"/>
                </a:moveTo>
                <a:cubicBezTo>
                  <a:pt x="316" y="0"/>
                  <a:pt x="316" y="0"/>
                  <a:pt x="316" y="0"/>
                </a:cubicBezTo>
                <a:cubicBezTo>
                  <a:pt x="316" y="648"/>
                  <a:pt x="316" y="648"/>
                  <a:pt x="316" y="648"/>
                </a:cubicBezTo>
                <a:cubicBezTo>
                  <a:pt x="316" y="648"/>
                  <a:pt x="316" y="648"/>
                  <a:pt x="316" y="648"/>
                </a:cubicBezTo>
                <a:cubicBezTo>
                  <a:pt x="316" y="0"/>
                  <a:pt x="316" y="0"/>
                  <a:pt x="316" y="0"/>
                </a:cubicBezTo>
              </a:path>
            </a:pathLst>
          </a:custGeom>
          <a:solidFill>
            <a:srgbClr val="E0E0E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8" name="Google Shape;628;p63"/>
          <p:cNvSpPr/>
          <p:nvPr/>
        </p:nvSpPr>
        <p:spPr>
          <a:xfrm>
            <a:off x="5509022" y="4114800"/>
            <a:ext cx="609600" cy="609600"/>
          </a:xfrm>
          <a:prstGeom prst="ellipse">
            <a:avLst/>
          </a:prstGeom>
          <a:solidFill>
            <a:srgbClr val="E8C97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629" name="Google Shape;629;p63"/>
          <p:cNvGrpSpPr/>
          <p:nvPr/>
        </p:nvGrpSpPr>
        <p:grpSpPr>
          <a:xfrm>
            <a:off x="5428060" y="533400"/>
            <a:ext cx="690488" cy="771525"/>
            <a:chOff x="7237413" y="711200"/>
            <a:chExt cx="920650" cy="1028700"/>
          </a:xfrm>
        </p:grpSpPr>
        <p:sp>
          <p:nvSpPr>
            <p:cNvPr id="630" name="Google Shape;630;p63"/>
            <p:cNvSpPr/>
            <p:nvPr/>
          </p:nvSpPr>
          <p:spPr>
            <a:xfrm>
              <a:off x="7237413" y="711200"/>
              <a:ext cx="501650" cy="1028700"/>
            </a:xfrm>
            <a:custGeom>
              <a:avLst/>
              <a:gdLst/>
              <a:ahLst/>
              <a:cxnLst/>
              <a:rect l="l" t="t" r="r" b="b"/>
              <a:pathLst>
                <a:path w="316" h="648" extrusionOk="0">
                  <a:moveTo>
                    <a:pt x="312" y="0"/>
                  </a:moveTo>
                  <a:cubicBezTo>
                    <a:pt x="139" y="7"/>
                    <a:pt x="0" y="149"/>
                    <a:pt x="0" y="324"/>
                  </a:cubicBezTo>
                  <a:cubicBezTo>
                    <a:pt x="0" y="499"/>
                    <a:pt x="139" y="641"/>
                    <a:pt x="312" y="648"/>
                  </a:cubicBezTo>
                  <a:cubicBezTo>
                    <a:pt x="312" y="0"/>
                    <a:pt x="312" y="0"/>
                    <a:pt x="312" y="0"/>
                  </a:cubicBezTo>
                  <a:moveTo>
                    <a:pt x="316" y="0"/>
                  </a:moveTo>
                  <a:cubicBezTo>
                    <a:pt x="316" y="0"/>
                    <a:pt x="316" y="0"/>
                    <a:pt x="316" y="0"/>
                  </a:cubicBezTo>
                  <a:cubicBezTo>
                    <a:pt x="316" y="648"/>
                    <a:pt x="316" y="648"/>
                    <a:pt x="316" y="648"/>
                  </a:cubicBezTo>
                  <a:cubicBezTo>
                    <a:pt x="316" y="648"/>
                    <a:pt x="316" y="648"/>
                    <a:pt x="316" y="648"/>
                  </a:cubicBezTo>
                  <a:cubicBezTo>
                    <a:pt x="316" y="0"/>
                    <a:pt x="316" y="0"/>
                    <a:pt x="316" y="0"/>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1" name="Google Shape;631;p63"/>
            <p:cNvSpPr/>
            <p:nvPr/>
          </p:nvSpPr>
          <p:spPr>
            <a:xfrm>
              <a:off x="7345363" y="819150"/>
              <a:ext cx="812700" cy="812700"/>
            </a:xfrm>
            <a:prstGeom prst="ellipse">
              <a:avLst/>
            </a:prstGeom>
            <a:solidFill>
              <a:srgbClr val="73DDE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632" name="Google Shape;632;p63"/>
          <p:cNvSpPr txBox="1">
            <a:spLocks noGrp="1"/>
          </p:cNvSpPr>
          <p:nvPr>
            <p:ph type="title"/>
          </p:nvPr>
        </p:nvSpPr>
        <p:spPr>
          <a:xfrm>
            <a:off x="485775" y="1100138"/>
            <a:ext cx="3443400" cy="108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00">
                <a:solidFill>
                  <a:srgbClr val="FFFFFF"/>
                </a:solidFill>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633" name="Google Shape;633;p63"/>
          <p:cNvSpPr txBox="1">
            <a:spLocks noGrp="1"/>
          </p:cNvSpPr>
          <p:nvPr>
            <p:ph type="subTitle" idx="1"/>
          </p:nvPr>
        </p:nvSpPr>
        <p:spPr>
          <a:xfrm>
            <a:off x="485775" y="2828925"/>
            <a:ext cx="3986100" cy="1537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34" name="Google Shape;634;p63"/>
          <p:cNvSpPr txBox="1">
            <a:spLocks noGrp="1"/>
          </p:cNvSpPr>
          <p:nvPr>
            <p:ph type="title" idx="2"/>
          </p:nvPr>
        </p:nvSpPr>
        <p:spPr>
          <a:xfrm>
            <a:off x="6301969" y="533400"/>
            <a:ext cx="233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FFFFFF"/>
                </a:solidFill>
                <a:latin typeface="Roboto"/>
                <a:ea typeface="Roboto"/>
                <a:cs typeface="Roboto"/>
                <a:sym typeface="Roboto"/>
              </a:defRPr>
            </a:lvl1pPr>
            <a:lvl2pPr lvl="1" rtl="0">
              <a:spcBef>
                <a:spcPts val="0"/>
              </a:spcBef>
              <a:spcAft>
                <a:spcPts val="0"/>
              </a:spcAft>
              <a:buNone/>
              <a:defRPr>
                <a:solidFill>
                  <a:srgbClr val="FFFFFF"/>
                </a:solidFill>
                <a:latin typeface="Roboto"/>
                <a:ea typeface="Roboto"/>
                <a:cs typeface="Roboto"/>
                <a:sym typeface="Roboto"/>
              </a:defRPr>
            </a:lvl2pPr>
            <a:lvl3pPr lvl="2" rtl="0">
              <a:spcBef>
                <a:spcPts val="0"/>
              </a:spcBef>
              <a:spcAft>
                <a:spcPts val="0"/>
              </a:spcAft>
              <a:buNone/>
              <a:defRPr>
                <a:solidFill>
                  <a:srgbClr val="FFFFFF"/>
                </a:solidFill>
                <a:latin typeface="Roboto"/>
                <a:ea typeface="Roboto"/>
                <a:cs typeface="Roboto"/>
                <a:sym typeface="Roboto"/>
              </a:defRPr>
            </a:lvl3pPr>
            <a:lvl4pPr lvl="3" rtl="0">
              <a:spcBef>
                <a:spcPts val="0"/>
              </a:spcBef>
              <a:spcAft>
                <a:spcPts val="0"/>
              </a:spcAft>
              <a:buNone/>
              <a:defRPr>
                <a:solidFill>
                  <a:srgbClr val="FFFFFF"/>
                </a:solidFill>
                <a:latin typeface="Roboto"/>
                <a:ea typeface="Roboto"/>
                <a:cs typeface="Roboto"/>
                <a:sym typeface="Roboto"/>
              </a:defRPr>
            </a:lvl4pPr>
            <a:lvl5pPr lvl="4" rtl="0">
              <a:spcBef>
                <a:spcPts val="0"/>
              </a:spcBef>
              <a:spcAft>
                <a:spcPts val="0"/>
              </a:spcAft>
              <a:buNone/>
              <a:defRPr>
                <a:solidFill>
                  <a:srgbClr val="FFFFFF"/>
                </a:solidFill>
                <a:latin typeface="Roboto"/>
                <a:ea typeface="Roboto"/>
                <a:cs typeface="Roboto"/>
                <a:sym typeface="Roboto"/>
              </a:defRPr>
            </a:lvl5pPr>
            <a:lvl6pPr lvl="5" rtl="0">
              <a:spcBef>
                <a:spcPts val="0"/>
              </a:spcBef>
              <a:spcAft>
                <a:spcPts val="0"/>
              </a:spcAft>
              <a:buNone/>
              <a:defRPr>
                <a:solidFill>
                  <a:srgbClr val="FFFFFF"/>
                </a:solidFill>
                <a:latin typeface="Roboto"/>
                <a:ea typeface="Roboto"/>
                <a:cs typeface="Roboto"/>
                <a:sym typeface="Roboto"/>
              </a:defRPr>
            </a:lvl6pPr>
            <a:lvl7pPr lvl="6" rtl="0">
              <a:spcBef>
                <a:spcPts val="0"/>
              </a:spcBef>
              <a:spcAft>
                <a:spcPts val="0"/>
              </a:spcAft>
              <a:buNone/>
              <a:defRPr>
                <a:solidFill>
                  <a:srgbClr val="FFFFFF"/>
                </a:solidFill>
                <a:latin typeface="Roboto"/>
                <a:ea typeface="Roboto"/>
                <a:cs typeface="Roboto"/>
                <a:sym typeface="Roboto"/>
              </a:defRPr>
            </a:lvl7pPr>
            <a:lvl8pPr lvl="7" rtl="0">
              <a:spcBef>
                <a:spcPts val="0"/>
              </a:spcBef>
              <a:spcAft>
                <a:spcPts val="0"/>
              </a:spcAft>
              <a:buNone/>
              <a:defRPr>
                <a:solidFill>
                  <a:srgbClr val="FFFFFF"/>
                </a:solidFill>
                <a:latin typeface="Roboto"/>
                <a:ea typeface="Roboto"/>
                <a:cs typeface="Roboto"/>
                <a:sym typeface="Roboto"/>
              </a:defRPr>
            </a:lvl8pPr>
            <a:lvl9pPr lvl="8" rtl="0">
              <a:spcBef>
                <a:spcPts val="0"/>
              </a:spcBef>
              <a:spcAft>
                <a:spcPts val="0"/>
              </a:spcAft>
              <a:buNone/>
              <a:defRPr>
                <a:solidFill>
                  <a:srgbClr val="FFFFFF"/>
                </a:solidFill>
                <a:latin typeface="Roboto"/>
                <a:ea typeface="Roboto"/>
                <a:cs typeface="Roboto"/>
                <a:sym typeface="Roboto"/>
              </a:defRPr>
            </a:lvl9pPr>
          </a:lstStyle>
          <a:p>
            <a:endParaRPr/>
          </a:p>
        </p:txBody>
      </p:sp>
      <p:sp>
        <p:nvSpPr>
          <p:cNvPr id="635" name="Google Shape;635;p63"/>
          <p:cNvSpPr txBox="1">
            <a:spLocks noGrp="1"/>
          </p:cNvSpPr>
          <p:nvPr>
            <p:ph type="subTitle" idx="3"/>
          </p:nvPr>
        </p:nvSpPr>
        <p:spPr>
          <a:xfrm>
            <a:off x="6338063" y="717638"/>
            <a:ext cx="20646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36" name="Google Shape;636;p63"/>
          <p:cNvSpPr txBox="1">
            <a:spLocks noGrp="1"/>
          </p:cNvSpPr>
          <p:nvPr>
            <p:ph type="title" idx="4"/>
          </p:nvPr>
        </p:nvSpPr>
        <p:spPr>
          <a:xfrm>
            <a:off x="6338063" y="1752769"/>
            <a:ext cx="233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FFFFFF"/>
                </a:solidFill>
                <a:latin typeface="Roboto"/>
                <a:ea typeface="Roboto"/>
                <a:cs typeface="Roboto"/>
                <a:sym typeface="Roboto"/>
              </a:defRPr>
            </a:lvl1pPr>
            <a:lvl2pPr lvl="1" rtl="0">
              <a:spcBef>
                <a:spcPts val="0"/>
              </a:spcBef>
              <a:spcAft>
                <a:spcPts val="0"/>
              </a:spcAft>
              <a:buNone/>
              <a:defRPr>
                <a:solidFill>
                  <a:srgbClr val="FFFFFF"/>
                </a:solidFill>
                <a:latin typeface="Roboto"/>
                <a:ea typeface="Roboto"/>
                <a:cs typeface="Roboto"/>
                <a:sym typeface="Roboto"/>
              </a:defRPr>
            </a:lvl2pPr>
            <a:lvl3pPr lvl="2" rtl="0">
              <a:spcBef>
                <a:spcPts val="0"/>
              </a:spcBef>
              <a:spcAft>
                <a:spcPts val="0"/>
              </a:spcAft>
              <a:buNone/>
              <a:defRPr>
                <a:solidFill>
                  <a:srgbClr val="FFFFFF"/>
                </a:solidFill>
                <a:latin typeface="Roboto"/>
                <a:ea typeface="Roboto"/>
                <a:cs typeface="Roboto"/>
                <a:sym typeface="Roboto"/>
              </a:defRPr>
            </a:lvl3pPr>
            <a:lvl4pPr lvl="3" rtl="0">
              <a:spcBef>
                <a:spcPts val="0"/>
              </a:spcBef>
              <a:spcAft>
                <a:spcPts val="0"/>
              </a:spcAft>
              <a:buNone/>
              <a:defRPr>
                <a:solidFill>
                  <a:srgbClr val="FFFFFF"/>
                </a:solidFill>
                <a:latin typeface="Roboto"/>
                <a:ea typeface="Roboto"/>
                <a:cs typeface="Roboto"/>
                <a:sym typeface="Roboto"/>
              </a:defRPr>
            </a:lvl4pPr>
            <a:lvl5pPr lvl="4" rtl="0">
              <a:spcBef>
                <a:spcPts val="0"/>
              </a:spcBef>
              <a:spcAft>
                <a:spcPts val="0"/>
              </a:spcAft>
              <a:buNone/>
              <a:defRPr>
                <a:solidFill>
                  <a:srgbClr val="FFFFFF"/>
                </a:solidFill>
                <a:latin typeface="Roboto"/>
                <a:ea typeface="Roboto"/>
                <a:cs typeface="Roboto"/>
                <a:sym typeface="Roboto"/>
              </a:defRPr>
            </a:lvl5pPr>
            <a:lvl6pPr lvl="5" rtl="0">
              <a:spcBef>
                <a:spcPts val="0"/>
              </a:spcBef>
              <a:spcAft>
                <a:spcPts val="0"/>
              </a:spcAft>
              <a:buNone/>
              <a:defRPr>
                <a:solidFill>
                  <a:srgbClr val="FFFFFF"/>
                </a:solidFill>
                <a:latin typeface="Roboto"/>
                <a:ea typeface="Roboto"/>
                <a:cs typeface="Roboto"/>
                <a:sym typeface="Roboto"/>
              </a:defRPr>
            </a:lvl6pPr>
            <a:lvl7pPr lvl="6" rtl="0">
              <a:spcBef>
                <a:spcPts val="0"/>
              </a:spcBef>
              <a:spcAft>
                <a:spcPts val="0"/>
              </a:spcAft>
              <a:buNone/>
              <a:defRPr>
                <a:solidFill>
                  <a:srgbClr val="FFFFFF"/>
                </a:solidFill>
                <a:latin typeface="Roboto"/>
                <a:ea typeface="Roboto"/>
                <a:cs typeface="Roboto"/>
                <a:sym typeface="Roboto"/>
              </a:defRPr>
            </a:lvl7pPr>
            <a:lvl8pPr lvl="7" rtl="0">
              <a:spcBef>
                <a:spcPts val="0"/>
              </a:spcBef>
              <a:spcAft>
                <a:spcPts val="0"/>
              </a:spcAft>
              <a:buNone/>
              <a:defRPr>
                <a:solidFill>
                  <a:srgbClr val="FFFFFF"/>
                </a:solidFill>
                <a:latin typeface="Roboto"/>
                <a:ea typeface="Roboto"/>
                <a:cs typeface="Roboto"/>
                <a:sym typeface="Roboto"/>
              </a:defRPr>
            </a:lvl8pPr>
            <a:lvl9pPr lvl="8" rtl="0">
              <a:spcBef>
                <a:spcPts val="0"/>
              </a:spcBef>
              <a:spcAft>
                <a:spcPts val="0"/>
              </a:spcAft>
              <a:buNone/>
              <a:defRPr>
                <a:solidFill>
                  <a:srgbClr val="FFFFFF"/>
                </a:solidFill>
                <a:latin typeface="Roboto"/>
                <a:ea typeface="Roboto"/>
                <a:cs typeface="Roboto"/>
                <a:sym typeface="Roboto"/>
              </a:defRPr>
            </a:lvl9pPr>
          </a:lstStyle>
          <a:p>
            <a:endParaRPr/>
          </a:p>
        </p:txBody>
      </p:sp>
      <p:sp>
        <p:nvSpPr>
          <p:cNvPr id="637" name="Google Shape;637;p63"/>
          <p:cNvSpPr txBox="1">
            <a:spLocks noGrp="1"/>
          </p:cNvSpPr>
          <p:nvPr>
            <p:ph type="subTitle" idx="5"/>
          </p:nvPr>
        </p:nvSpPr>
        <p:spPr>
          <a:xfrm>
            <a:off x="6374156" y="1937006"/>
            <a:ext cx="20646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38" name="Google Shape;638;p63"/>
          <p:cNvSpPr txBox="1">
            <a:spLocks noGrp="1"/>
          </p:cNvSpPr>
          <p:nvPr>
            <p:ph type="title" idx="6"/>
          </p:nvPr>
        </p:nvSpPr>
        <p:spPr>
          <a:xfrm>
            <a:off x="6317006" y="2919581"/>
            <a:ext cx="233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FFFFFF"/>
                </a:solidFill>
                <a:latin typeface="Roboto"/>
                <a:ea typeface="Roboto"/>
                <a:cs typeface="Roboto"/>
                <a:sym typeface="Roboto"/>
              </a:defRPr>
            </a:lvl1pPr>
            <a:lvl2pPr lvl="1" rtl="0">
              <a:spcBef>
                <a:spcPts val="0"/>
              </a:spcBef>
              <a:spcAft>
                <a:spcPts val="0"/>
              </a:spcAft>
              <a:buNone/>
              <a:defRPr>
                <a:solidFill>
                  <a:srgbClr val="FFFFFF"/>
                </a:solidFill>
                <a:latin typeface="Roboto"/>
                <a:ea typeface="Roboto"/>
                <a:cs typeface="Roboto"/>
                <a:sym typeface="Roboto"/>
              </a:defRPr>
            </a:lvl2pPr>
            <a:lvl3pPr lvl="2" rtl="0">
              <a:spcBef>
                <a:spcPts val="0"/>
              </a:spcBef>
              <a:spcAft>
                <a:spcPts val="0"/>
              </a:spcAft>
              <a:buNone/>
              <a:defRPr>
                <a:solidFill>
                  <a:srgbClr val="FFFFFF"/>
                </a:solidFill>
                <a:latin typeface="Roboto"/>
                <a:ea typeface="Roboto"/>
                <a:cs typeface="Roboto"/>
                <a:sym typeface="Roboto"/>
              </a:defRPr>
            </a:lvl3pPr>
            <a:lvl4pPr lvl="3" rtl="0">
              <a:spcBef>
                <a:spcPts val="0"/>
              </a:spcBef>
              <a:spcAft>
                <a:spcPts val="0"/>
              </a:spcAft>
              <a:buNone/>
              <a:defRPr>
                <a:solidFill>
                  <a:srgbClr val="FFFFFF"/>
                </a:solidFill>
                <a:latin typeface="Roboto"/>
                <a:ea typeface="Roboto"/>
                <a:cs typeface="Roboto"/>
                <a:sym typeface="Roboto"/>
              </a:defRPr>
            </a:lvl4pPr>
            <a:lvl5pPr lvl="4" rtl="0">
              <a:spcBef>
                <a:spcPts val="0"/>
              </a:spcBef>
              <a:spcAft>
                <a:spcPts val="0"/>
              </a:spcAft>
              <a:buNone/>
              <a:defRPr>
                <a:solidFill>
                  <a:srgbClr val="FFFFFF"/>
                </a:solidFill>
                <a:latin typeface="Roboto"/>
                <a:ea typeface="Roboto"/>
                <a:cs typeface="Roboto"/>
                <a:sym typeface="Roboto"/>
              </a:defRPr>
            </a:lvl5pPr>
            <a:lvl6pPr lvl="5" rtl="0">
              <a:spcBef>
                <a:spcPts val="0"/>
              </a:spcBef>
              <a:spcAft>
                <a:spcPts val="0"/>
              </a:spcAft>
              <a:buNone/>
              <a:defRPr>
                <a:solidFill>
                  <a:srgbClr val="FFFFFF"/>
                </a:solidFill>
                <a:latin typeface="Roboto"/>
                <a:ea typeface="Roboto"/>
                <a:cs typeface="Roboto"/>
                <a:sym typeface="Roboto"/>
              </a:defRPr>
            </a:lvl6pPr>
            <a:lvl7pPr lvl="6" rtl="0">
              <a:spcBef>
                <a:spcPts val="0"/>
              </a:spcBef>
              <a:spcAft>
                <a:spcPts val="0"/>
              </a:spcAft>
              <a:buNone/>
              <a:defRPr>
                <a:solidFill>
                  <a:srgbClr val="FFFFFF"/>
                </a:solidFill>
                <a:latin typeface="Roboto"/>
                <a:ea typeface="Roboto"/>
                <a:cs typeface="Roboto"/>
                <a:sym typeface="Roboto"/>
              </a:defRPr>
            </a:lvl7pPr>
            <a:lvl8pPr lvl="7" rtl="0">
              <a:spcBef>
                <a:spcPts val="0"/>
              </a:spcBef>
              <a:spcAft>
                <a:spcPts val="0"/>
              </a:spcAft>
              <a:buNone/>
              <a:defRPr>
                <a:solidFill>
                  <a:srgbClr val="FFFFFF"/>
                </a:solidFill>
                <a:latin typeface="Roboto"/>
                <a:ea typeface="Roboto"/>
                <a:cs typeface="Roboto"/>
                <a:sym typeface="Roboto"/>
              </a:defRPr>
            </a:lvl8pPr>
            <a:lvl9pPr lvl="8" rtl="0">
              <a:spcBef>
                <a:spcPts val="0"/>
              </a:spcBef>
              <a:spcAft>
                <a:spcPts val="0"/>
              </a:spcAft>
              <a:buNone/>
              <a:defRPr>
                <a:solidFill>
                  <a:srgbClr val="FFFFFF"/>
                </a:solidFill>
                <a:latin typeface="Roboto"/>
                <a:ea typeface="Roboto"/>
                <a:cs typeface="Roboto"/>
                <a:sym typeface="Roboto"/>
              </a:defRPr>
            </a:lvl9pPr>
          </a:lstStyle>
          <a:p>
            <a:endParaRPr/>
          </a:p>
        </p:txBody>
      </p:sp>
      <p:sp>
        <p:nvSpPr>
          <p:cNvPr id="639" name="Google Shape;639;p63"/>
          <p:cNvSpPr txBox="1">
            <a:spLocks noGrp="1"/>
          </p:cNvSpPr>
          <p:nvPr>
            <p:ph type="subTitle" idx="7"/>
          </p:nvPr>
        </p:nvSpPr>
        <p:spPr>
          <a:xfrm>
            <a:off x="6353100" y="3103819"/>
            <a:ext cx="20646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40" name="Google Shape;640;p63"/>
          <p:cNvSpPr txBox="1">
            <a:spLocks noGrp="1"/>
          </p:cNvSpPr>
          <p:nvPr>
            <p:ph type="title" idx="8"/>
          </p:nvPr>
        </p:nvSpPr>
        <p:spPr>
          <a:xfrm>
            <a:off x="6353100" y="4086394"/>
            <a:ext cx="2339700" cy="173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000">
                <a:solidFill>
                  <a:srgbClr val="FFFFFF"/>
                </a:solidFill>
                <a:latin typeface="Roboto"/>
                <a:ea typeface="Roboto"/>
                <a:cs typeface="Roboto"/>
                <a:sym typeface="Roboto"/>
              </a:defRPr>
            </a:lvl1pPr>
            <a:lvl2pPr lvl="1" rtl="0">
              <a:spcBef>
                <a:spcPts val="0"/>
              </a:spcBef>
              <a:spcAft>
                <a:spcPts val="0"/>
              </a:spcAft>
              <a:buNone/>
              <a:defRPr>
                <a:solidFill>
                  <a:srgbClr val="FFFFFF"/>
                </a:solidFill>
                <a:latin typeface="Roboto"/>
                <a:ea typeface="Roboto"/>
                <a:cs typeface="Roboto"/>
                <a:sym typeface="Roboto"/>
              </a:defRPr>
            </a:lvl2pPr>
            <a:lvl3pPr lvl="2" rtl="0">
              <a:spcBef>
                <a:spcPts val="0"/>
              </a:spcBef>
              <a:spcAft>
                <a:spcPts val="0"/>
              </a:spcAft>
              <a:buNone/>
              <a:defRPr>
                <a:solidFill>
                  <a:srgbClr val="FFFFFF"/>
                </a:solidFill>
                <a:latin typeface="Roboto"/>
                <a:ea typeface="Roboto"/>
                <a:cs typeface="Roboto"/>
                <a:sym typeface="Roboto"/>
              </a:defRPr>
            </a:lvl3pPr>
            <a:lvl4pPr lvl="3" rtl="0">
              <a:spcBef>
                <a:spcPts val="0"/>
              </a:spcBef>
              <a:spcAft>
                <a:spcPts val="0"/>
              </a:spcAft>
              <a:buNone/>
              <a:defRPr>
                <a:solidFill>
                  <a:srgbClr val="FFFFFF"/>
                </a:solidFill>
                <a:latin typeface="Roboto"/>
                <a:ea typeface="Roboto"/>
                <a:cs typeface="Roboto"/>
                <a:sym typeface="Roboto"/>
              </a:defRPr>
            </a:lvl4pPr>
            <a:lvl5pPr lvl="4" rtl="0">
              <a:spcBef>
                <a:spcPts val="0"/>
              </a:spcBef>
              <a:spcAft>
                <a:spcPts val="0"/>
              </a:spcAft>
              <a:buNone/>
              <a:defRPr>
                <a:solidFill>
                  <a:srgbClr val="FFFFFF"/>
                </a:solidFill>
                <a:latin typeface="Roboto"/>
                <a:ea typeface="Roboto"/>
                <a:cs typeface="Roboto"/>
                <a:sym typeface="Roboto"/>
              </a:defRPr>
            </a:lvl5pPr>
            <a:lvl6pPr lvl="5" rtl="0">
              <a:spcBef>
                <a:spcPts val="0"/>
              </a:spcBef>
              <a:spcAft>
                <a:spcPts val="0"/>
              </a:spcAft>
              <a:buNone/>
              <a:defRPr>
                <a:solidFill>
                  <a:srgbClr val="FFFFFF"/>
                </a:solidFill>
                <a:latin typeface="Roboto"/>
                <a:ea typeface="Roboto"/>
                <a:cs typeface="Roboto"/>
                <a:sym typeface="Roboto"/>
              </a:defRPr>
            </a:lvl6pPr>
            <a:lvl7pPr lvl="6" rtl="0">
              <a:spcBef>
                <a:spcPts val="0"/>
              </a:spcBef>
              <a:spcAft>
                <a:spcPts val="0"/>
              </a:spcAft>
              <a:buNone/>
              <a:defRPr>
                <a:solidFill>
                  <a:srgbClr val="FFFFFF"/>
                </a:solidFill>
                <a:latin typeface="Roboto"/>
                <a:ea typeface="Roboto"/>
                <a:cs typeface="Roboto"/>
                <a:sym typeface="Roboto"/>
              </a:defRPr>
            </a:lvl7pPr>
            <a:lvl8pPr lvl="7" rtl="0">
              <a:spcBef>
                <a:spcPts val="0"/>
              </a:spcBef>
              <a:spcAft>
                <a:spcPts val="0"/>
              </a:spcAft>
              <a:buNone/>
              <a:defRPr>
                <a:solidFill>
                  <a:srgbClr val="FFFFFF"/>
                </a:solidFill>
                <a:latin typeface="Roboto"/>
                <a:ea typeface="Roboto"/>
                <a:cs typeface="Roboto"/>
                <a:sym typeface="Roboto"/>
              </a:defRPr>
            </a:lvl8pPr>
            <a:lvl9pPr lvl="8" rtl="0">
              <a:spcBef>
                <a:spcPts val="0"/>
              </a:spcBef>
              <a:spcAft>
                <a:spcPts val="0"/>
              </a:spcAft>
              <a:buNone/>
              <a:defRPr>
                <a:solidFill>
                  <a:srgbClr val="FFFFFF"/>
                </a:solidFill>
                <a:latin typeface="Roboto"/>
                <a:ea typeface="Roboto"/>
                <a:cs typeface="Roboto"/>
                <a:sym typeface="Roboto"/>
              </a:defRPr>
            </a:lvl9pPr>
          </a:lstStyle>
          <a:p>
            <a:endParaRPr/>
          </a:p>
        </p:txBody>
      </p:sp>
      <p:sp>
        <p:nvSpPr>
          <p:cNvPr id="641" name="Google Shape;641;p63"/>
          <p:cNvSpPr txBox="1">
            <a:spLocks noGrp="1"/>
          </p:cNvSpPr>
          <p:nvPr>
            <p:ph type="subTitle" idx="9"/>
          </p:nvPr>
        </p:nvSpPr>
        <p:spPr>
          <a:xfrm>
            <a:off x="6389194" y="4270631"/>
            <a:ext cx="2064600" cy="482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ố cục tùy chỉnh 11">
  <p:cSld name="CUSTOM_11">
    <p:spTree>
      <p:nvGrpSpPr>
        <p:cNvPr id="1" name="Shape 642"/>
        <p:cNvGrpSpPr/>
        <p:nvPr/>
      </p:nvGrpSpPr>
      <p:grpSpPr>
        <a:xfrm>
          <a:off x="0" y="0"/>
          <a:ext cx="0" cy="0"/>
          <a:chOff x="0" y="0"/>
          <a:chExt cx="0" cy="0"/>
        </a:xfrm>
      </p:grpSpPr>
      <p:sp>
        <p:nvSpPr>
          <p:cNvPr id="643" name="Google Shape;643;p64"/>
          <p:cNvSpPr/>
          <p:nvPr/>
        </p:nvSpPr>
        <p:spPr>
          <a:xfrm>
            <a:off x="7025878" y="-1052512"/>
            <a:ext cx="2062163" cy="2068115"/>
          </a:xfrm>
          <a:custGeom>
            <a:avLst/>
            <a:gdLst/>
            <a:ahLst/>
            <a:cxnLst/>
            <a:rect l="l" t="t" r="r" b="b"/>
            <a:pathLst>
              <a:path w="1738" h="1742" extrusionOk="0">
                <a:moveTo>
                  <a:pt x="992" y="64"/>
                </a:moveTo>
                <a:cubicBezTo>
                  <a:pt x="1665" y="692"/>
                  <a:pt x="1665" y="692"/>
                  <a:pt x="1665" y="692"/>
                </a:cubicBezTo>
                <a:cubicBezTo>
                  <a:pt x="1735" y="757"/>
                  <a:pt x="1738" y="865"/>
                  <a:pt x="1674" y="935"/>
                </a:cubicBezTo>
                <a:cubicBezTo>
                  <a:pt x="989" y="1669"/>
                  <a:pt x="989" y="1669"/>
                  <a:pt x="989" y="1669"/>
                </a:cubicBezTo>
                <a:cubicBezTo>
                  <a:pt x="924" y="1739"/>
                  <a:pt x="815" y="1742"/>
                  <a:pt x="746" y="1678"/>
                </a:cubicBezTo>
                <a:cubicBezTo>
                  <a:pt x="73" y="1050"/>
                  <a:pt x="73" y="1050"/>
                  <a:pt x="73" y="1050"/>
                </a:cubicBezTo>
                <a:cubicBezTo>
                  <a:pt x="3" y="985"/>
                  <a:pt x="0" y="877"/>
                  <a:pt x="64" y="807"/>
                </a:cubicBezTo>
                <a:cubicBezTo>
                  <a:pt x="749" y="73"/>
                  <a:pt x="749" y="73"/>
                  <a:pt x="749" y="73"/>
                </a:cubicBezTo>
                <a:cubicBezTo>
                  <a:pt x="814" y="3"/>
                  <a:pt x="923" y="0"/>
                  <a:pt x="992" y="64"/>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644" name="Google Shape;644;p64"/>
          <p:cNvGrpSpPr/>
          <p:nvPr/>
        </p:nvGrpSpPr>
        <p:grpSpPr>
          <a:xfrm>
            <a:off x="-919529" y="3784447"/>
            <a:ext cx="1803797" cy="1803796"/>
            <a:chOff x="-1155701" y="5037138"/>
            <a:chExt cx="2405063" cy="2405062"/>
          </a:xfrm>
        </p:grpSpPr>
        <p:sp>
          <p:nvSpPr>
            <p:cNvPr id="645" name="Google Shape;645;p64"/>
            <p:cNvSpPr/>
            <p:nvPr/>
          </p:nvSpPr>
          <p:spPr>
            <a:xfrm>
              <a:off x="-1155701" y="5037138"/>
              <a:ext cx="2257425" cy="2405062"/>
            </a:xfrm>
            <a:custGeom>
              <a:avLst/>
              <a:gdLst/>
              <a:ahLst/>
              <a:cxnLst/>
              <a:rect l="l" t="t" r="r" b="b"/>
              <a:pathLst>
                <a:path w="1427" h="1520" extrusionOk="0">
                  <a:moveTo>
                    <a:pt x="760" y="0"/>
                  </a:moveTo>
                  <a:cubicBezTo>
                    <a:pt x="655" y="0"/>
                    <a:pt x="555" y="21"/>
                    <a:pt x="464" y="60"/>
                  </a:cubicBezTo>
                  <a:cubicBezTo>
                    <a:pt x="328" y="118"/>
                    <a:pt x="212" y="214"/>
                    <a:pt x="130" y="335"/>
                  </a:cubicBezTo>
                  <a:cubicBezTo>
                    <a:pt x="89" y="396"/>
                    <a:pt x="56" y="463"/>
                    <a:pt x="34" y="534"/>
                  </a:cubicBezTo>
                  <a:cubicBezTo>
                    <a:pt x="12" y="605"/>
                    <a:pt x="0" y="682"/>
                    <a:pt x="0" y="760"/>
                  </a:cubicBezTo>
                  <a:cubicBezTo>
                    <a:pt x="0" y="865"/>
                    <a:pt x="21" y="965"/>
                    <a:pt x="60" y="1056"/>
                  </a:cubicBezTo>
                  <a:cubicBezTo>
                    <a:pt x="118" y="1192"/>
                    <a:pt x="214" y="1308"/>
                    <a:pt x="335" y="1390"/>
                  </a:cubicBezTo>
                  <a:cubicBezTo>
                    <a:pt x="396" y="1431"/>
                    <a:pt x="463" y="1464"/>
                    <a:pt x="534" y="1486"/>
                  </a:cubicBezTo>
                  <a:cubicBezTo>
                    <a:pt x="605" y="1508"/>
                    <a:pt x="681" y="1520"/>
                    <a:pt x="760" y="1520"/>
                  </a:cubicBezTo>
                  <a:cubicBezTo>
                    <a:pt x="760" y="1520"/>
                    <a:pt x="760" y="1520"/>
                    <a:pt x="760" y="1520"/>
                  </a:cubicBezTo>
                  <a:cubicBezTo>
                    <a:pt x="760" y="1520"/>
                    <a:pt x="760" y="1520"/>
                    <a:pt x="760" y="1520"/>
                  </a:cubicBezTo>
                  <a:cubicBezTo>
                    <a:pt x="865" y="1520"/>
                    <a:pt x="965" y="1499"/>
                    <a:pt x="1056" y="1460"/>
                  </a:cubicBezTo>
                  <a:cubicBezTo>
                    <a:pt x="1192" y="1402"/>
                    <a:pt x="1308" y="1306"/>
                    <a:pt x="1390" y="1185"/>
                  </a:cubicBezTo>
                  <a:cubicBezTo>
                    <a:pt x="1403" y="1165"/>
                    <a:pt x="1416" y="1145"/>
                    <a:pt x="1427" y="1124"/>
                  </a:cubicBezTo>
                  <a:cubicBezTo>
                    <a:pt x="1186" y="1124"/>
                    <a:pt x="1186" y="1124"/>
                    <a:pt x="1186" y="1124"/>
                  </a:cubicBezTo>
                  <a:cubicBezTo>
                    <a:pt x="1153" y="1162"/>
                    <a:pt x="1115" y="1196"/>
                    <a:pt x="1073" y="1224"/>
                  </a:cubicBezTo>
                  <a:cubicBezTo>
                    <a:pt x="1028" y="1255"/>
                    <a:pt x="979" y="1279"/>
                    <a:pt x="927" y="1295"/>
                  </a:cubicBezTo>
                  <a:cubicBezTo>
                    <a:pt x="874" y="1311"/>
                    <a:pt x="818" y="1320"/>
                    <a:pt x="760" y="1320"/>
                  </a:cubicBezTo>
                  <a:cubicBezTo>
                    <a:pt x="682" y="1320"/>
                    <a:pt x="609" y="1304"/>
                    <a:pt x="542" y="1276"/>
                  </a:cubicBezTo>
                  <a:cubicBezTo>
                    <a:pt x="442" y="1234"/>
                    <a:pt x="356" y="1162"/>
                    <a:pt x="296" y="1073"/>
                  </a:cubicBezTo>
                  <a:cubicBezTo>
                    <a:pt x="265" y="1028"/>
                    <a:pt x="241" y="979"/>
                    <a:pt x="225" y="927"/>
                  </a:cubicBezTo>
                  <a:cubicBezTo>
                    <a:pt x="209" y="874"/>
                    <a:pt x="200" y="818"/>
                    <a:pt x="200" y="760"/>
                  </a:cubicBezTo>
                  <a:cubicBezTo>
                    <a:pt x="200" y="682"/>
                    <a:pt x="216" y="609"/>
                    <a:pt x="244" y="542"/>
                  </a:cubicBezTo>
                  <a:cubicBezTo>
                    <a:pt x="286" y="442"/>
                    <a:pt x="358" y="356"/>
                    <a:pt x="447" y="296"/>
                  </a:cubicBezTo>
                  <a:cubicBezTo>
                    <a:pt x="492" y="265"/>
                    <a:pt x="541" y="241"/>
                    <a:pt x="593" y="225"/>
                  </a:cubicBezTo>
                  <a:cubicBezTo>
                    <a:pt x="646" y="209"/>
                    <a:pt x="702" y="200"/>
                    <a:pt x="760" y="200"/>
                  </a:cubicBezTo>
                  <a:cubicBezTo>
                    <a:pt x="760" y="0"/>
                    <a:pt x="760" y="0"/>
                    <a:pt x="760" y="0"/>
                  </a:cubicBezTo>
                </a:path>
              </a:pathLst>
            </a:custGeom>
            <a:solidFill>
              <a:srgbClr val="80DAE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6" name="Google Shape;646;p64"/>
            <p:cNvSpPr/>
            <p:nvPr/>
          </p:nvSpPr>
          <p:spPr>
            <a:xfrm>
              <a:off x="46037" y="5037138"/>
              <a:ext cx="1203325" cy="1777999"/>
            </a:xfrm>
            <a:custGeom>
              <a:avLst/>
              <a:gdLst/>
              <a:ahLst/>
              <a:cxnLst/>
              <a:rect l="l" t="t" r="r" b="b"/>
              <a:pathLst>
                <a:path w="760" h="1124" extrusionOk="0">
                  <a:moveTo>
                    <a:pt x="0" y="0"/>
                  </a:moveTo>
                  <a:cubicBezTo>
                    <a:pt x="0" y="0"/>
                    <a:pt x="0" y="0"/>
                    <a:pt x="0" y="0"/>
                  </a:cubicBezTo>
                  <a:cubicBezTo>
                    <a:pt x="0" y="0"/>
                    <a:pt x="0" y="0"/>
                    <a:pt x="0" y="0"/>
                  </a:cubicBezTo>
                  <a:cubicBezTo>
                    <a:pt x="0" y="0"/>
                    <a:pt x="0" y="0"/>
                    <a:pt x="0" y="0"/>
                  </a:cubicBezTo>
                  <a:cubicBezTo>
                    <a:pt x="0" y="200"/>
                    <a:pt x="0" y="200"/>
                    <a:pt x="0" y="200"/>
                  </a:cubicBezTo>
                  <a:cubicBezTo>
                    <a:pt x="0" y="200"/>
                    <a:pt x="0" y="200"/>
                    <a:pt x="0" y="200"/>
                  </a:cubicBezTo>
                  <a:cubicBezTo>
                    <a:pt x="78" y="200"/>
                    <a:pt x="151" y="216"/>
                    <a:pt x="218" y="244"/>
                  </a:cubicBezTo>
                  <a:cubicBezTo>
                    <a:pt x="318" y="286"/>
                    <a:pt x="404" y="358"/>
                    <a:pt x="464" y="447"/>
                  </a:cubicBezTo>
                  <a:cubicBezTo>
                    <a:pt x="495" y="492"/>
                    <a:pt x="519" y="541"/>
                    <a:pt x="535" y="593"/>
                  </a:cubicBezTo>
                  <a:cubicBezTo>
                    <a:pt x="551" y="646"/>
                    <a:pt x="560" y="702"/>
                    <a:pt x="560" y="760"/>
                  </a:cubicBezTo>
                  <a:cubicBezTo>
                    <a:pt x="560" y="838"/>
                    <a:pt x="544" y="911"/>
                    <a:pt x="516" y="978"/>
                  </a:cubicBezTo>
                  <a:cubicBezTo>
                    <a:pt x="493" y="1031"/>
                    <a:pt x="463" y="1081"/>
                    <a:pt x="426" y="1124"/>
                  </a:cubicBezTo>
                  <a:cubicBezTo>
                    <a:pt x="667" y="1124"/>
                    <a:pt x="667" y="1124"/>
                    <a:pt x="667" y="1124"/>
                  </a:cubicBezTo>
                  <a:cubicBezTo>
                    <a:pt x="691" y="1080"/>
                    <a:pt x="711" y="1034"/>
                    <a:pt x="726" y="986"/>
                  </a:cubicBezTo>
                  <a:cubicBezTo>
                    <a:pt x="748" y="915"/>
                    <a:pt x="760" y="838"/>
                    <a:pt x="760" y="760"/>
                  </a:cubicBezTo>
                  <a:cubicBezTo>
                    <a:pt x="760" y="655"/>
                    <a:pt x="739" y="555"/>
                    <a:pt x="700" y="464"/>
                  </a:cubicBezTo>
                  <a:cubicBezTo>
                    <a:pt x="642" y="328"/>
                    <a:pt x="546" y="212"/>
                    <a:pt x="425" y="130"/>
                  </a:cubicBezTo>
                  <a:cubicBezTo>
                    <a:pt x="364" y="89"/>
                    <a:pt x="297" y="56"/>
                    <a:pt x="226" y="34"/>
                  </a:cubicBezTo>
                  <a:cubicBezTo>
                    <a:pt x="155" y="12"/>
                    <a:pt x="79" y="0"/>
                    <a:pt x="0" y="0"/>
                  </a:cubicBezTo>
                </a:path>
              </a:pathLst>
            </a:custGeom>
            <a:solidFill>
              <a:srgbClr val="80DAE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647" name="Google Shape;647;p64"/>
          <p:cNvSpPr txBox="1">
            <a:spLocks noGrp="1"/>
          </p:cNvSpPr>
          <p:nvPr>
            <p:ph type="title"/>
          </p:nvPr>
        </p:nvSpPr>
        <p:spPr>
          <a:xfrm>
            <a:off x="884269" y="600075"/>
            <a:ext cx="7129500" cy="485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7C4182"/>
                </a:solidFill>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a:endParaRPr/>
          </a:p>
        </p:txBody>
      </p:sp>
      <p:sp>
        <p:nvSpPr>
          <p:cNvPr id="648" name="Google Shape;648;p64"/>
          <p:cNvSpPr txBox="1">
            <a:spLocks noGrp="1"/>
          </p:cNvSpPr>
          <p:nvPr>
            <p:ph type="body" idx="1"/>
          </p:nvPr>
        </p:nvSpPr>
        <p:spPr>
          <a:xfrm>
            <a:off x="1000125" y="1171575"/>
            <a:ext cx="7129500" cy="35148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a:lvl1pPr>
            <a:lvl2pPr marL="914400" lvl="1" indent="-279400" rtl="0">
              <a:spcBef>
                <a:spcPts val="0"/>
              </a:spcBef>
              <a:spcAft>
                <a:spcPts val="0"/>
              </a:spcAft>
              <a:buSzPts val="800"/>
              <a:buChar char="○"/>
              <a:defRPr/>
            </a:lvl2pPr>
            <a:lvl3pPr marL="1371600" lvl="2" indent="-279400" rtl="0">
              <a:spcBef>
                <a:spcPts val="0"/>
              </a:spcBef>
              <a:spcAft>
                <a:spcPts val="0"/>
              </a:spcAft>
              <a:buSzPts val="800"/>
              <a:buChar char="■"/>
              <a:defRPr/>
            </a:lvl3pPr>
            <a:lvl4pPr marL="1828800" lvl="3" indent="-279400" rtl="0">
              <a:spcBef>
                <a:spcPts val="0"/>
              </a:spcBef>
              <a:spcAft>
                <a:spcPts val="0"/>
              </a:spcAft>
              <a:buSzPts val="800"/>
              <a:buChar char="●"/>
              <a:defRPr/>
            </a:lvl4pPr>
            <a:lvl5pPr marL="2286000" lvl="4" indent="-279400" rtl="0">
              <a:spcBef>
                <a:spcPts val="0"/>
              </a:spcBef>
              <a:spcAft>
                <a:spcPts val="0"/>
              </a:spcAft>
              <a:buSzPts val="800"/>
              <a:buChar char="○"/>
              <a:defRPr/>
            </a:lvl5pPr>
            <a:lvl6pPr marL="2743200" lvl="5" indent="-279400" rtl="0">
              <a:spcBef>
                <a:spcPts val="0"/>
              </a:spcBef>
              <a:spcAft>
                <a:spcPts val="0"/>
              </a:spcAft>
              <a:buSzPts val="800"/>
              <a:buChar char="■"/>
              <a:defRPr/>
            </a:lvl6pPr>
            <a:lvl7pPr marL="3200400" lvl="6" indent="-279400" rtl="0">
              <a:spcBef>
                <a:spcPts val="0"/>
              </a:spcBef>
              <a:spcAft>
                <a:spcPts val="0"/>
              </a:spcAft>
              <a:buSzPts val="800"/>
              <a:buChar char="●"/>
              <a:defRPr/>
            </a:lvl7pPr>
            <a:lvl8pPr marL="3657600" lvl="7" indent="-279400" rtl="0">
              <a:spcBef>
                <a:spcPts val="0"/>
              </a:spcBef>
              <a:spcAft>
                <a:spcPts val="0"/>
              </a:spcAft>
              <a:buSzPts val="800"/>
              <a:buChar char="○"/>
              <a:defRPr/>
            </a:lvl8pPr>
            <a:lvl9pPr marL="4114800" lvl="8" indent="-279400" rtl="0">
              <a:spcBef>
                <a:spcPts val="0"/>
              </a:spcBef>
              <a:spcAft>
                <a:spcPts val="0"/>
              </a:spcAft>
              <a:buSzPts val="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ố cục tùy chỉnh 13">
  <p:cSld name="CUSTOM_13">
    <p:spTree>
      <p:nvGrpSpPr>
        <p:cNvPr id="1" name="Shape 649"/>
        <p:cNvGrpSpPr/>
        <p:nvPr/>
      </p:nvGrpSpPr>
      <p:grpSpPr>
        <a:xfrm>
          <a:off x="0" y="0"/>
          <a:ext cx="0" cy="0"/>
          <a:chOff x="0" y="0"/>
          <a:chExt cx="0" cy="0"/>
        </a:xfrm>
      </p:grpSpPr>
      <p:sp>
        <p:nvSpPr>
          <p:cNvPr id="650" name="Google Shape;650;p65"/>
          <p:cNvSpPr/>
          <p:nvPr/>
        </p:nvSpPr>
        <p:spPr>
          <a:xfrm>
            <a:off x="-20241" y="-13097"/>
            <a:ext cx="9156900" cy="515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1" name="Google Shape;651;p65"/>
          <p:cNvSpPr/>
          <p:nvPr/>
        </p:nvSpPr>
        <p:spPr>
          <a:xfrm>
            <a:off x="6803231" y="-13106"/>
            <a:ext cx="2391000" cy="5212500"/>
          </a:xfrm>
          <a:prstGeom prst="rect">
            <a:avLst/>
          </a:pr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2" name="Google Shape;652;p65"/>
          <p:cNvSpPr/>
          <p:nvPr/>
        </p:nvSpPr>
        <p:spPr>
          <a:xfrm>
            <a:off x="-16669" y="753665"/>
            <a:ext cx="359569" cy="795337"/>
          </a:xfrm>
          <a:custGeom>
            <a:avLst/>
            <a:gdLst/>
            <a:ahLst/>
            <a:cxnLst/>
            <a:rect l="l" t="t" r="r" b="b"/>
            <a:pathLst>
              <a:path w="302" h="667" extrusionOk="0">
                <a:moveTo>
                  <a:pt x="264" y="264"/>
                </a:moveTo>
                <a:cubicBezTo>
                  <a:pt x="0" y="0"/>
                  <a:pt x="0" y="0"/>
                  <a:pt x="0" y="0"/>
                </a:cubicBezTo>
                <a:cubicBezTo>
                  <a:pt x="0" y="667"/>
                  <a:pt x="0" y="667"/>
                  <a:pt x="0" y="667"/>
                </a:cubicBezTo>
                <a:cubicBezTo>
                  <a:pt x="264" y="403"/>
                  <a:pt x="264" y="403"/>
                  <a:pt x="264" y="403"/>
                </a:cubicBezTo>
                <a:cubicBezTo>
                  <a:pt x="302" y="365"/>
                  <a:pt x="302" y="302"/>
                  <a:pt x="264" y="264"/>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653" name="Google Shape;653;p65"/>
          <p:cNvGrpSpPr/>
          <p:nvPr/>
        </p:nvGrpSpPr>
        <p:grpSpPr>
          <a:xfrm>
            <a:off x="8235554" y="3437334"/>
            <a:ext cx="1383506" cy="1383507"/>
            <a:chOff x="10980738" y="4583112"/>
            <a:chExt cx="1844674" cy="1844675"/>
          </a:xfrm>
        </p:grpSpPr>
        <p:sp>
          <p:nvSpPr>
            <p:cNvPr id="654" name="Google Shape;654;p65"/>
            <p:cNvSpPr/>
            <p:nvPr/>
          </p:nvSpPr>
          <p:spPr>
            <a:xfrm>
              <a:off x="12182475" y="4625975"/>
              <a:ext cx="642938" cy="1758949"/>
            </a:xfrm>
            <a:custGeom>
              <a:avLst/>
              <a:gdLst/>
              <a:ahLst/>
              <a:cxnLst/>
              <a:rect l="l" t="t" r="r" b="b"/>
              <a:pathLst>
                <a:path w="404" h="1106" extrusionOk="0">
                  <a:moveTo>
                    <a:pt x="0" y="0"/>
                  </a:moveTo>
                  <a:cubicBezTo>
                    <a:pt x="0" y="203"/>
                    <a:pt x="0" y="203"/>
                    <a:pt x="0" y="203"/>
                  </a:cubicBezTo>
                  <a:cubicBezTo>
                    <a:pt x="60" y="233"/>
                    <a:pt x="112" y="278"/>
                    <a:pt x="149" y="334"/>
                  </a:cubicBezTo>
                  <a:cubicBezTo>
                    <a:pt x="170" y="365"/>
                    <a:pt x="187" y="400"/>
                    <a:pt x="198" y="436"/>
                  </a:cubicBezTo>
                  <a:cubicBezTo>
                    <a:pt x="210" y="473"/>
                    <a:pt x="216" y="512"/>
                    <a:pt x="216" y="553"/>
                  </a:cubicBezTo>
                  <a:cubicBezTo>
                    <a:pt x="216" y="607"/>
                    <a:pt x="205" y="659"/>
                    <a:pt x="185" y="706"/>
                  </a:cubicBezTo>
                  <a:cubicBezTo>
                    <a:pt x="156" y="776"/>
                    <a:pt x="106" y="836"/>
                    <a:pt x="43" y="878"/>
                  </a:cubicBezTo>
                  <a:cubicBezTo>
                    <a:pt x="29" y="887"/>
                    <a:pt x="15" y="896"/>
                    <a:pt x="0" y="903"/>
                  </a:cubicBezTo>
                  <a:cubicBezTo>
                    <a:pt x="0" y="1106"/>
                    <a:pt x="0" y="1106"/>
                    <a:pt x="0" y="1106"/>
                  </a:cubicBezTo>
                  <a:cubicBezTo>
                    <a:pt x="17" y="1100"/>
                    <a:pt x="34" y="1094"/>
                    <a:pt x="50" y="1087"/>
                  </a:cubicBezTo>
                  <a:cubicBezTo>
                    <a:pt x="154" y="1043"/>
                    <a:pt x="242" y="970"/>
                    <a:pt x="305" y="877"/>
                  </a:cubicBezTo>
                  <a:cubicBezTo>
                    <a:pt x="336" y="831"/>
                    <a:pt x="361" y="780"/>
                    <a:pt x="378" y="725"/>
                  </a:cubicBezTo>
                  <a:cubicBezTo>
                    <a:pt x="395" y="671"/>
                    <a:pt x="404" y="613"/>
                    <a:pt x="404" y="553"/>
                  </a:cubicBezTo>
                  <a:cubicBezTo>
                    <a:pt x="404" y="473"/>
                    <a:pt x="388" y="397"/>
                    <a:pt x="358" y="327"/>
                  </a:cubicBezTo>
                  <a:cubicBezTo>
                    <a:pt x="314" y="223"/>
                    <a:pt x="241" y="135"/>
                    <a:pt x="148" y="72"/>
                  </a:cubicBezTo>
                  <a:cubicBezTo>
                    <a:pt x="103" y="42"/>
                    <a:pt x="53" y="17"/>
                    <a:pt x="0" y="0"/>
                  </a:cubicBezTo>
                </a:path>
              </a:pathLst>
            </a:custGeom>
            <a:solidFill>
              <a:srgbClr val="96679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5" name="Google Shape;655;p65"/>
            <p:cNvSpPr/>
            <p:nvPr/>
          </p:nvSpPr>
          <p:spPr>
            <a:xfrm>
              <a:off x="10980738" y="4583112"/>
              <a:ext cx="1201738" cy="1844675"/>
            </a:xfrm>
            <a:custGeom>
              <a:avLst/>
              <a:gdLst/>
              <a:ahLst/>
              <a:cxnLst/>
              <a:rect l="l" t="t" r="r" b="b"/>
              <a:pathLst>
                <a:path w="756" h="1160" extrusionOk="0">
                  <a:moveTo>
                    <a:pt x="580" y="0"/>
                  </a:moveTo>
                  <a:cubicBezTo>
                    <a:pt x="500" y="0"/>
                    <a:pt x="424" y="16"/>
                    <a:pt x="354" y="46"/>
                  </a:cubicBezTo>
                  <a:cubicBezTo>
                    <a:pt x="250" y="90"/>
                    <a:pt x="162" y="163"/>
                    <a:pt x="99" y="256"/>
                  </a:cubicBezTo>
                  <a:cubicBezTo>
                    <a:pt x="68" y="302"/>
                    <a:pt x="43" y="353"/>
                    <a:pt x="26" y="408"/>
                  </a:cubicBezTo>
                  <a:cubicBezTo>
                    <a:pt x="9" y="462"/>
                    <a:pt x="0" y="520"/>
                    <a:pt x="0" y="580"/>
                  </a:cubicBezTo>
                  <a:cubicBezTo>
                    <a:pt x="0" y="660"/>
                    <a:pt x="16" y="736"/>
                    <a:pt x="46" y="806"/>
                  </a:cubicBezTo>
                  <a:cubicBezTo>
                    <a:pt x="90" y="910"/>
                    <a:pt x="163" y="998"/>
                    <a:pt x="256" y="1061"/>
                  </a:cubicBezTo>
                  <a:cubicBezTo>
                    <a:pt x="302" y="1092"/>
                    <a:pt x="353" y="1117"/>
                    <a:pt x="408" y="1134"/>
                  </a:cubicBezTo>
                  <a:cubicBezTo>
                    <a:pt x="462" y="1151"/>
                    <a:pt x="520" y="1160"/>
                    <a:pt x="580" y="1160"/>
                  </a:cubicBezTo>
                  <a:cubicBezTo>
                    <a:pt x="580" y="1160"/>
                    <a:pt x="580" y="1160"/>
                    <a:pt x="580" y="1160"/>
                  </a:cubicBezTo>
                  <a:cubicBezTo>
                    <a:pt x="580" y="1160"/>
                    <a:pt x="580" y="1160"/>
                    <a:pt x="580" y="1160"/>
                  </a:cubicBezTo>
                  <a:cubicBezTo>
                    <a:pt x="641" y="1160"/>
                    <a:pt x="700" y="1150"/>
                    <a:pt x="756" y="1133"/>
                  </a:cubicBezTo>
                  <a:cubicBezTo>
                    <a:pt x="756" y="930"/>
                    <a:pt x="756" y="930"/>
                    <a:pt x="756" y="930"/>
                  </a:cubicBezTo>
                  <a:cubicBezTo>
                    <a:pt x="737" y="940"/>
                    <a:pt x="717" y="948"/>
                    <a:pt x="697" y="954"/>
                  </a:cubicBezTo>
                  <a:cubicBezTo>
                    <a:pt x="660" y="966"/>
                    <a:pt x="621" y="972"/>
                    <a:pt x="580" y="972"/>
                  </a:cubicBezTo>
                  <a:cubicBezTo>
                    <a:pt x="526" y="972"/>
                    <a:pt x="474" y="961"/>
                    <a:pt x="427" y="941"/>
                  </a:cubicBezTo>
                  <a:cubicBezTo>
                    <a:pt x="357" y="912"/>
                    <a:pt x="297" y="862"/>
                    <a:pt x="255" y="799"/>
                  </a:cubicBezTo>
                  <a:cubicBezTo>
                    <a:pt x="234" y="768"/>
                    <a:pt x="217" y="733"/>
                    <a:pt x="206" y="697"/>
                  </a:cubicBezTo>
                  <a:cubicBezTo>
                    <a:pt x="194" y="660"/>
                    <a:pt x="188" y="621"/>
                    <a:pt x="188" y="580"/>
                  </a:cubicBezTo>
                  <a:cubicBezTo>
                    <a:pt x="188" y="526"/>
                    <a:pt x="199" y="474"/>
                    <a:pt x="219" y="427"/>
                  </a:cubicBezTo>
                  <a:cubicBezTo>
                    <a:pt x="248" y="357"/>
                    <a:pt x="298" y="297"/>
                    <a:pt x="361" y="255"/>
                  </a:cubicBezTo>
                  <a:cubicBezTo>
                    <a:pt x="392" y="234"/>
                    <a:pt x="427" y="217"/>
                    <a:pt x="463" y="206"/>
                  </a:cubicBezTo>
                  <a:cubicBezTo>
                    <a:pt x="500" y="194"/>
                    <a:pt x="539" y="188"/>
                    <a:pt x="580" y="188"/>
                  </a:cubicBezTo>
                  <a:cubicBezTo>
                    <a:pt x="580" y="188"/>
                    <a:pt x="580" y="188"/>
                    <a:pt x="580" y="188"/>
                  </a:cubicBezTo>
                  <a:cubicBezTo>
                    <a:pt x="634" y="188"/>
                    <a:pt x="686" y="199"/>
                    <a:pt x="733" y="219"/>
                  </a:cubicBezTo>
                  <a:cubicBezTo>
                    <a:pt x="741" y="222"/>
                    <a:pt x="748" y="226"/>
                    <a:pt x="756" y="230"/>
                  </a:cubicBezTo>
                  <a:cubicBezTo>
                    <a:pt x="756" y="27"/>
                    <a:pt x="756" y="27"/>
                    <a:pt x="756" y="27"/>
                  </a:cubicBezTo>
                  <a:cubicBezTo>
                    <a:pt x="755" y="27"/>
                    <a:pt x="754" y="26"/>
                    <a:pt x="752" y="26"/>
                  </a:cubicBezTo>
                  <a:cubicBezTo>
                    <a:pt x="698" y="9"/>
                    <a:pt x="640" y="0"/>
                    <a:pt x="580" y="0"/>
                  </a:cubicBezTo>
                  <a:cubicBezTo>
                    <a:pt x="580" y="0"/>
                    <a:pt x="580" y="0"/>
                    <a:pt x="580" y="0"/>
                  </a:cubicBezTo>
                  <a:cubicBezTo>
                    <a:pt x="580" y="0"/>
                    <a:pt x="580" y="0"/>
                    <a:pt x="580" y="0"/>
                  </a:cubicBezTo>
                  <a:cubicBezTo>
                    <a:pt x="580" y="0"/>
                    <a:pt x="580" y="0"/>
                    <a:pt x="580" y="0"/>
                  </a:cubicBezTo>
                </a:path>
              </a:pathLst>
            </a:custGeom>
            <a:solidFill>
              <a:srgbClr val="96679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656" name="Google Shape;656;p65"/>
          <p:cNvGrpSpPr/>
          <p:nvPr/>
        </p:nvGrpSpPr>
        <p:grpSpPr>
          <a:xfrm>
            <a:off x="7191375" y="-427435"/>
            <a:ext cx="829866" cy="829866"/>
            <a:chOff x="9588500" y="-569913"/>
            <a:chExt cx="1106489" cy="1106488"/>
          </a:xfrm>
        </p:grpSpPr>
        <p:sp>
          <p:nvSpPr>
            <p:cNvPr id="657" name="Google Shape;657;p65"/>
            <p:cNvSpPr/>
            <p:nvPr/>
          </p:nvSpPr>
          <p:spPr>
            <a:xfrm>
              <a:off x="9588500" y="-569913"/>
              <a:ext cx="1106489" cy="552450"/>
            </a:xfrm>
            <a:custGeom>
              <a:avLst/>
              <a:gdLst/>
              <a:ahLst/>
              <a:cxnLst/>
              <a:rect l="l" t="t" r="r" b="b"/>
              <a:pathLst>
                <a:path w="696" h="347" extrusionOk="0">
                  <a:moveTo>
                    <a:pt x="348" y="0"/>
                  </a:moveTo>
                  <a:cubicBezTo>
                    <a:pt x="300" y="0"/>
                    <a:pt x="254" y="10"/>
                    <a:pt x="213" y="27"/>
                  </a:cubicBezTo>
                  <a:cubicBezTo>
                    <a:pt x="150" y="54"/>
                    <a:pt x="97" y="98"/>
                    <a:pt x="59" y="153"/>
                  </a:cubicBezTo>
                  <a:cubicBezTo>
                    <a:pt x="41" y="181"/>
                    <a:pt x="26" y="212"/>
                    <a:pt x="16" y="245"/>
                  </a:cubicBezTo>
                  <a:cubicBezTo>
                    <a:pt x="6" y="277"/>
                    <a:pt x="0" y="311"/>
                    <a:pt x="0" y="347"/>
                  </a:cubicBezTo>
                  <a:cubicBezTo>
                    <a:pt x="188" y="347"/>
                    <a:pt x="188" y="347"/>
                    <a:pt x="188" y="347"/>
                  </a:cubicBezTo>
                  <a:cubicBezTo>
                    <a:pt x="188" y="325"/>
                    <a:pt x="193" y="304"/>
                    <a:pt x="201" y="286"/>
                  </a:cubicBezTo>
                  <a:cubicBezTo>
                    <a:pt x="213" y="257"/>
                    <a:pt x="233" y="233"/>
                    <a:pt x="259" y="215"/>
                  </a:cubicBezTo>
                  <a:cubicBezTo>
                    <a:pt x="271" y="207"/>
                    <a:pt x="285" y="200"/>
                    <a:pt x="300" y="195"/>
                  </a:cubicBezTo>
                  <a:cubicBezTo>
                    <a:pt x="315" y="191"/>
                    <a:pt x="331" y="188"/>
                    <a:pt x="348" y="188"/>
                  </a:cubicBezTo>
                  <a:cubicBezTo>
                    <a:pt x="348" y="188"/>
                    <a:pt x="348" y="188"/>
                    <a:pt x="348" y="188"/>
                  </a:cubicBezTo>
                  <a:cubicBezTo>
                    <a:pt x="370" y="188"/>
                    <a:pt x="391" y="192"/>
                    <a:pt x="410" y="201"/>
                  </a:cubicBezTo>
                  <a:cubicBezTo>
                    <a:pt x="439" y="213"/>
                    <a:pt x="463" y="233"/>
                    <a:pt x="481" y="259"/>
                  </a:cubicBezTo>
                  <a:cubicBezTo>
                    <a:pt x="489" y="271"/>
                    <a:pt x="496" y="285"/>
                    <a:pt x="501" y="300"/>
                  </a:cubicBezTo>
                  <a:cubicBezTo>
                    <a:pt x="505" y="315"/>
                    <a:pt x="508" y="330"/>
                    <a:pt x="508" y="347"/>
                  </a:cubicBezTo>
                  <a:cubicBezTo>
                    <a:pt x="696" y="347"/>
                    <a:pt x="696" y="347"/>
                    <a:pt x="696" y="347"/>
                  </a:cubicBezTo>
                  <a:cubicBezTo>
                    <a:pt x="696" y="299"/>
                    <a:pt x="686" y="254"/>
                    <a:pt x="669" y="213"/>
                  </a:cubicBezTo>
                  <a:cubicBezTo>
                    <a:pt x="642" y="150"/>
                    <a:pt x="598" y="97"/>
                    <a:pt x="543" y="59"/>
                  </a:cubicBezTo>
                  <a:cubicBezTo>
                    <a:pt x="515" y="41"/>
                    <a:pt x="484" y="26"/>
                    <a:pt x="451" y="16"/>
                  </a:cubicBezTo>
                  <a:cubicBezTo>
                    <a:pt x="419" y="5"/>
                    <a:pt x="384" y="0"/>
                    <a:pt x="348" y="0"/>
                  </a:cubicBezTo>
                  <a:cubicBezTo>
                    <a:pt x="348" y="0"/>
                    <a:pt x="348" y="0"/>
                    <a:pt x="348" y="0"/>
                  </a:cubicBezTo>
                  <a:cubicBezTo>
                    <a:pt x="348" y="0"/>
                    <a:pt x="348" y="0"/>
                    <a:pt x="348" y="0"/>
                  </a:cubicBezTo>
                  <a:cubicBezTo>
                    <a:pt x="348" y="0"/>
                    <a:pt x="348" y="0"/>
                    <a:pt x="348" y="0"/>
                  </a:cubicBezTo>
                </a:path>
              </a:pathLst>
            </a:custGeom>
            <a:solidFill>
              <a:srgbClr val="96679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8" name="Google Shape;658;p65"/>
            <p:cNvSpPr/>
            <p:nvPr/>
          </p:nvSpPr>
          <p:spPr>
            <a:xfrm>
              <a:off x="9588500" y="-17463"/>
              <a:ext cx="1106489" cy="554038"/>
            </a:xfrm>
            <a:custGeom>
              <a:avLst/>
              <a:gdLst/>
              <a:ahLst/>
              <a:cxnLst/>
              <a:rect l="l" t="t" r="r" b="b"/>
              <a:pathLst>
                <a:path w="696" h="349" extrusionOk="0">
                  <a:moveTo>
                    <a:pt x="696" y="0"/>
                  </a:moveTo>
                  <a:cubicBezTo>
                    <a:pt x="508" y="0"/>
                    <a:pt x="508" y="0"/>
                    <a:pt x="508" y="0"/>
                  </a:cubicBezTo>
                  <a:cubicBezTo>
                    <a:pt x="508" y="0"/>
                    <a:pt x="508" y="1"/>
                    <a:pt x="508" y="1"/>
                  </a:cubicBezTo>
                  <a:cubicBezTo>
                    <a:pt x="508" y="23"/>
                    <a:pt x="504" y="44"/>
                    <a:pt x="495" y="63"/>
                  </a:cubicBezTo>
                  <a:cubicBezTo>
                    <a:pt x="483" y="92"/>
                    <a:pt x="463" y="116"/>
                    <a:pt x="437" y="134"/>
                  </a:cubicBezTo>
                  <a:cubicBezTo>
                    <a:pt x="425" y="142"/>
                    <a:pt x="411" y="149"/>
                    <a:pt x="396" y="154"/>
                  </a:cubicBezTo>
                  <a:cubicBezTo>
                    <a:pt x="381" y="158"/>
                    <a:pt x="365" y="161"/>
                    <a:pt x="348" y="161"/>
                  </a:cubicBezTo>
                  <a:cubicBezTo>
                    <a:pt x="326" y="161"/>
                    <a:pt x="305" y="157"/>
                    <a:pt x="286" y="148"/>
                  </a:cubicBezTo>
                  <a:cubicBezTo>
                    <a:pt x="257" y="136"/>
                    <a:pt x="233" y="116"/>
                    <a:pt x="215" y="90"/>
                  </a:cubicBezTo>
                  <a:cubicBezTo>
                    <a:pt x="207" y="78"/>
                    <a:pt x="200" y="64"/>
                    <a:pt x="195" y="49"/>
                  </a:cubicBezTo>
                  <a:cubicBezTo>
                    <a:pt x="191" y="34"/>
                    <a:pt x="188" y="18"/>
                    <a:pt x="188" y="1"/>
                  </a:cubicBezTo>
                  <a:cubicBezTo>
                    <a:pt x="188" y="1"/>
                    <a:pt x="188" y="0"/>
                    <a:pt x="188" y="0"/>
                  </a:cubicBezTo>
                  <a:cubicBezTo>
                    <a:pt x="0" y="0"/>
                    <a:pt x="0" y="0"/>
                    <a:pt x="0" y="0"/>
                  </a:cubicBezTo>
                  <a:cubicBezTo>
                    <a:pt x="0" y="0"/>
                    <a:pt x="0" y="1"/>
                    <a:pt x="0" y="1"/>
                  </a:cubicBezTo>
                  <a:cubicBezTo>
                    <a:pt x="0" y="49"/>
                    <a:pt x="10" y="95"/>
                    <a:pt x="27" y="136"/>
                  </a:cubicBezTo>
                  <a:cubicBezTo>
                    <a:pt x="54" y="199"/>
                    <a:pt x="98" y="252"/>
                    <a:pt x="153" y="290"/>
                  </a:cubicBezTo>
                  <a:cubicBezTo>
                    <a:pt x="181" y="308"/>
                    <a:pt x="212" y="323"/>
                    <a:pt x="245" y="333"/>
                  </a:cubicBezTo>
                  <a:cubicBezTo>
                    <a:pt x="277" y="344"/>
                    <a:pt x="312" y="349"/>
                    <a:pt x="348" y="349"/>
                  </a:cubicBezTo>
                  <a:cubicBezTo>
                    <a:pt x="348" y="349"/>
                    <a:pt x="348" y="349"/>
                    <a:pt x="348" y="349"/>
                  </a:cubicBezTo>
                  <a:cubicBezTo>
                    <a:pt x="348" y="349"/>
                    <a:pt x="348" y="349"/>
                    <a:pt x="348" y="349"/>
                  </a:cubicBezTo>
                  <a:cubicBezTo>
                    <a:pt x="396" y="349"/>
                    <a:pt x="442" y="339"/>
                    <a:pt x="483" y="322"/>
                  </a:cubicBezTo>
                  <a:cubicBezTo>
                    <a:pt x="546" y="295"/>
                    <a:pt x="599" y="251"/>
                    <a:pt x="637" y="196"/>
                  </a:cubicBezTo>
                  <a:cubicBezTo>
                    <a:pt x="655" y="168"/>
                    <a:pt x="670" y="137"/>
                    <a:pt x="680" y="104"/>
                  </a:cubicBezTo>
                  <a:cubicBezTo>
                    <a:pt x="691" y="72"/>
                    <a:pt x="696" y="37"/>
                    <a:pt x="696" y="1"/>
                  </a:cubicBezTo>
                  <a:cubicBezTo>
                    <a:pt x="696" y="1"/>
                    <a:pt x="696" y="0"/>
                    <a:pt x="696" y="0"/>
                  </a:cubicBezTo>
                </a:path>
              </a:pathLst>
            </a:custGeom>
            <a:solidFill>
              <a:srgbClr val="96679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659" name="Google Shape;659;p65"/>
          <p:cNvSpPr txBox="1">
            <a:spLocks noGrp="1"/>
          </p:cNvSpPr>
          <p:nvPr>
            <p:ph type="title"/>
          </p:nvPr>
        </p:nvSpPr>
        <p:spPr>
          <a:xfrm>
            <a:off x="548813" y="610856"/>
            <a:ext cx="4408800" cy="5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136E79"/>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60" name="Google Shape;660;p65"/>
          <p:cNvSpPr txBox="1">
            <a:spLocks noGrp="1"/>
          </p:cNvSpPr>
          <p:nvPr>
            <p:ph type="subTitle" idx="1"/>
          </p:nvPr>
        </p:nvSpPr>
        <p:spPr>
          <a:xfrm>
            <a:off x="585806" y="1423425"/>
            <a:ext cx="5729100" cy="10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61" name="Google Shape;661;p65"/>
          <p:cNvSpPr txBox="1">
            <a:spLocks noGrp="1"/>
          </p:cNvSpPr>
          <p:nvPr>
            <p:ph type="body" idx="2"/>
          </p:nvPr>
        </p:nvSpPr>
        <p:spPr>
          <a:xfrm>
            <a:off x="742950" y="1871663"/>
            <a:ext cx="4408800" cy="29493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a:lvl1pPr>
            <a:lvl2pPr marL="914400" lvl="1" indent="-279400" rtl="0">
              <a:spcBef>
                <a:spcPts val="0"/>
              </a:spcBef>
              <a:spcAft>
                <a:spcPts val="0"/>
              </a:spcAft>
              <a:buSzPts val="800"/>
              <a:buChar char="○"/>
              <a:defRPr/>
            </a:lvl2pPr>
            <a:lvl3pPr marL="1371600" lvl="2" indent="-279400" rtl="0">
              <a:spcBef>
                <a:spcPts val="0"/>
              </a:spcBef>
              <a:spcAft>
                <a:spcPts val="0"/>
              </a:spcAft>
              <a:buSzPts val="800"/>
              <a:buChar char="■"/>
              <a:defRPr/>
            </a:lvl3pPr>
            <a:lvl4pPr marL="1828800" lvl="3" indent="-279400" rtl="0">
              <a:spcBef>
                <a:spcPts val="0"/>
              </a:spcBef>
              <a:spcAft>
                <a:spcPts val="0"/>
              </a:spcAft>
              <a:buSzPts val="800"/>
              <a:buChar char="●"/>
              <a:defRPr/>
            </a:lvl4pPr>
            <a:lvl5pPr marL="2286000" lvl="4" indent="-279400" rtl="0">
              <a:spcBef>
                <a:spcPts val="0"/>
              </a:spcBef>
              <a:spcAft>
                <a:spcPts val="0"/>
              </a:spcAft>
              <a:buSzPts val="800"/>
              <a:buChar char="○"/>
              <a:defRPr/>
            </a:lvl5pPr>
            <a:lvl6pPr marL="2743200" lvl="5" indent="-279400" rtl="0">
              <a:spcBef>
                <a:spcPts val="0"/>
              </a:spcBef>
              <a:spcAft>
                <a:spcPts val="0"/>
              </a:spcAft>
              <a:buSzPts val="800"/>
              <a:buChar char="■"/>
              <a:defRPr/>
            </a:lvl6pPr>
            <a:lvl7pPr marL="3200400" lvl="6" indent="-279400" rtl="0">
              <a:spcBef>
                <a:spcPts val="0"/>
              </a:spcBef>
              <a:spcAft>
                <a:spcPts val="0"/>
              </a:spcAft>
              <a:buSzPts val="800"/>
              <a:buChar char="●"/>
              <a:defRPr/>
            </a:lvl7pPr>
            <a:lvl8pPr marL="3657600" lvl="7" indent="-279400" rtl="0">
              <a:spcBef>
                <a:spcPts val="0"/>
              </a:spcBef>
              <a:spcAft>
                <a:spcPts val="0"/>
              </a:spcAft>
              <a:buSzPts val="800"/>
              <a:buChar char="○"/>
              <a:defRPr/>
            </a:lvl8pPr>
            <a:lvl9pPr marL="4114800" lvl="8" indent="-279400" rtl="0">
              <a:spcBef>
                <a:spcPts val="0"/>
              </a:spcBef>
              <a:spcAft>
                <a:spcPts val="0"/>
              </a:spcAft>
              <a:buSzPts val="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ố cục tùy chỉnh 14">
  <p:cSld name="CUSTOM_14">
    <p:spTree>
      <p:nvGrpSpPr>
        <p:cNvPr id="1" name="Shape 662"/>
        <p:cNvGrpSpPr/>
        <p:nvPr/>
      </p:nvGrpSpPr>
      <p:grpSpPr>
        <a:xfrm>
          <a:off x="0" y="0"/>
          <a:ext cx="0" cy="0"/>
          <a:chOff x="0" y="0"/>
          <a:chExt cx="0" cy="0"/>
        </a:xfrm>
      </p:grpSpPr>
      <p:sp>
        <p:nvSpPr>
          <p:cNvPr id="663" name="Google Shape;663;p66"/>
          <p:cNvSpPr/>
          <p:nvPr/>
        </p:nvSpPr>
        <p:spPr>
          <a:xfrm>
            <a:off x="10715" y="-17860"/>
            <a:ext cx="9076200" cy="5106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64" name="Google Shape;664;p66"/>
          <p:cNvSpPr/>
          <p:nvPr/>
        </p:nvSpPr>
        <p:spPr>
          <a:xfrm>
            <a:off x="4254103" y="-17860"/>
            <a:ext cx="1406128" cy="636985"/>
          </a:xfrm>
          <a:custGeom>
            <a:avLst/>
            <a:gdLst/>
            <a:ahLst/>
            <a:cxnLst/>
            <a:rect l="l" t="t" r="r" b="b"/>
            <a:pathLst>
              <a:path w="1190" h="539" extrusionOk="0">
                <a:moveTo>
                  <a:pt x="719" y="471"/>
                </a:moveTo>
                <a:cubicBezTo>
                  <a:pt x="1190" y="0"/>
                  <a:pt x="1190" y="0"/>
                  <a:pt x="1190" y="0"/>
                </a:cubicBezTo>
                <a:cubicBezTo>
                  <a:pt x="0" y="0"/>
                  <a:pt x="0" y="0"/>
                  <a:pt x="0" y="0"/>
                </a:cubicBezTo>
                <a:cubicBezTo>
                  <a:pt x="471" y="471"/>
                  <a:pt x="471" y="471"/>
                  <a:pt x="471" y="471"/>
                </a:cubicBezTo>
                <a:cubicBezTo>
                  <a:pt x="540" y="539"/>
                  <a:pt x="650" y="539"/>
                  <a:pt x="719" y="471"/>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65" name="Google Shape;665;p66"/>
          <p:cNvSpPr/>
          <p:nvPr/>
        </p:nvSpPr>
        <p:spPr>
          <a:xfrm>
            <a:off x="971550" y="1529953"/>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66" name="Google Shape;666;p66"/>
          <p:cNvSpPr/>
          <p:nvPr/>
        </p:nvSpPr>
        <p:spPr>
          <a:xfrm>
            <a:off x="1117997" y="1529953"/>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67" name="Google Shape;667;p66"/>
          <p:cNvSpPr/>
          <p:nvPr/>
        </p:nvSpPr>
        <p:spPr>
          <a:xfrm>
            <a:off x="1431131" y="1529953"/>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68" name="Google Shape;668;p66"/>
          <p:cNvSpPr/>
          <p:nvPr/>
        </p:nvSpPr>
        <p:spPr>
          <a:xfrm>
            <a:off x="1706165" y="1529953"/>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69" name="Google Shape;669;p66"/>
          <p:cNvSpPr/>
          <p:nvPr/>
        </p:nvSpPr>
        <p:spPr>
          <a:xfrm>
            <a:off x="2867025" y="1529953"/>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70" name="Google Shape;670;p66"/>
          <p:cNvSpPr/>
          <p:nvPr/>
        </p:nvSpPr>
        <p:spPr>
          <a:xfrm>
            <a:off x="3195638" y="1529953"/>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71" name="Google Shape;671;p66"/>
          <p:cNvSpPr/>
          <p:nvPr/>
        </p:nvSpPr>
        <p:spPr>
          <a:xfrm>
            <a:off x="10715" y="4330303"/>
            <a:ext cx="2381" cy="298847"/>
          </a:xfrm>
          <a:custGeom>
            <a:avLst/>
            <a:gdLst/>
            <a:ahLst/>
            <a:cxnLst/>
            <a:rect l="l" t="t" r="r" b="b"/>
            <a:pathLst>
              <a:path w="2" h="253" extrusionOk="0">
                <a:moveTo>
                  <a:pt x="2" y="0"/>
                </a:moveTo>
                <a:cubicBezTo>
                  <a:pt x="1" y="0"/>
                  <a:pt x="1" y="1"/>
                  <a:pt x="0" y="1"/>
                </a:cubicBezTo>
                <a:cubicBezTo>
                  <a:pt x="0" y="253"/>
                  <a:pt x="0" y="253"/>
                  <a:pt x="0" y="253"/>
                </a:cubicBezTo>
                <a:cubicBezTo>
                  <a:pt x="1" y="252"/>
                  <a:pt x="1" y="251"/>
                  <a:pt x="2" y="250"/>
                </a:cubicBezTo>
                <a:cubicBezTo>
                  <a:pt x="2" y="0"/>
                  <a:pt x="2" y="0"/>
                  <a:pt x="2" y="0"/>
                </a:cubicBezTo>
              </a:path>
            </a:pathLst>
          </a:custGeom>
          <a:solidFill>
            <a:srgbClr val="D2E5E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672" name="Google Shape;672;p66"/>
          <p:cNvGrpSpPr/>
          <p:nvPr/>
        </p:nvGrpSpPr>
        <p:grpSpPr>
          <a:xfrm>
            <a:off x="-305991" y="4223147"/>
            <a:ext cx="1370410" cy="1371601"/>
            <a:chOff x="-407988" y="5630862"/>
            <a:chExt cx="1827213" cy="1828801"/>
          </a:xfrm>
        </p:grpSpPr>
        <p:sp>
          <p:nvSpPr>
            <p:cNvPr id="673" name="Google Shape;673;p66"/>
            <p:cNvSpPr/>
            <p:nvPr/>
          </p:nvSpPr>
          <p:spPr>
            <a:xfrm>
              <a:off x="-407988" y="5775325"/>
              <a:ext cx="1797050" cy="1684338"/>
            </a:xfrm>
            <a:custGeom>
              <a:avLst/>
              <a:gdLst/>
              <a:ahLst/>
              <a:cxnLst/>
              <a:rect l="l" t="t" r="r" b="b"/>
              <a:pathLst>
                <a:path w="1140" h="1069" extrusionOk="0">
                  <a:moveTo>
                    <a:pt x="268" y="0"/>
                  </a:moveTo>
                  <a:cubicBezTo>
                    <a:pt x="201" y="43"/>
                    <a:pt x="144" y="99"/>
                    <a:pt x="99" y="165"/>
                  </a:cubicBezTo>
                  <a:cubicBezTo>
                    <a:pt x="68" y="211"/>
                    <a:pt x="43" y="262"/>
                    <a:pt x="26" y="317"/>
                  </a:cubicBezTo>
                  <a:cubicBezTo>
                    <a:pt x="9" y="371"/>
                    <a:pt x="0" y="429"/>
                    <a:pt x="0" y="489"/>
                  </a:cubicBezTo>
                  <a:cubicBezTo>
                    <a:pt x="0" y="569"/>
                    <a:pt x="16" y="645"/>
                    <a:pt x="46" y="715"/>
                  </a:cubicBezTo>
                  <a:cubicBezTo>
                    <a:pt x="90" y="819"/>
                    <a:pt x="163" y="907"/>
                    <a:pt x="256" y="970"/>
                  </a:cubicBezTo>
                  <a:cubicBezTo>
                    <a:pt x="302" y="1001"/>
                    <a:pt x="353" y="1026"/>
                    <a:pt x="408" y="1043"/>
                  </a:cubicBezTo>
                  <a:cubicBezTo>
                    <a:pt x="462" y="1060"/>
                    <a:pt x="520" y="1069"/>
                    <a:pt x="580" y="1069"/>
                  </a:cubicBezTo>
                  <a:cubicBezTo>
                    <a:pt x="580" y="1069"/>
                    <a:pt x="580" y="1069"/>
                    <a:pt x="580" y="1069"/>
                  </a:cubicBezTo>
                  <a:cubicBezTo>
                    <a:pt x="660" y="1069"/>
                    <a:pt x="736" y="1053"/>
                    <a:pt x="806" y="1023"/>
                  </a:cubicBezTo>
                  <a:cubicBezTo>
                    <a:pt x="910" y="979"/>
                    <a:pt x="998" y="906"/>
                    <a:pt x="1061" y="813"/>
                  </a:cubicBezTo>
                  <a:cubicBezTo>
                    <a:pt x="1092" y="767"/>
                    <a:pt x="1117" y="716"/>
                    <a:pt x="1134" y="661"/>
                  </a:cubicBezTo>
                  <a:cubicBezTo>
                    <a:pt x="1136" y="655"/>
                    <a:pt x="1138" y="648"/>
                    <a:pt x="1140" y="641"/>
                  </a:cubicBezTo>
                  <a:cubicBezTo>
                    <a:pt x="941" y="641"/>
                    <a:pt x="941" y="641"/>
                    <a:pt x="941" y="641"/>
                  </a:cubicBezTo>
                  <a:cubicBezTo>
                    <a:pt x="941" y="641"/>
                    <a:pt x="941" y="641"/>
                    <a:pt x="941" y="642"/>
                  </a:cubicBezTo>
                  <a:cubicBezTo>
                    <a:pt x="912" y="712"/>
                    <a:pt x="862" y="772"/>
                    <a:pt x="799" y="814"/>
                  </a:cubicBezTo>
                  <a:cubicBezTo>
                    <a:pt x="768" y="835"/>
                    <a:pt x="733" y="852"/>
                    <a:pt x="697" y="863"/>
                  </a:cubicBezTo>
                  <a:cubicBezTo>
                    <a:pt x="660" y="875"/>
                    <a:pt x="621" y="881"/>
                    <a:pt x="580" y="881"/>
                  </a:cubicBezTo>
                  <a:cubicBezTo>
                    <a:pt x="526" y="881"/>
                    <a:pt x="474" y="870"/>
                    <a:pt x="427" y="850"/>
                  </a:cubicBezTo>
                  <a:cubicBezTo>
                    <a:pt x="357" y="821"/>
                    <a:pt x="297" y="771"/>
                    <a:pt x="255" y="708"/>
                  </a:cubicBezTo>
                  <a:cubicBezTo>
                    <a:pt x="234" y="677"/>
                    <a:pt x="217" y="642"/>
                    <a:pt x="206" y="606"/>
                  </a:cubicBezTo>
                  <a:cubicBezTo>
                    <a:pt x="194" y="569"/>
                    <a:pt x="188" y="530"/>
                    <a:pt x="188" y="489"/>
                  </a:cubicBezTo>
                  <a:cubicBezTo>
                    <a:pt x="188" y="435"/>
                    <a:pt x="199" y="383"/>
                    <a:pt x="219" y="336"/>
                  </a:cubicBezTo>
                  <a:cubicBezTo>
                    <a:pt x="232" y="306"/>
                    <a:pt x="248" y="278"/>
                    <a:pt x="268" y="252"/>
                  </a:cubicBezTo>
                  <a:cubicBezTo>
                    <a:pt x="268" y="0"/>
                    <a:pt x="268" y="0"/>
                    <a:pt x="268" y="0"/>
                  </a:cubicBezTo>
                </a:path>
              </a:pathLst>
            </a:custGeom>
            <a:solidFill>
              <a:srgbClr val="D2E5E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74" name="Google Shape;674;p66"/>
            <p:cNvSpPr/>
            <p:nvPr/>
          </p:nvSpPr>
          <p:spPr>
            <a:xfrm>
              <a:off x="17462" y="5630862"/>
              <a:ext cx="1401763" cy="1154113"/>
            </a:xfrm>
            <a:custGeom>
              <a:avLst/>
              <a:gdLst/>
              <a:ahLst/>
              <a:cxnLst/>
              <a:rect l="l" t="t" r="r" b="b"/>
              <a:pathLst>
                <a:path w="890" h="732" extrusionOk="0">
                  <a:moveTo>
                    <a:pt x="310" y="0"/>
                  </a:moveTo>
                  <a:cubicBezTo>
                    <a:pt x="230" y="0"/>
                    <a:pt x="154" y="16"/>
                    <a:pt x="84" y="46"/>
                  </a:cubicBezTo>
                  <a:cubicBezTo>
                    <a:pt x="55" y="58"/>
                    <a:pt x="26" y="73"/>
                    <a:pt x="0" y="90"/>
                  </a:cubicBezTo>
                  <a:cubicBezTo>
                    <a:pt x="0" y="340"/>
                    <a:pt x="0" y="340"/>
                    <a:pt x="0" y="340"/>
                  </a:cubicBezTo>
                  <a:cubicBezTo>
                    <a:pt x="25" y="307"/>
                    <a:pt x="56" y="278"/>
                    <a:pt x="91" y="255"/>
                  </a:cubicBezTo>
                  <a:cubicBezTo>
                    <a:pt x="122" y="234"/>
                    <a:pt x="157" y="217"/>
                    <a:pt x="193" y="206"/>
                  </a:cubicBezTo>
                  <a:cubicBezTo>
                    <a:pt x="230" y="194"/>
                    <a:pt x="269" y="188"/>
                    <a:pt x="310" y="188"/>
                  </a:cubicBezTo>
                  <a:cubicBezTo>
                    <a:pt x="310" y="188"/>
                    <a:pt x="310" y="188"/>
                    <a:pt x="310" y="188"/>
                  </a:cubicBezTo>
                  <a:cubicBezTo>
                    <a:pt x="364" y="188"/>
                    <a:pt x="416" y="199"/>
                    <a:pt x="463" y="219"/>
                  </a:cubicBezTo>
                  <a:cubicBezTo>
                    <a:pt x="533" y="248"/>
                    <a:pt x="593" y="298"/>
                    <a:pt x="635" y="361"/>
                  </a:cubicBezTo>
                  <a:cubicBezTo>
                    <a:pt x="656" y="392"/>
                    <a:pt x="673" y="427"/>
                    <a:pt x="684" y="463"/>
                  </a:cubicBezTo>
                  <a:cubicBezTo>
                    <a:pt x="696" y="500"/>
                    <a:pt x="702" y="539"/>
                    <a:pt x="702" y="580"/>
                  </a:cubicBezTo>
                  <a:cubicBezTo>
                    <a:pt x="702" y="634"/>
                    <a:pt x="691" y="685"/>
                    <a:pt x="671" y="732"/>
                  </a:cubicBezTo>
                  <a:cubicBezTo>
                    <a:pt x="870" y="732"/>
                    <a:pt x="870" y="732"/>
                    <a:pt x="870" y="732"/>
                  </a:cubicBezTo>
                  <a:cubicBezTo>
                    <a:pt x="883" y="683"/>
                    <a:pt x="890" y="632"/>
                    <a:pt x="890" y="580"/>
                  </a:cubicBezTo>
                  <a:cubicBezTo>
                    <a:pt x="890" y="500"/>
                    <a:pt x="874" y="424"/>
                    <a:pt x="844" y="354"/>
                  </a:cubicBezTo>
                  <a:cubicBezTo>
                    <a:pt x="800" y="250"/>
                    <a:pt x="727" y="162"/>
                    <a:pt x="634" y="99"/>
                  </a:cubicBezTo>
                  <a:cubicBezTo>
                    <a:pt x="588" y="68"/>
                    <a:pt x="537" y="43"/>
                    <a:pt x="482" y="26"/>
                  </a:cubicBezTo>
                  <a:cubicBezTo>
                    <a:pt x="428" y="9"/>
                    <a:pt x="370" y="0"/>
                    <a:pt x="310" y="0"/>
                  </a:cubicBezTo>
                  <a:cubicBezTo>
                    <a:pt x="310" y="0"/>
                    <a:pt x="310" y="0"/>
                    <a:pt x="310" y="0"/>
                  </a:cubicBezTo>
                  <a:cubicBezTo>
                    <a:pt x="310" y="0"/>
                    <a:pt x="310" y="0"/>
                    <a:pt x="310" y="0"/>
                  </a:cubicBezTo>
                  <a:cubicBezTo>
                    <a:pt x="310" y="0"/>
                    <a:pt x="310" y="0"/>
                    <a:pt x="310" y="0"/>
                  </a:cubicBezTo>
                </a:path>
              </a:pathLst>
            </a:custGeom>
            <a:solidFill>
              <a:srgbClr val="D2E5E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675" name="Google Shape;675;p66"/>
          <p:cNvSpPr txBox="1">
            <a:spLocks noGrp="1"/>
          </p:cNvSpPr>
          <p:nvPr>
            <p:ph type="title"/>
          </p:nvPr>
        </p:nvSpPr>
        <p:spPr>
          <a:xfrm>
            <a:off x="655444" y="1026309"/>
            <a:ext cx="5770500" cy="5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76" name="Google Shape;676;p66"/>
          <p:cNvSpPr txBox="1">
            <a:spLocks noGrp="1"/>
          </p:cNvSpPr>
          <p:nvPr>
            <p:ph type="subTitle" idx="1"/>
          </p:nvPr>
        </p:nvSpPr>
        <p:spPr>
          <a:xfrm>
            <a:off x="696619" y="1484156"/>
            <a:ext cx="5729100" cy="298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77" name="Google Shape;677;p66"/>
          <p:cNvSpPr txBox="1">
            <a:spLocks noGrp="1"/>
          </p:cNvSpPr>
          <p:nvPr>
            <p:ph type="body" idx="2"/>
          </p:nvPr>
        </p:nvSpPr>
        <p:spPr>
          <a:xfrm>
            <a:off x="757238" y="1843088"/>
            <a:ext cx="7043700" cy="2857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a:lvl1pPr>
            <a:lvl2pPr marL="914400" lvl="1" indent="-279400" rtl="0">
              <a:spcBef>
                <a:spcPts val="0"/>
              </a:spcBef>
              <a:spcAft>
                <a:spcPts val="0"/>
              </a:spcAft>
              <a:buSzPts val="800"/>
              <a:buChar char="○"/>
              <a:defRPr/>
            </a:lvl2pPr>
            <a:lvl3pPr marL="1371600" lvl="2" indent="-279400" rtl="0">
              <a:spcBef>
                <a:spcPts val="0"/>
              </a:spcBef>
              <a:spcAft>
                <a:spcPts val="0"/>
              </a:spcAft>
              <a:buSzPts val="800"/>
              <a:buChar char="■"/>
              <a:defRPr/>
            </a:lvl3pPr>
            <a:lvl4pPr marL="1828800" lvl="3" indent="-279400" rtl="0">
              <a:spcBef>
                <a:spcPts val="0"/>
              </a:spcBef>
              <a:spcAft>
                <a:spcPts val="0"/>
              </a:spcAft>
              <a:buSzPts val="800"/>
              <a:buChar char="●"/>
              <a:defRPr/>
            </a:lvl4pPr>
            <a:lvl5pPr marL="2286000" lvl="4" indent="-279400" rtl="0">
              <a:spcBef>
                <a:spcPts val="0"/>
              </a:spcBef>
              <a:spcAft>
                <a:spcPts val="0"/>
              </a:spcAft>
              <a:buSzPts val="800"/>
              <a:buChar char="○"/>
              <a:defRPr/>
            </a:lvl5pPr>
            <a:lvl6pPr marL="2743200" lvl="5" indent="-279400" rtl="0">
              <a:spcBef>
                <a:spcPts val="0"/>
              </a:spcBef>
              <a:spcAft>
                <a:spcPts val="0"/>
              </a:spcAft>
              <a:buSzPts val="800"/>
              <a:buChar char="■"/>
              <a:defRPr/>
            </a:lvl6pPr>
            <a:lvl7pPr marL="3200400" lvl="6" indent="-279400" rtl="0">
              <a:spcBef>
                <a:spcPts val="0"/>
              </a:spcBef>
              <a:spcAft>
                <a:spcPts val="0"/>
              </a:spcAft>
              <a:buSzPts val="800"/>
              <a:buChar char="●"/>
              <a:defRPr/>
            </a:lvl7pPr>
            <a:lvl8pPr marL="3657600" lvl="7" indent="-279400" rtl="0">
              <a:spcBef>
                <a:spcPts val="0"/>
              </a:spcBef>
              <a:spcAft>
                <a:spcPts val="0"/>
              </a:spcAft>
              <a:buSzPts val="800"/>
              <a:buChar char="○"/>
              <a:defRPr/>
            </a:lvl8pPr>
            <a:lvl9pPr marL="4114800" lvl="8" indent="-279400" rtl="0">
              <a:spcBef>
                <a:spcPts val="0"/>
              </a:spcBef>
              <a:spcAft>
                <a:spcPts val="0"/>
              </a:spcAft>
              <a:buSzPts val="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ố cục tùy chỉnh 15">
  <p:cSld name="CUSTOM_15">
    <p:spTree>
      <p:nvGrpSpPr>
        <p:cNvPr id="1" name="Shape 678"/>
        <p:cNvGrpSpPr/>
        <p:nvPr/>
      </p:nvGrpSpPr>
      <p:grpSpPr>
        <a:xfrm>
          <a:off x="0" y="0"/>
          <a:ext cx="0" cy="0"/>
          <a:chOff x="0" y="0"/>
          <a:chExt cx="0" cy="0"/>
        </a:xfrm>
      </p:grpSpPr>
      <p:pic>
        <p:nvPicPr>
          <p:cNvPr id="679" name="Google Shape;679;p67"/>
          <p:cNvPicPr preferRelativeResize="0"/>
          <p:nvPr/>
        </p:nvPicPr>
        <p:blipFill rotWithShape="1">
          <a:blip r:embed="rId2">
            <a:alphaModFix/>
          </a:blip>
          <a:srcRect t="7954" b="8047"/>
          <a:stretch/>
        </p:blipFill>
        <p:spPr>
          <a:xfrm>
            <a:off x="0" y="0"/>
            <a:ext cx="9184478" cy="5143500"/>
          </a:xfrm>
          <a:prstGeom prst="rect">
            <a:avLst/>
          </a:prstGeom>
          <a:noFill/>
          <a:ln>
            <a:noFill/>
          </a:ln>
        </p:spPr>
      </p:pic>
      <p:sp>
        <p:nvSpPr>
          <p:cNvPr id="680" name="Google Shape;680;p67"/>
          <p:cNvSpPr/>
          <p:nvPr/>
        </p:nvSpPr>
        <p:spPr>
          <a:xfrm>
            <a:off x="0" y="0"/>
            <a:ext cx="9184500" cy="5143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1" name="Google Shape;681;p67"/>
          <p:cNvSpPr/>
          <p:nvPr/>
        </p:nvSpPr>
        <p:spPr>
          <a:xfrm>
            <a:off x="9141619" y="5953"/>
            <a:ext cx="42863" cy="5137547"/>
          </a:xfrm>
          <a:custGeom>
            <a:avLst/>
            <a:gdLst/>
            <a:ahLst/>
            <a:cxnLst/>
            <a:rect l="l" t="t" r="r" b="b"/>
            <a:pathLst>
              <a:path w="36" h="4315" extrusionOk="0">
                <a:moveTo>
                  <a:pt x="36" y="0"/>
                </a:moveTo>
                <a:lnTo>
                  <a:pt x="36" y="0"/>
                </a:lnTo>
                <a:lnTo>
                  <a:pt x="36" y="4312"/>
                </a:lnTo>
                <a:lnTo>
                  <a:pt x="0" y="4312"/>
                </a:lnTo>
                <a:lnTo>
                  <a:pt x="0" y="4315"/>
                </a:lnTo>
                <a:lnTo>
                  <a:pt x="36" y="4315"/>
                </a:lnTo>
                <a:lnTo>
                  <a:pt x="36" y="0"/>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2" name="Google Shape;682;p67"/>
          <p:cNvSpPr/>
          <p:nvPr/>
        </p:nvSpPr>
        <p:spPr>
          <a:xfrm>
            <a:off x="9141619" y="5953"/>
            <a:ext cx="42863" cy="5137547"/>
          </a:xfrm>
          <a:custGeom>
            <a:avLst/>
            <a:gdLst/>
            <a:ahLst/>
            <a:cxnLst/>
            <a:rect l="l" t="t" r="r" b="b"/>
            <a:pathLst>
              <a:path w="36" h="4315" extrusionOk="0">
                <a:moveTo>
                  <a:pt x="36" y="0"/>
                </a:moveTo>
                <a:lnTo>
                  <a:pt x="36" y="0"/>
                </a:lnTo>
                <a:lnTo>
                  <a:pt x="36" y="4312"/>
                </a:lnTo>
                <a:lnTo>
                  <a:pt x="0" y="4312"/>
                </a:lnTo>
                <a:lnTo>
                  <a:pt x="0" y="4315"/>
                </a:lnTo>
                <a:lnTo>
                  <a:pt x="36" y="4315"/>
                </a:lnTo>
                <a:lnTo>
                  <a:pt x="36"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3" name="Google Shape;683;p67"/>
          <p:cNvSpPr/>
          <p:nvPr/>
        </p:nvSpPr>
        <p:spPr>
          <a:xfrm>
            <a:off x="0" y="5139929"/>
            <a:ext cx="9141600" cy="3600"/>
          </a:xfrm>
          <a:prstGeom prst="rect">
            <a:avLst/>
          </a:pr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4" name="Google Shape;684;p67"/>
          <p:cNvSpPr/>
          <p:nvPr/>
        </p:nvSpPr>
        <p:spPr>
          <a:xfrm>
            <a:off x="0" y="5139929"/>
            <a:ext cx="9141600" cy="3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5" name="Google Shape;685;p67"/>
          <p:cNvSpPr/>
          <p:nvPr/>
        </p:nvSpPr>
        <p:spPr>
          <a:xfrm>
            <a:off x="0" y="5953"/>
            <a:ext cx="9184481" cy="5133975"/>
          </a:xfrm>
          <a:custGeom>
            <a:avLst/>
            <a:gdLst/>
            <a:ahLst/>
            <a:cxnLst/>
            <a:rect l="l" t="t" r="r" b="b"/>
            <a:pathLst>
              <a:path w="7714" h="4312" extrusionOk="0">
                <a:moveTo>
                  <a:pt x="7714" y="0"/>
                </a:moveTo>
                <a:lnTo>
                  <a:pt x="0" y="0"/>
                </a:lnTo>
                <a:lnTo>
                  <a:pt x="0" y="4312"/>
                </a:lnTo>
                <a:lnTo>
                  <a:pt x="7678" y="4312"/>
                </a:lnTo>
                <a:lnTo>
                  <a:pt x="7714" y="4312"/>
                </a:lnTo>
                <a:lnTo>
                  <a:pt x="7714"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6" name="Google Shape;686;p67"/>
          <p:cNvSpPr/>
          <p:nvPr/>
        </p:nvSpPr>
        <p:spPr>
          <a:xfrm>
            <a:off x="0" y="22890"/>
            <a:ext cx="6591300" cy="4824413"/>
          </a:xfrm>
          <a:custGeom>
            <a:avLst/>
            <a:gdLst/>
            <a:ahLst/>
            <a:cxnLst/>
            <a:rect l="l" t="t" r="r" b="b"/>
            <a:pathLst>
              <a:path w="5537" h="4052" extrusionOk="0">
                <a:moveTo>
                  <a:pt x="0" y="0"/>
                </a:moveTo>
                <a:cubicBezTo>
                  <a:pt x="0" y="2446"/>
                  <a:pt x="0" y="2446"/>
                  <a:pt x="0" y="2446"/>
                </a:cubicBezTo>
                <a:cubicBezTo>
                  <a:pt x="1443" y="3888"/>
                  <a:pt x="1443" y="3888"/>
                  <a:pt x="1443" y="3888"/>
                </a:cubicBezTo>
                <a:cubicBezTo>
                  <a:pt x="1606" y="4052"/>
                  <a:pt x="1874" y="4052"/>
                  <a:pt x="2037" y="3888"/>
                </a:cubicBezTo>
                <a:cubicBezTo>
                  <a:pt x="5375" y="551"/>
                  <a:pt x="5375" y="551"/>
                  <a:pt x="5375" y="551"/>
                </a:cubicBezTo>
                <a:cubicBezTo>
                  <a:pt x="5524" y="401"/>
                  <a:pt x="5537" y="164"/>
                  <a:pt x="5412" y="0"/>
                </a:cubicBezTo>
                <a:lnTo>
                  <a:pt x="0" y="0"/>
                </a:lnTo>
                <a:close/>
              </a:path>
            </a:pathLst>
          </a:custGeom>
          <a:gradFill>
            <a:gsLst>
              <a:gs pos="0">
                <a:srgbClr val="1F7C84"/>
              </a:gs>
              <a:gs pos="4000">
                <a:srgbClr val="1F7C84"/>
              </a:gs>
              <a:gs pos="100000">
                <a:srgbClr val="3EE0ED"/>
              </a:gs>
            </a:gsLst>
            <a:lin ang="19199816" scaled="0"/>
          </a:gradFill>
          <a:ln>
            <a:noFill/>
          </a:ln>
          <a:effectLst>
            <a:outerShdw blurRad="254000" dist="38100" dir="2700000" algn="tl" rotWithShape="0">
              <a:srgbClr val="000000">
                <a:alpha val="2588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7" name="Google Shape;687;p67"/>
          <p:cNvSpPr/>
          <p:nvPr/>
        </p:nvSpPr>
        <p:spPr>
          <a:xfrm>
            <a:off x="7335440" y="1670446"/>
            <a:ext cx="1845469" cy="3475434"/>
          </a:xfrm>
          <a:custGeom>
            <a:avLst/>
            <a:gdLst/>
            <a:ahLst/>
            <a:cxnLst/>
            <a:rect l="l" t="t" r="r" b="b"/>
            <a:pathLst>
              <a:path w="1550" h="2919" extrusionOk="0">
                <a:moveTo>
                  <a:pt x="1550" y="2919"/>
                </a:moveTo>
                <a:cubicBezTo>
                  <a:pt x="1550" y="0"/>
                  <a:pt x="1550" y="0"/>
                  <a:pt x="1550" y="0"/>
                </a:cubicBezTo>
                <a:cubicBezTo>
                  <a:pt x="163" y="1387"/>
                  <a:pt x="163" y="1387"/>
                  <a:pt x="163" y="1387"/>
                </a:cubicBezTo>
                <a:cubicBezTo>
                  <a:pt x="0" y="1551"/>
                  <a:pt x="0" y="1819"/>
                  <a:pt x="163" y="1982"/>
                </a:cubicBezTo>
                <a:cubicBezTo>
                  <a:pt x="1100" y="2919"/>
                  <a:pt x="1100" y="2919"/>
                  <a:pt x="1100" y="2919"/>
                </a:cubicBezTo>
                <a:lnTo>
                  <a:pt x="1550" y="2919"/>
                </a:lnTo>
                <a:close/>
              </a:path>
            </a:pathLst>
          </a:custGeom>
          <a:solidFill>
            <a:srgbClr val="7C4182"/>
          </a:solidFill>
          <a:ln>
            <a:noFill/>
          </a:ln>
          <a:effectLst>
            <a:outerShdw blurRad="444500" dist="50800" algn="ctr" rotWithShape="0">
              <a:srgbClr val="000000">
                <a:alpha val="3294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8" name="Google Shape;688;p67"/>
          <p:cNvSpPr/>
          <p:nvPr/>
        </p:nvSpPr>
        <p:spPr>
          <a:xfrm>
            <a:off x="1345406" y="541735"/>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89" name="Google Shape;689;p67"/>
          <p:cNvSpPr/>
          <p:nvPr/>
        </p:nvSpPr>
        <p:spPr>
          <a:xfrm>
            <a:off x="2507456" y="928688"/>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90" name="Google Shape;690;p67"/>
          <p:cNvSpPr/>
          <p:nvPr/>
        </p:nvSpPr>
        <p:spPr>
          <a:xfrm>
            <a:off x="2717006" y="928688"/>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91" name="Google Shape;691;p67"/>
          <p:cNvSpPr/>
          <p:nvPr/>
        </p:nvSpPr>
        <p:spPr>
          <a:xfrm>
            <a:off x="2855119" y="928688"/>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92" name="Google Shape;692;p67"/>
          <p:cNvSpPr/>
          <p:nvPr/>
        </p:nvSpPr>
        <p:spPr>
          <a:xfrm>
            <a:off x="3284935" y="928688"/>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93" name="Google Shape;693;p67"/>
          <p:cNvSpPr/>
          <p:nvPr/>
        </p:nvSpPr>
        <p:spPr>
          <a:xfrm>
            <a:off x="3424238" y="928688"/>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94" name="Google Shape;694;p67"/>
          <p:cNvSpPr/>
          <p:nvPr/>
        </p:nvSpPr>
        <p:spPr>
          <a:xfrm>
            <a:off x="4168378" y="928688"/>
            <a:ext cx="0" cy="20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695" name="Google Shape;695;p67"/>
          <p:cNvSpPr txBox="1">
            <a:spLocks noGrp="1"/>
          </p:cNvSpPr>
          <p:nvPr>
            <p:ph type="title"/>
          </p:nvPr>
        </p:nvSpPr>
        <p:spPr>
          <a:xfrm>
            <a:off x="2099194" y="664369"/>
            <a:ext cx="3516000" cy="5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96" name="Google Shape;696;p67"/>
          <p:cNvSpPr txBox="1">
            <a:spLocks noGrp="1"/>
          </p:cNvSpPr>
          <p:nvPr>
            <p:ph type="subTitle" idx="1"/>
          </p:nvPr>
        </p:nvSpPr>
        <p:spPr>
          <a:xfrm>
            <a:off x="742950" y="1776319"/>
            <a:ext cx="3516000" cy="1595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ố cục tùy chỉnh 20">
  <p:cSld name="CUSTOM_20">
    <p:spTree>
      <p:nvGrpSpPr>
        <p:cNvPr id="1" name="Shape 697"/>
        <p:cNvGrpSpPr/>
        <p:nvPr/>
      </p:nvGrpSpPr>
      <p:grpSpPr>
        <a:xfrm>
          <a:off x="0" y="0"/>
          <a:ext cx="0" cy="0"/>
          <a:chOff x="0" y="0"/>
          <a:chExt cx="0" cy="0"/>
        </a:xfrm>
      </p:grpSpPr>
      <p:sp>
        <p:nvSpPr>
          <p:cNvPr id="698" name="Google Shape;698;p68"/>
          <p:cNvSpPr/>
          <p:nvPr/>
        </p:nvSpPr>
        <p:spPr>
          <a:xfrm>
            <a:off x="1187903" y="-123775"/>
            <a:ext cx="7781936" cy="4512469"/>
          </a:xfrm>
          <a:custGeom>
            <a:avLst/>
            <a:gdLst/>
            <a:ahLst/>
            <a:cxnLst/>
            <a:rect l="l" t="t" r="r" b="b"/>
            <a:pathLst>
              <a:path w="6538" h="3790" extrusionOk="0">
                <a:moveTo>
                  <a:pt x="6538" y="0"/>
                </a:moveTo>
                <a:cubicBezTo>
                  <a:pt x="3885" y="0"/>
                  <a:pt x="3885" y="0"/>
                  <a:pt x="3885" y="0"/>
                </a:cubicBezTo>
                <a:cubicBezTo>
                  <a:pt x="278" y="1024"/>
                  <a:pt x="278" y="1024"/>
                  <a:pt x="278" y="1024"/>
                </a:cubicBezTo>
                <a:cubicBezTo>
                  <a:pt x="115" y="1072"/>
                  <a:pt x="0" y="1252"/>
                  <a:pt x="0" y="1460"/>
                </a:cubicBezTo>
                <a:cubicBezTo>
                  <a:pt x="0" y="3287"/>
                  <a:pt x="0" y="3287"/>
                  <a:pt x="0" y="3287"/>
                </a:cubicBezTo>
                <a:cubicBezTo>
                  <a:pt x="0" y="3576"/>
                  <a:pt x="218" y="3790"/>
                  <a:pt x="445" y="3723"/>
                </a:cubicBezTo>
                <a:cubicBezTo>
                  <a:pt x="6537" y="1965"/>
                  <a:pt x="6537" y="1965"/>
                  <a:pt x="6537" y="1965"/>
                </a:cubicBezTo>
                <a:cubicBezTo>
                  <a:pt x="6537" y="1965"/>
                  <a:pt x="6538" y="1965"/>
                  <a:pt x="6538" y="1964"/>
                </a:cubicBezTo>
                <a:lnTo>
                  <a:pt x="6538"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9" name="Google Shape;699;p68"/>
          <p:cNvSpPr/>
          <p:nvPr/>
        </p:nvSpPr>
        <p:spPr>
          <a:xfrm>
            <a:off x="1360885" y="1191"/>
            <a:ext cx="7781936" cy="4512469"/>
          </a:xfrm>
          <a:custGeom>
            <a:avLst/>
            <a:gdLst/>
            <a:ahLst/>
            <a:cxnLst/>
            <a:rect l="l" t="t" r="r" b="b"/>
            <a:pathLst>
              <a:path w="6538" h="3790" extrusionOk="0">
                <a:moveTo>
                  <a:pt x="6538" y="0"/>
                </a:moveTo>
                <a:cubicBezTo>
                  <a:pt x="3885" y="0"/>
                  <a:pt x="3885" y="0"/>
                  <a:pt x="3885" y="0"/>
                </a:cubicBezTo>
                <a:cubicBezTo>
                  <a:pt x="278" y="1024"/>
                  <a:pt x="278" y="1024"/>
                  <a:pt x="278" y="1024"/>
                </a:cubicBezTo>
                <a:cubicBezTo>
                  <a:pt x="115" y="1072"/>
                  <a:pt x="0" y="1252"/>
                  <a:pt x="0" y="1460"/>
                </a:cubicBezTo>
                <a:cubicBezTo>
                  <a:pt x="0" y="3287"/>
                  <a:pt x="0" y="3287"/>
                  <a:pt x="0" y="3287"/>
                </a:cubicBezTo>
                <a:cubicBezTo>
                  <a:pt x="0" y="3576"/>
                  <a:pt x="218" y="3790"/>
                  <a:pt x="445" y="3723"/>
                </a:cubicBezTo>
                <a:cubicBezTo>
                  <a:pt x="6537" y="1965"/>
                  <a:pt x="6537" y="1965"/>
                  <a:pt x="6537" y="1965"/>
                </a:cubicBezTo>
                <a:cubicBezTo>
                  <a:pt x="6537" y="1965"/>
                  <a:pt x="6538" y="1965"/>
                  <a:pt x="6538" y="1964"/>
                </a:cubicBezTo>
                <a:lnTo>
                  <a:pt x="6538" y="0"/>
                </a:lnTo>
                <a:close/>
              </a:path>
            </a:pathLst>
          </a:custGeom>
          <a:gradFill>
            <a:gsLst>
              <a:gs pos="0">
                <a:srgbClr val="7030A0"/>
              </a:gs>
              <a:gs pos="4000">
                <a:srgbClr val="7030A0"/>
              </a:gs>
              <a:gs pos="100000">
                <a:srgbClr val="02B6C8"/>
              </a:gs>
            </a:gsLst>
            <a:lin ang="1920016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0" name="Google Shape;700;p68"/>
          <p:cNvSpPr txBox="1">
            <a:spLocks noGrp="1"/>
          </p:cNvSpPr>
          <p:nvPr>
            <p:ph type="title"/>
          </p:nvPr>
        </p:nvSpPr>
        <p:spPr>
          <a:xfrm>
            <a:off x="1754888" y="1421606"/>
            <a:ext cx="3560100" cy="5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01" name="Google Shape;701;p68"/>
          <p:cNvSpPr txBox="1">
            <a:spLocks noGrp="1"/>
          </p:cNvSpPr>
          <p:nvPr>
            <p:ph type="subTitle" idx="1"/>
          </p:nvPr>
        </p:nvSpPr>
        <p:spPr>
          <a:xfrm>
            <a:off x="1900238" y="2243138"/>
            <a:ext cx="2600400" cy="14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ố cục tùy chỉnh 17">
  <p:cSld name="CUSTOM_17">
    <p:spTree>
      <p:nvGrpSpPr>
        <p:cNvPr id="1" name="Shape 702"/>
        <p:cNvGrpSpPr/>
        <p:nvPr/>
      </p:nvGrpSpPr>
      <p:grpSpPr>
        <a:xfrm>
          <a:off x="0" y="0"/>
          <a:ext cx="0" cy="0"/>
          <a:chOff x="0" y="0"/>
          <a:chExt cx="0" cy="0"/>
        </a:xfrm>
      </p:grpSpPr>
      <p:grpSp>
        <p:nvGrpSpPr>
          <p:cNvPr id="703" name="Google Shape;703;p69"/>
          <p:cNvGrpSpPr/>
          <p:nvPr/>
        </p:nvGrpSpPr>
        <p:grpSpPr>
          <a:xfrm>
            <a:off x="0" y="0"/>
            <a:ext cx="5007771" cy="5143500"/>
            <a:chOff x="0" y="0"/>
            <a:chExt cx="6677027" cy="6858001"/>
          </a:xfrm>
        </p:grpSpPr>
        <p:sp>
          <p:nvSpPr>
            <p:cNvPr id="704" name="Google Shape;704;p69"/>
            <p:cNvSpPr/>
            <p:nvPr/>
          </p:nvSpPr>
          <p:spPr>
            <a:xfrm>
              <a:off x="307975" y="1588"/>
              <a:ext cx="6369052" cy="6856413"/>
            </a:xfrm>
            <a:custGeom>
              <a:avLst/>
              <a:gdLst/>
              <a:ahLst/>
              <a:cxnLst/>
              <a:rect l="l" t="t" r="r" b="b"/>
              <a:pathLst>
                <a:path w="4013" h="4319" extrusionOk="0">
                  <a:moveTo>
                    <a:pt x="1680" y="4319"/>
                  </a:moveTo>
                  <a:cubicBezTo>
                    <a:pt x="0" y="4319"/>
                    <a:pt x="0" y="4319"/>
                    <a:pt x="0" y="4319"/>
                  </a:cubicBezTo>
                  <a:cubicBezTo>
                    <a:pt x="0" y="0"/>
                    <a:pt x="0" y="0"/>
                    <a:pt x="0" y="0"/>
                  </a:cubicBezTo>
                  <a:cubicBezTo>
                    <a:pt x="4013" y="0"/>
                    <a:pt x="4013" y="0"/>
                    <a:pt x="4013" y="0"/>
                  </a:cubicBezTo>
                  <a:cubicBezTo>
                    <a:pt x="2873" y="3456"/>
                    <a:pt x="2873" y="3456"/>
                    <a:pt x="2873" y="3456"/>
                  </a:cubicBezTo>
                  <a:cubicBezTo>
                    <a:pt x="2703" y="3971"/>
                    <a:pt x="2222" y="4319"/>
                    <a:pt x="1680" y="4319"/>
                  </a:cubicBezTo>
                  <a:close/>
                </a:path>
              </a:pathLst>
            </a:custGeom>
            <a:solidFill>
              <a:srgbClr val="E5E5E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705" name="Google Shape;705;p69"/>
            <p:cNvPicPr preferRelativeResize="0"/>
            <p:nvPr/>
          </p:nvPicPr>
          <p:blipFill rotWithShape="1">
            <a:blip r:embed="rId2">
              <a:alphaModFix/>
            </a:blip>
            <a:srcRect/>
            <a:stretch/>
          </p:blipFill>
          <p:spPr>
            <a:xfrm>
              <a:off x="0" y="0"/>
              <a:ext cx="6375401" cy="6858000"/>
            </a:xfrm>
            <a:prstGeom prst="rect">
              <a:avLst/>
            </a:prstGeom>
            <a:noFill/>
            <a:ln>
              <a:noFill/>
            </a:ln>
          </p:spPr>
        </p:pic>
      </p:grpSp>
      <p:sp>
        <p:nvSpPr>
          <p:cNvPr id="706" name="Google Shape;706;p69"/>
          <p:cNvSpPr/>
          <p:nvPr/>
        </p:nvSpPr>
        <p:spPr>
          <a:xfrm>
            <a:off x="506016" y="1596629"/>
            <a:ext cx="925116" cy="64294"/>
          </a:xfrm>
          <a:custGeom>
            <a:avLst/>
            <a:gdLst/>
            <a:ahLst/>
            <a:cxnLst/>
            <a:rect l="l" t="t" r="r" b="b"/>
            <a:pathLst>
              <a:path w="777" h="54" extrusionOk="0">
                <a:moveTo>
                  <a:pt x="750" y="54"/>
                </a:moveTo>
                <a:cubicBezTo>
                  <a:pt x="27" y="54"/>
                  <a:pt x="27" y="54"/>
                  <a:pt x="27" y="54"/>
                </a:cubicBezTo>
                <a:cubicBezTo>
                  <a:pt x="12" y="54"/>
                  <a:pt x="0" y="42"/>
                  <a:pt x="0" y="27"/>
                </a:cubicBezTo>
                <a:cubicBezTo>
                  <a:pt x="0" y="27"/>
                  <a:pt x="0" y="27"/>
                  <a:pt x="0" y="27"/>
                </a:cubicBezTo>
                <a:cubicBezTo>
                  <a:pt x="0" y="27"/>
                  <a:pt x="0" y="27"/>
                  <a:pt x="0" y="27"/>
                </a:cubicBezTo>
                <a:cubicBezTo>
                  <a:pt x="0" y="12"/>
                  <a:pt x="12" y="0"/>
                  <a:pt x="27" y="0"/>
                </a:cubicBezTo>
                <a:cubicBezTo>
                  <a:pt x="750" y="0"/>
                  <a:pt x="750" y="0"/>
                  <a:pt x="750" y="0"/>
                </a:cubicBezTo>
                <a:cubicBezTo>
                  <a:pt x="764" y="0"/>
                  <a:pt x="777" y="12"/>
                  <a:pt x="777" y="27"/>
                </a:cubicBezTo>
                <a:cubicBezTo>
                  <a:pt x="777" y="27"/>
                  <a:pt x="777" y="27"/>
                  <a:pt x="777" y="27"/>
                </a:cubicBezTo>
                <a:cubicBezTo>
                  <a:pt x="777" y="42"/>
                  <a:pt x="764" y="54"/>
                  <a:pt x="750" y="54"/>
                </a:cubicBezTo>
                <a:cubicBezTo>
                  <a:pt x="750" y="54"/>
                  <a:pt x="750" y="54"/>
                  <a:pt x="750" y="5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7" name="Google Shape;707;p69"/>
          <p:cNvSpPr txBox="1">
            <a:spLocks noGrp="1"/>
          </p:cNvSpPr>
          <p:nvPr>
            <p:ph type="title"/>
          </p:nvPr>
        </p:nvSpPr>
        <p:spPr>
          <a:xfrm>
            <a:off x="434588" y="592894"/>
            <a:ext cx="3423300" cy="5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08" name="Google Shape;708;p69"/>
          <p:cNvSpPr txBox="1">
            <a:spLocks noGrp="1"/>
          </p:cNvSpPr>
          <p:nvPr>
            <p:ph type="subTitle" idx="1"/>
          </p:nvPr>
        </p:nvSpPr>
        <p:spPr>
          <a:xfrm>
            <a:off x="520425" y="1941975"/>
            <a:ext cx="2694300" cy="10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v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vi"/>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9"/>
        <p:cNvGrpSpPr/>
        <p:nvPr/>
      </p:nvGrpSpPr>
      <p:grpSpPr>
        <a:xfrm>
          <a:off x="0" y="0"/>
          <a:ext cx="0" cy="0"/>
          <a:chOff x="0" y="0"/>
          <a:chExt cx="0" cy="0"/>
        </a:xfrm>
      </p:grpSpPr>
      <p:sp>
        <p:nvSpPr>
          <p:cNvPr id="150" name="Google Shape;150;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300"/>
              <a:buFont typeface="Montserrat"/>
              <a:buNone/>
              <a:defRPr sz="23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1" name="Google Shape;151;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2100" rtl="0">
              <a:lnSpc>
                <a:spcPct val="150000"/>
              </a:lnSpc>
              <a:spcBef>
                <a:spcPts val="0"/>
              </a:spcBef>
              <a:spcAft>
                <a:spcPts val="0"/>
              </a:spcAft>
              <a:buClr>
                <a:schemeClr val="dk2"/>
              </a:buClr>
              <a:buSzPts val="1000"/>
              <a:buFont typeface="Roboto"/>
              <a:buChar char="●"/>
              <a:defRPr sz="1000">
                <a:solidFill>
                  <a:schemeClr val="dk2"/>
                </a:solidFill>
                <a:latin typeface="Roboto"/>
                <a:ea typeface="Roboto"/>
                <a:cs typeface="Roboto"/>
                <a:sym typeface="Roboto"/>
              </a:defRPr>
            </a:lvl1pPr>
            <a:lvl2pPr marL="914400" lvl="1" indent="-279400" rtl="0">
              <a:lnSpc>
                <a:spcPct val="150000"/>
              </a:lnSpc>
              <a:spcBef>
                <a:spcPts val="0"/>
              </a:spcBef>
              <a:spcAft>
                <a:spcPts val="0"/>
              </a:spcAft>
              <a:buClr>
                <a:schemeClr val="dk2"/>
              </a:buClr>
              <a:buSzPts val="800"/>
              <a:buFont typeface="Roboto"/>
              <a:buChar char="○"/>
              <a:defRPr sz="800">
                <a:solidFill>
                  <a:schemeClr val="dk2"/>
                </a:solidFill>
                <a:latin typeface="Roboto"/>
                <a:ea typeface="Roboto"/>
                <a:cs typeface="Roboto"/>
                <a:sym typeface="Roboto"/>
              </a:defRPr>
            </a:lvl2pPr>
            <a:lvl3pPr marL="1371600" lvl="2" indent="-279400" rtl="0">
              <a:lnSpc>
                <a:spcPct val="150000"/>
              </a:lnSpc>
              <a:spcBef>
                <a:spcPts val="0"/>
              </a:spcBef>
              <a:spcAft>
                <a:spcPts val="0"/>
              </a:spcAft>
              <a:buClr>
                <a:schemeClr val="dk2"/>
              </a:buClr>
              <a:buSzPts val="800"/>
              <a:buFont typeface="Roboto"/>
              <a:buChar char="■"/>
              <a:defRPr sz="800">
                <a:solidFill>
                  <a:schemeClr val="dk2"/>
                </a:solidFill>
                <a:latin typeface="Roboto"/>
                <a:ea typeface="Roboto"/>
                <a:cs typeface="Roboto"/>
                <a:sym typeface="Roboto"/>
              </a:defRPr>
            </a:lvl3pPr>
            <a:lvl4pPr marL="1828800" lvl="3" indent="-279400" rtl="0">
              <a:lnSpc>
                <a:spcPct val="150000"/>
              </a:lnSpc>
              <a:spcBef>
                <a:spcPts val="0"/>
              </a:spcBef>
              <a:spcAft>
                <a:spcPts val="0"/>
              </a:spcAft>
              <a:buClr>
                <a:schemeClr val="dk2"/>
              </a:buClr>
              <a:buSzPts val="800"/>
              <a:buFont typeface="Roboto"/>
              <a:buChar char="●"/>
              <a:defRPr sz="800">
                <a:solidFill>
                  <a:schemeClr val="dk2"/>
                </a:solidFill>
                <a:latin typeface="Roboto"/>
                <a:ea typeface="Roboto"/>
                <a:cs typeface="Roboto"/>
                <a:sym typeface="Roboto"/>
              </a:defRPr>
            </a:lvl4pPr>
            <a:lvl5pPr marL="2286000" lvl="4" indent="-279400" rtl="0">
              <a:lnSpc>
                <a:spcPct val="150000"/>
              </a:lnSpc>
              <a:spcBef>
                <a:spcPts val="0"/>
              </a:spcBef>
              <a:spcAft>
                <a:spcPts val="0"/>
              </a:spcAft>
              <a:buClr>
                <a:schemeClr val="dk2"/>
              </a:buClr>
              <a:buSzPts val="800"/>
              <a:buFont typeface="Roboto"/>
              <a:buChar char="○"/>
              <a:defRPr sz="800">
                <a:solidFill>
                  <a:schemeClr val="dk2"/>
                </a:solidFill>
                <a:latin typeface="Roboto"/>
                <a:ea typeface="Roboto"/>
                <a:cs typeface="Roboto"/>
                <a:sym typeface="Roboto"/>
              </a:defRPr>
            </a:lvl5pPr>
            <a:lvl6pPr marL="2743200" lvl="5" indent="-279400" rtl="0">
              <a:lnSpc>
                <a:spcPct val="150000"/>
              </a:lnSpc>
              <a:spcBef>
                <a:spcPts val="0"/>
              </a:spcBef>
              <a:spcAft>
                <a:spcPts val="0"/>
              </a:spcAft>
              <a:buClr>
                <a:schemeClr val="dk2"/>
              </a:buClr>
              <a:buSzPts val="800"/>
              <a:buFont typeface="Roboto"/>
              <a:buChar char="■"/>
              <a:defRPr sz="800">
                <a:solidFill>
                  <a:schemeClr val="dk2"/>
                </a:solidFill>
                <a:latin typeface="Roboto"/>
                <a:ea typeface="Roboto"/>
                <a:cs typeface="Roboto"/>
                <a:sym typeface="Roboto"/>
              </a:defRPr>
            </a:lvl6pPr>
            <a:lvl7pPr marL="3200400" lvl="6" indent="-279400" rtl="0">
              <a:lnSpc>
                <a:spcPct val="150000"/>
              </a:lnSpc>
              <a:spcBef>
                <a:spcPts val="0"/>
              </a:spcBef>
              <a:spcAft>
                <a:spcPts val="0"/>
              </a:spcAft>
              <a:buClr>
                <a:schemeClr val="dk2"/>
              </a:buClr>
              <a:buSzPts val="800"/>
              <a:buFont typeface="Roboto"/>
              <a:buChar char="●"/>
              <a:defRPr sz="800">
                <a:solidFill>
                  <a:schemeClr val="dk2"/>
                </a:solidFill>
                <a:latin typeface="Roboto"/>
                <a:ea typeface="Roboto"/>
                <a:cs typeface="Roboto"/>
                <a:sym typeface="Roboto"/>
              </a:defRPr>
            </a:lvl7pPr>
            <a:lvl8pPr marL="3657600" lvl="7" indent="-279400" rtl="0">
              <a:lnSpc>
                <a:spcPct val="150000"/>
              </a:lnSpc>
              <a:spcBef>
                <a:spcPts val="0"/>
              </a:spcBef>
              <a:spcAft>
                <a:spcPts val="0"/>
              </a:spcAft>
              <a:buClr>
                <a:schemeClr val="dk2"/>
              </a:buClr>
              <a:buSzPts val="800"/>
              <a:buFont typeface="Roboto"/>
              <a:buChar char="○"/>
              <a:defRPr sz="800">
                <a:solidFill>
                  <a:schemeClr val="dk2"/>
                </a:solidFill>
                <a:latin typeface="Roboto"/>
                <a:ea typeface="Roboto"/>
                <a:cs typeface="Roboto"/>
                <a:sym typeface="Roboto"/>
              </a:defRPr>
            </a:lvl8pPr>
            <a:lvl9pPr marL="4114800" lvl="8" indent="-279400" rtl="0">
              <a:lnSpc>
                <a:spcPct val="150000"/>
              </a:lnSpc>
              <a:spcBef>
                <a:spcPts val="0"/>
              </a:spcBef>
              <a:spcAft>
                <a:spcPts val="0"/>
              </a:spcAft>
              <a:buClr>
                <a:schemeClr val="dk2"/>
              </a:buClr>
              <a:buSzPts val="800"/>
              <a:buFont typeface="Roboto"/>
              <a:buChar char="■"/>
              <a:defRPr sz="800">
                <a:solidFill>
                  <a:schemeClr val="dk2"/>
                </a:solidFill>
                <a:latin typeface="Roboto"/>
                <a:ea typeface="Roboto"/>
                <a:cs typeface="Roboto"/>
                <a:sym typeface="Roboto"/>
              </a:defRPr>
            </a:lvl9pPr>
          </a:lstStyle>
          <a:p>
            <a:endParaRPr/>
          </a:p>
        </p:txBody>
      </p:sp>
      <p:sp>
        <p:nvSpPr>
          <p:cNvPr id="152" name="Google Shape;15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vi"/>
              <a:t>‹#›</a:t>
            </a:fld>
            <a:endParaRPr/>
          </a:p>
        </p:txBody>
      </p:sp>
      <p:grpSp>
        <p:nvGrpSpPr>
          <p:cNvPr id="153" name="Google Shape;153;p36"/>
          <p:cNvGrpSpPr/>
          <p:nvPr/>
        </p:nvGrpSpPr>
        <p:grpSpPr>
          <a:xfrm>
            <a:off x="244069" y="223838"/>
            <a:ext cx="769144" cy="190500"/>
            <a:chOff x="968375" y="412750"/>
            <a:chExt cx="1025525" cy="254000"/>
          </a:xfrm>
        </p:grpSpPr>
        <p:sp>
          <p:nvSpPr>
            <p:cNvPr id="154" name="Google Shape;154;p36"/>
            <p:cNvSpPr/>
            <p:nvPr/>
          </p:nvSpPr>
          <p:spPr>
            <a:xfrm>
              <a:off x="1190625" y="449263"/>
              <a:ext cx="42863" cy="46037"/>
            </a:xfrm>
            <a:custGeom>
              <a:avLst/>
              <a:gdLst/>
              <a:ahLst/>
              <a:cxnLst/>
              <a:rect l="l" t="t" r="r" b="b"/>
              <a:pathLst>
                <a:path w="28" h="30" extrusionOk="0">
                  <a:moveTo>
                    <a:pt x="0" y="15"/>
                  </a:moveTo>
                  <a:cubicBezTo>
                    <a:pt x="0" y="13"/>
                    <a:pt x="0" y="11"/>
                    <a:pt x="1" y="9"/>
                  </a:cubicBezTo>
                  <a:cubicBezTo>
                    <a:pt x="2" y="6"/>
                    <a:pt x="5" y="3"/>
                    <a:pt x="8" y="1"/>
                  </a:cubicBezTo>
                  <a:cubicBezTo>
                    <a:pt x="12" y="0"/>
                    <a:pt x="16" y="0"/>
                    <a:pt x="19" y="1"/>
                  </a:cubicBezTo>
                  <a:cubicBezTo>
                    <a:pt x="21" y="2"/>
                    <a:pt x="22" y="3"/>
                    <a:pt x="23" y="4"/>
                  </a:cubicBezTo>
                  <a:cubicBezTo>
                    <a:pt x="25" y="6"/>
                    <a:pt x="26" y="7"/>
                    <a:pt x="26" y="9"/>
                  </a:cubicBezTo>
                  <a:cubicBezTo>
                    <a:pt x="27" y="11"/>
                    <a:pt x="28" y="13"/>
                    <a:pt x="28" y="15"/>
                  </a:cubicBezTo>
                  <a:cubicBezTo>
                    <a:pt x="28" y="17"/>
                    <a:pt x="27" y="19"/>
                    <a:pt x="26" y="21"/>
                  </a:cubicBezTo>
                  <a:cubicBezTo>
                    <a:pt x="26" y="23"/>
                    <a:pt x="25" y="24"/>
                    <a:pt x="23" y="26"/>
                  </a:cubicBezTo>
                  <a:cubicBezTo>
                    <a:pt x="22" y="27"/>
                    <a:pt x="21" y="28"/>
                    <a:pt x="19" y="29"/>
                  </a:cubicBezTo>
                  <a:cubicBezTo>
                    <a:pt x="16" y="30"/>
                    <a:pt x="12" y="30"/>
                    <a:pt x="8" y="29"/>
                  </a:cubicBezTo>
                  <a:cubicBezTo>
                    <a:pt x="7" y="28"/>
                    <a:pt x="5" y="27"/>
                    <a:pt x="4" y="26"/>
                  </a:cubicBezTo>
                  <a:cubicBezTo>
                    <a:pt x="3" y="24"/>
                    <a:pt x="2" y="23"/>
                    <a:pt x="1" y="21"/>
                  </a:cubicBezTo>
                  <a:cubicBezTo>
                    <a:pt x="0" y="19"/>
                    <a:pt x="0" y="17"/>
                    <a:pt x="0" y="15"/>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5" name="Google Shape;155;p36"/>
            <p:cNvSpPr/>
            <p:nvPr/>
          </p:nvSpPr>
          <p:spPr>
            <a:xfrm>
              <a:off x="1192212" y="509588"/>
              <a:ext cx="39688" cy="153987"/>
            </a:xfrm>
            <a:custGeom>
              <a:avLst/>
              <a:gdLst/>
              <a:ahLst/>
              <a:cxnLst/>
              <a:rect l="l" t="t" r="r" b="b"/>
              <a:pathLst>
                <a:path w="26" h="101" extrusionOk="0">
                  <a:moveTo>
                    <a:pt x="26" y="86"/>
                  </a:moveTo>
                  <a:cubicBezTo>
                    <a:pt x="26" y="88"/>
                    <a:pt x="25" y="90"/>
                    <a:pt x="25" y="92"/>
                  </a:cubicBezTo>
                  <a:cubicBezTo>
                    <a:pt x="24" y="94"/>
                    <a:pt x="23" y="95"/>
                    <a:pt x="22" y="96"/>
                  </a:cubicBezTo>
                  <a:cubicBezTo>
                    <a:pt x="21" y="98"/>
                    <a:pt x="19" y="99"/>
                    <a:pt x="18" y="99"/>
                  </a:cubicBezTo>
                  <a:cubicBezTo>
                    <a:pt x="15" y="101"/>
                    <a:pt x="11" y="101"/>
                    <a:pt x="8" y="99"/>
                  </a:cubicBezTo>
                  <a:cubicBezTo>
                    <a:pt x="6" y="99"/>
                    <a:pt x="5" y="98"/>
                    <a:pt x="4" y="96"/>
                  </a:cubicBezTo>
                  <a:cubicBezTo>
                    <a:pt x="1" y="94"/>
                    <a:pt x="0" y="90"/>
                    <a:pt x="0" y="86"/>
                  </a:cubicBezTo>
                  <a:cubicBezTo>
                    <a:pt x="0" y="14"/>
                    <a:pt x="0" y="14"/>
                    <a:pt x="0" y="14"/>
                  </a:cubicBezTo>
                  <a:cubicBezTo>
                    <a:pt x="0" y="11"/>
                    <a:pt x="1" y="7"/>
                    <a:pt x="4" y="4"/>
                  </a:cubicBezTo>
                  <a:cubicBezTo>
                    <a:pt x="5" y="3"/>
                    <a:pt x="6" y="2"/>
                    <a:pt x="8" y="1"/>
                  </a:cubicBezTo>
                  <a:cubicBezTo>
                    <a:pt x="10" y="1"/>
                    <a:pt x="11" y="0"/>
                    <a:pt x="13" y="0"/>
                  </a:cubicBezTo>
                  <a:cubicBezTo>
                    <a:pt x="15" y="0"/>
                    <a:pt x="16" y="1"/>
                    <a:pt x="18" y="1"/>
                  </a:cubicBezTo>
                  <a:cubicBezTo>
                    <a:pt x="20" y="2"/>
                    <a:pt x="21" y="3"/>
                    <a:pt x="22" y="4"/>
                  </a:cubicBezTo>
                  <a:cubicBezTo>
                    <a:pt x="23" y="6"/>
                    <a:pt x="24" y="7"/>
                    <a:pt x="25" y="9"/>
                  </a:cubicBezTo>
                  <a:cubicBezTo>
                    <a:pt x="25" y="10"/>
                    <a:pt x="26" y="12"/>
                    <a:pt x="26" y="14"/>
                  </a:cubicBezTo>
                  <a:lnTo>
                    <a:pt x="26" y="86"/>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6" name="Google Shape;156;p36"/>
            <p:cNvSpPr/>
            <p:nvPr/>
          </p:nvSpPr>
          <p:spPr>
            <a:xfrm>
              <a:off x="1265237" y="449263"/>
              <a:ext cx="42863" cy="46037"/>
            </a:xfrm>
            <a:custGeom>
              <a:avLst/>
              <a:gdLst/>
              <a:ahLst/>
              <a:cxnLst/>
              <a:rect l="l" t="t" r="r" b="b"/>
              <a:pathLst>
                <a:path w="28" h="30" extrusionOk="0">
                  <a:moveTo>
                    <a:pt x="0" y="15"/>
                  </a:moveTo>
                  <a:cubicBezTo>
                    <a:pt x="0" y="13"/>
                    <a:pt x="0" y="11"/>
                    <a:pt x="1" y="9"/>
                  </a:cubicBezTo>
                  <a:cubicBezTo>
                    <a:pt x="3" y="6"/>
                    <a:pt x="5" y="3"/>
                    <a:pt x="9" y="1"/>
                  </a:cubicBezTo>
                  <a:cubicBezTo>
                    <a:pt x="12" y="0"/>
                    <a:pt x="16" y="0"/>
                    <a:pt x="19" y="1"/>
                  </a:cubicBezTo>
                  <a:cubicBezTo>
                    <a:pt x="21" y="2"/>
                    <a:pt x="22" y="3"/>
                    <a:pt x="24" y="4"/>
                  </a:cubicBezTo>
                  <a:cubicBezTo>
                    <a:pt x="25" y="6"/>
                    <a:pt x="26" y="7"/>
                    <a:pt x="27" y="9"/>
                  </a:cubicBezTo>
                  <a:cubicBezTo>
                    <a:pt x="27" y="11"/>
                    <a:pt x="28" y="13"/>
                    <a:pt x="28" y="15"/>
                  </a:cubicBezTo>
                  <a:cubicBezTo>
                    <a:pt x="28" y="17"/>
                    <a:pt x="27" y="19"/>
                    <a:pt x="27" y="21"/>
                  </a:cubicBezTo>
                  <a:cubicBezTo>
                    <a:pt x="26" y="23"/>
                    <a:pt x="25" y="24"/>
                    <a:pt x="24" y="26"/>
                  </a:cubicBezTo>
                  <a:cubicBezTo>
                    <a:pt x="22" y="27"/>
                    <a:pt x="21" y="28"/>
                    <a:pt x="19" y="29"/>
                  </a:cubicBezTo>
                  <a:cubicBezTo>
                    <a:pt x="16" y="30"/>
                    <a:pt x="12" y="30"/>
                    <a:pt x="9" y="29"/>
                  </a:cubicBezTo>
                  <a:cubicBezTo>
                    <a:pt x="7" y="28"/>
                    <a:pt x="5" y="27"/>
                    <a:pt x="4" y="26"/>
                  </a:cubicBezTo>
                  <a:cubicBezTo>
                    <a:pt x="3" y="24"/>
                    <a:pt x="2" y="23"/>
                    <a:pt x="1" y="21"/>
                  </a:cubicBezTo>
                  <a:cubicBezTo>
                    <a:pt x="0" y="19"/>
                    <a:pt x="0" y="17"/>
                    <a:pt x="0" y="15"/>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7" name="Google Shape;157;p36"/>
            <p:cNvSpPr/>
            <p:nvPr/>
          </p:nvSpPr>
          <p:spPr>
            <a:xfrm>
              <a:off x="1266825" y="509588"/>
              <a:ext cx="39688" cy="153987"/>
            </a:xfrm>
            <a:custGeom>
              <a:avLst/>
              <a:gdLst/>
              <a:ahLst/>
              <a:cxnLst/>
              <a:rect l="l" t="t" r="r" b="b"/>
              <a:pathLst>
                <a:path w="26" h="101" extrusionOk="0">
                  <a:moveTo>
                    <a:pt x="26" y="86"/>
                  </a:moveTo>
                  <a:cubicBezTo>
                    <a:pt x="26" y="88"/>
                    <a:pt x="26" y="90"/>
                    <a:pt x="25" y="92"/>
                  </a:cubicBezTo>
                  <a:cubicBezTo>
                    <a:pt x="24" y="94"/>
                    <a:pt x="23" y="95"/>
                    <a:pt x="22" y="96"/>
                  </a:cubicBezTo>
                  <a:cubicBezTo>
                    <a:pt x="21" y="98"/>
                    <a:pt x="20" y="99"/>
                    <a:pt x="18" y="99"/>
                  </a:cubicBezTo>
                  <a:cubicBezTo>
                    <a:pt x="15" y="101"/>
                    <a:pt x="11" y="101"/>
                    <a:pt x="8" y="99"/>
                  </a:cubicBezTo>
                  <a:cubicBezTo>
                    <a:pt x="7" y="99"/>
                    <a:pt x="5" y="98"/>
                    <a:pt x="4" y="96"/>
                  </a:cubicBezTo>
                  <a:cubicBezTo>
                    <a:pt x="1" y="94"/>
                    <a:pt x="0" y="90"/>
                    <a:pt x="0" y="86"/>
                  </a:cubicBezTo>
                  <a:cubicBezTo>
                    <a:pt x="0" y="14"/>
                    <a:pt x="0" y="14"/>
                    <a:pt x="0" y="14"/>
                  </a:cubicBezTo>
                  <a:cubicBezTo>
                    <a:pt x="0" y="11"/>
                    <a:pt x="1" y="7"/>
                    <a:pt x="4" y="4"/>
                  </a:cubicBezTo>
                  <a:cubicBezTo>
                    <a:pt x="5" y="3"/>
                    <a:pt x="7" y="2"/>
                    <a:pt x="8" y="1"/>
                  </a:cubicBezTo>
                  <a:cubicBezTo>
                    <a:pt x="10" y="1"/>
                    <a:pt x="12" y="0"/>
                    <a:pt x="13" y="0"/>
                  </a:cubicBezTo>
                  <a:cubicBezTo>
                    <a:pt x="15" y="0"/>
                    <a:pt x="17" y="1"/>
                    <a:pt x="18" y="1"/>
                  </a:cubicBezTo>
                  <a:cubicBezTo>
                    <a:pt x="21" y="3"/>
                    <a:pt x="24" y="6"/>
                    <a:pt x="25" y="9"/>
                  </a:cubicBezTo>
                  <a:cubicBezTo>
                    <a:pt x="26" y="10"/>
                    <a:pt x="26" y="12"/>
                    <a:pt x="26" y="14"/>
                  </a:cubicBezTo>
                  <a:lnTo>
                    <a:pt x="26" y="86"/>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8" name="Google Shape;158;p36"/>
            <p:cNvSpPr/>
            <p:nvPr/>
          </p:nvSpPr>
          <p:spPr>
            <a:xfrm>
              <a:off x="1339850" y="506413"/>
              <a:ext cx="139700" cy="157162"/>
            </a:xfrm>
            <a:custGeom>
              <a:avLst/>
              <a:gdLst/>
              <a:ahLst/>
              <a:cxnLst/>
              <a:rect l="l" t="t" r="r" b="b"/>
              <a:pathLst>
                <a:path w="91" h="103" extrusionOk="0">
                  <a:moveTo>
                    <a:pt x="91" y="89"/>
                  </a:moveTo>
                  <a:cubicBezTo>
                    <a:pt x="91" y="91"/>
                    <a:pt x="90" y="93"/>
                    <a:pt x="90" y="94"/>
                  </a:cubicBezTo>
                  <a:cubicBezTo>
                    <a:pt x="89" y="96"/>
                    <a:pt x="88" y="97"/>
                    <a:pt x="87" y="99"/>
                  </a:cubicBezTo>
                  <a:cubicBezTo>
                    <a:pt x="86" y="100"/>
                    <a:pt x="85" y="101"/>
                    <a:pt x="83" y="102"/>
                  </a:cubicBezTo>
                  <a:cubicBezTo>
                    <a:pt x="82" y="102"/>
                    <a:pt x="80" y="103"/>
                    <a:pt x="78" y="103"/>
                  </a:cubicBezTo>
                  <a:cubicBezTo>
                    <a:pt x="76" y="103"/>
                    <a:pt x="75" y="102"/>
                    <a:pt x="73" y="102"/>
                  </a:cubicBezTo>
                  <a:cubicBezTo>
                    <a:pt x="71" y="101"/>
                    <a:pt x="70" y="100"/>
                    <a:pt x="69" y="99"/>
                  </a:cubicBezTo>
                  <a:cubicBezTo>
                    <a:pt x="66" y="96"/>
                    <a:pt x="65" y="93"/>
                    <a:pt x="65" y="89"/>
                  </a:cubicBezTo>
                  <a:cubicBezTo>
                    <a:pt x="65" y="51"/>
                    <a:pt x="65" y="51"/>
                    <a:pt x="65" y="51"/>
                  </a:cubicBezTo>
                  <a:cubicBezTo>
                    <a:pt x="65" y="50"/>
                    <a:pt x="65" y="50"/>
                    <a:pt x="65" y="50"/>
                  </a:cubicBezTo>
                  <a:cubicBezTo>
                    <a:pt x="65" y="47"/>
                    <a:pt x="64" y="44"/>
                    <a:pt x="63" y="42"/>
                  </a:cubicBezTo>
                  <a:cubicBezTo>
                    <a:pt x="62" y="39"/>
                    <a:pt x="61" y="37"/>
                    <a:pt x="59" y="35"/>
                  </a:cubicBezTo>
                  <a:cubicBezTo>
                    <a:pt x="57" y="33"/>
                    <a:pt x="55" y="32"/>
                    <a:pt x="53" y="31"/>
                  </a:cubicBezTo>
                  <a:cubicBezTo>
                    <a:pt x="51" y="30"/>
                    <a:pt x="48" y="29"/>
                    <a:pt x="46" y="29"/>
                  </a:cubicBezTo>
                  <a:cubicBezTo>
                    <a:pt x="43" y="29"/>
                    <a:pt x="40" y="30"/>
                    <a:pt x="38" y="31"/>
                  </a:cubicBezTo>
                  <a:cubicBezTo>
                    <a:pt x="35" y="32"/>
                    <a:pt x="33" y="33"/>
                    <a:pt x="32" y="35"/>
                  </a:cubicBezTo>
                  <a:cubicBezTo>
                    <a:pt x="30" y="37"/>
                    <a:pt x="29" y="40"/>
                    <a:pt x="28" y="42"/>
                  </a:cubicBezTo>
                  <a:cubicBezTo>
                    <a:pt x="27" y="45"/>
                    <a:pt x="26" y="48"/>
                    <a:pt x="26" y="51"/>
                  </a:cubicBezTo>
                  <a:cubicBezTo>
                    <a:pt x="26" y="89"/>
                    <a:pt x="26" y="89"/>
                    <a:pt x="26" y="89"/>
                  </a:cubicBezTo>
                  <a:cubicBezTo>
                    <a:pt x="26" y="91"/>
                    <a:pt x="26" y="93"/>
                    <a:pt x="25" y="94"/>
                  </a:cubicBezTo>
                  <a:cubicBezTo>
                    <a:pt x="25" y="96"/>
                    <a:pt x="24" y="97"/>
                    <a:pt x="23" y="99"/>
                  </a:cubicBezTo>
                  <a:cubicBezTo>
                    <a:pt x="22" y="100"/>
                    <a:pt x="20" y="101"/>
                    <a:pt x="19" y="102"/>
                  </a:cubicBezTo>
                  <a:cubicBezTo>
                    <a:pt x="17" y="102"/>
                    <a:pt x="15" y="103"/>
                    <a:pt x="14" y="103"/>
                  </a:cubicBezTo>
                  <a:cubicBezTo>
                    <a:pt x="12" y="103"/>
                    <a:pt x="10" y="102"/>
                    <a:pt x="9" y="102"/>
                  </a:cubicBezTo>
                  <a:cubicBezTo>
                    <a:pt x="7" y="101"/>
                    <a:pt x="6" y="100"/>
                    <a:pt x="5" y="99"/>
                  </a:cubicBezTo>
                  <a:cubicBezTo>
                    <a:pt x="3" y="97"/>
                    <a:pt x="2" y="96"/>
                    <a:pt x="2" y="94"/>
                  </a:cubicBezTo>
                  <a:cubicBezTo>
                    <a:pt x="1" y="93"/>
                    <a:pt x="1" y="91"/>
                    <a:pt x="1" y="89"/>
                  </a:cubicBezTo>
                  <a:cubicBezTo>
                    <a:pt x="1" y="51"/>
                    <a:pt x="1" y="51"/>
                    <a:pt x="1" y="51"/>
                  </a:cubicBezTo>
                  <a:cubicBezTo>
                    <a:pt x="0" y="44"/>
                    <a:pt x="2" y="37"/>
                    <a:pt x="4" y="31"/>
                  </a:cubicBezTo>
                  <a:cubicBezTo>
                    <a:pt x="6" y="25"/>
                    <a:pt x="9" y="20"/>
                    <a:pt x="14" y="15"/>
                  </a:cubicBezTo>
                  <a:cubicBezTo>
                    <a:pt x="18" y="11"/>
                    <a:pt x="22" y="7"/>
                    <a:pt x="28" y="5"/>
                  </a:cubicBezTo>
                  <a:cubicBezTo>
                    <a:pt x="39" y="0"/>
                    <a:pt x="52" y="0"/>
                    <a:pt x="63" y="5"/>
                  </a:cubicBezTo>
                  <a:cubicBezTo>
                    <a:pt x="69" y="7"/>
                    <a:pt x="74" y="11"/>
                    <a:pt x="78" y="15"/>
                  </a:cubicBezTo>
                  <a:cubicBezTo>
                    <a:pt x="82" y="20"/>
                    <a:pt x="85" y="25"/>
                    <a:pt x="87" y="31"/>
                  </a:cubicBezTo>
                  <a:cubicBezTo>
                    <a:pt x="90" y="37"/>
                    <a:pt x="91" y="44"/>
                    <a:pt x="91" y="51"/>
                  </a:cubicBezTo>
                  <a:cubicBezTo>
                    <a:pt x="91" y="89"/>
                    <a:pt x="91" y="89"/>
                    <a:pt x="91" y="89"/>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9" name="Google Shape;159;p36"/>
            <p:cNvSpPr/>
            <p:nvPr/>
          </p:nvSpPr>
          <p:spPr>
            <a:xfrm>
              <a:off x="1677987" y="506413"/>
              <a:ext cx="152400" cy="160337"/>
            </a:xfrm>
            <a:custGeom>
              <a:avLst/>
              <a:gdLst/>
              <a:ahLst/>
              <a:cxnLst/>
              <a:rect l="l" t="t" r="r" b="b"/>
              <a:pathLst>
                <a:path w="99" h="105" extrusionOk="0">
                  <a:moveTo>
                    <a:pt x="0" y="52"/>
                  </a:moveTo>
                  <a:cubicBezTo>
                    <a:pt x="0" y="46"/>
                    <a:pt x="1" y="39"/>
                    <a:pt x="3" y="32"/>
                  </a:cubicBezTo>
                  <a:cubicBezTo>
                    <a:pt x="6" y="26"/>
                    <a:pt x="9" y="21"/>
                    <a:pt x="14" y="16"/>
                  </a:cubicBezTo>
                  <a:cubicBezTo>
                    <a:pt x="18" y="11"/>
                    <a:pt x="23" y="8"/>
                    <a:pt x="29" y="5"/>
                  </a:cubicBezTo>
                  <a:cubicBezTo>
                    <a:pt x="40" y="0"/>
                    <a:pt x="54" y="0"/>
                    <a:pt x="65" y="5"/>
                  </a:cubicBezTo>
                  <a:cubicBezTo>
                    <a:pt x="71" y="8"/>
                    <a:pt x="76" y="11"/>
                    <a:pt x="80" y="16"/>
                  </a:cubicBezTo>
                  <a:cubicBezTo>
                    <a:pt x="99" y="37"/>
                    <a:pt x="99" y="68"/>
                    <a:pt x="80" y="89"/>
                  </a:cubicBezTo>
                  <a:cubicBezTo>
                    <a:pt x="76" y="93"/>
                    <a:pt x="71" y="97"/>
                    <a:pt x="65" y="100"/>
                  </a:cubicBezTo>
                  <a:cubicBezTo>
                    <a:pt x="54" y="105"/>
                    <a:pt x="40" y="105"/>
                    <a:pt x="29" y="100"/>
                  </a:cubicBezTo>
                  <a:cubicBezTo>
                    <a:pt x="23" y="97"/>
                    <a:pt x="18" y="93"/>
                    <a:pt x="14" y="89"/>
                  </a:cubicBezTo>
                  <a:cubicBezTo>
                    <a:pt x="5" y="79"/>
                    <a:pt x="0" y="66"/>
                    <a:pt x="0" y="52"/>
                  </a:cubicBezTo>
                  <a:close/>
                  <a:moveTo>
                    <a:pt x="26" y="52"/>
                  </a:moveTo>
                  <a:cubicBezTo>
                    <a:pt x="26" y="55"/>
                    <a:pt x="26" y="59"/>
                    <a:pt x="27" y="61"/>
                  </a:cubicBezTo>
                  <a:cubicBezTo>
                    <a:pt x="28" y="64"/>
                    <a:pt x="30" y="67"/>
                    <a:pt x="32" y="69"/>
                  </a:cubicBezTo>
                  <a:cubicBezTo>
                    <a:pt x="34" y="71"/>
                    <a:pt x="36" y="73"/>
                    <a:pt x="39" y="74"/>
                  </a:cubicBezTo>
                  <a:cubicBezTo>
                    <a:pt x="41" y="75"/>
                    <a:pt x="44" y="76"/>
                    <a:pt x="47" y="76"/>
                  </a:cubicBezTo>
                  <a:cubicBezTo>
                    <a:pt x="50" y="76"/>
                    <a:pt x="53" y="75"/>
                    <a:pt x="55" y="74"/>
                  </a:cubicBezTo>
                  <a:cubicBezTo>
                    <a:pt x="58" y="73"/>
                    <a:pt x="60" y="71"/>
                    <a:pt x="62" y="69"/>
                  </a:cubicBezTo>
                  <a:cubicBezTo>
                    <a:pt x="71" y="59"/>
                    <a:pt x="71" y="45"/>
                    <a:pt x="62" y="36"/>
                  </a:cubicBezTo>
                  <a:cubicBezTo>
                    <a:pt x="60" y="34"/>
                    <a:pt x="58" y="32"/>
                    <a:pt x="55" y="31"/>
                  </a:cubicBezTo>
                  <a:cubicBezTo>
                    <a:pt x="53" y="30"/>
                    <a:pt x="50" y="29"/>
                    <a:pt x="47" y="29"/>
                  </a:cubicBezTo>
                  <a:cubicBezTo>
                    <a:pt x="44" y="29"/>
                    <a:pt x="41" y="30"/>
                    <a:pt x="39" y="31"/>
                  </a:cubicBezTo>
                  <a:cubicBezTo>
                    <a:pt x="36" y="32"/>
                    <a:pt x="34" y="34"/>
                    <a:pt x="32" y="36"/>
                  </a:cubicBezTo>
                  <a:cubicBezTo>
                    <a:pt x="30" y="38"/>
                    <a:pt x="28" y="41"/>
                    <a:pt x="27" y="43"/>
                  </a:cubicBezTo>
                  <a:cubicBezTo>
                    <a:pt x="26" y="46"/>
                    <a:pt x="26" y="49"/>
                    <a:pt x="26" y="5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0" name="Google Shape;160;p36"/>
            <p:cNvSpPr/>
            <p:nvPr/>
          </p:nvSpPr>
          <p:spPr>
            <a:xfrm>
              <a:off x="1839912" y="506413"/>
              <a:ext cx="153988" cy="160337"/>
            </a:xfrm>
            <a:custGeom>
              <a:avLst/>
              <a:gdLst/>
              <a:ahLst/>
              <a:cxnLst/>
              <a:rect l="l" t="t" r="r" b="b"/>
              <a:pathLst>
                <a:path w="100" h="105" extrusionOk="0">
                  <a:moveTo>
                    <a:pt x="0" y="52"/>
                  </a:moveTo>
                  <a:cubicBezTo>
                    <a:pt x="0" y="46"/>
                    <a:pt x="2" y="39"/>
                    <a:pt x="4" y="32"/>
                  </a:cubicBezTo>
                  <a:cubicBezTo>
                    <a:pt x="7" y="26"/>
                    <a:pt x="10" y="21"/>
                    <a:pt x="14" y="16"/>
                  </a:cubicBezTo>
                  <a:cubicBezTo>
                    <a:pt x="19" y="11"/>
                    <a:pt x="24" y="8"/>
                    <a:pt x="29" y="5"/>
                  </a:cubicBezTo>
                  <a:cubicBezTo>
                    <a:pt x="41" y="0"/>
                    <a:pt x="55" y="0"/>
                    <a:pt x="66" y="5"/>
                  </a:cubicBezTo>
                  <a:cubicBezTo>
                    <a:pt x="72" y="8"/>
                    <a:pt x="77" y="11"/>
                    <a:pt x="81" y="16"/>
                  </a:cubicBezTo>
                  <a:cubicBezTo>
                    <a:pt x="100" y="37"/>
                    <a:pt x="100" y="68"/>
                    <a:pt x="81" y="89"/>
                  </a:cubicBezTo>
                  <a:cubicBezTo>
                    <a:pt x="77" y="93"/>
                    <a:pt x="72" y="97"/>
                    <a:pt x="66" y="100"/>
                  </a:cubicBezTo>
                  <a:cubicBezTo>
                    <a:pt x="55" y="105"/>
                    <a:pt x="41" y="105"/>
                    <a:pt x="29" y="100"/>
                  </a:cubicBezTo>
                  <a:cubicBezTo>
                    <a:pt x="24" y="97"/>
                    <a:pt x="19" y="93"/>
                    <a:pt x="14" y="89"/>
                  </a:cubicBezTo>
                  <a:cubicBezTo>
                    <a:pt x="10" y="84"/>
                    <a:pt x="7" y="78"/>
                    <a:pt x="4" y="72"/>
                  </a:cubicBezTo>
                  <a:cubicBezTo>
                    <a:pt x="2" y="66"/>
                    <a:pt x="0" y="59"/>
                    <a:pt x="0" y="52"/>
                  </a:cubicBezTo>
                  <a:close/>
                  <a:moveTo>
                    <a:pt x="26" y="52"/>
                  </a:moveTo>
                  <a:cubicBezTo>
                    <a:pt x="26" y="55"/>
                    <a:pt x="27" y="59"/>
                    <a:pt x="28" y="61"/>
                  </a:cubicBezTo>
                  <a:cubicBezTo>
                    <a:pt x="29" y="64"/>
                    <a:pt x="31" y="67"/>
                    <a:pt x="33" y="69"/>
                  </a:cubicBezTo>
                  <a:cubicBezTo>
                    <a:pt x="35" y="71"/>
                    <a:pt x="37" y="73"/>
                    <a:pt x="40" y="74"/>
                  </a:cubicBezTo>
                  <a:cubicBezTo>
                    <a:pt x="42" y="75"/>
                    <a:pt x="45" y="76"/>
                    <a:pt x="48" y="76"/>
                  </a:cubicBezTo>
                  <a:cubicBezTo>
                    <a:pt x="51" y="76"/>
                    <a:pt x="54" y="75"/>
                    <a:pt x="56" y="74"/>
                  </a:cubicBezTo>
                  <a:cubicBezTo>
                    <a:pt x="59" y="73"/>
                    <a:pt x="61" y="71"/>
                    <a:pt x="63" y="69"/>
                  </a:cubicBezTo>
                  <a:cubicBezTo>
                    <a:pt x="65" y="67"/>
                    <a:pt x="67" y="64"/>
                    <a:pt x="68" y="61"/>
                  </a:cubicBezTo>
                  <a:cubicBezTo>
                    <a:pt x="70" y="56"/>
                    <a:pt x="70" y="49"/>
                    <a:pt x="68" y="43"/>
                  </a:cubicBezTo>
                  <a:cubicBezTo>
                    <a:pt x="67" y="41"/>
                    <a:pt x="65" y="38"/>
                    <a:pt x="63" y="36"/>
                  </a:cubicBezTo>
                  <a:cubicBezTo>
                    <a:pt x="61" y="34"/>
                    <a:pt x="59" y="32"/>
                    <a:pt x="56" y="31"/>
                  </a:cubicBezTo>
                  <a:cubicBezTo>
                    <a:pt x="54" y="30"/>
                    <a:pt x="51" y="29"/>
                    <a:pt x="48" y="29"/>
                  </a:cubicBezTo>
                  <a:cubicBezTo>
                    <a:pt x="45" y="29"/>
                    <a:pt x="42" y="30"/>
                    <a:pt x="40" y="31"/>
                  </a:cubicBezTo>
                  <a:cubicBezTo>
                    <a:pt x="37" y="32"/>
                    <a:pt x="35" y="34"/>
                    <a:pt x="33" y="36"/>
                  </a:cubicBezTo>
                  <a:cubicBezTo>
                    <a:pt x="31" y="38"/>
                    <a:pt x="29" y="41"/>
                    <a:pt x="28" y="43"/>
                  </a:cubicBezTo>
                  <a:cubicBezTo>
                    <a:pt x="27" y="46"/>
                    <a:pt x="26" y="49"/>
                    <a:pt x="26" y="5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1" name="Google Shape;161;p36"/>
            <p:cNvSpPr/>
            <p:nvPr/>
          </p:nvSpPr>
          <p:spPr>
            <a:xfrm>
              <a:off x="968375" y="412750"/>
              <a:ext cx="206375" cy="250825"/>
            </a:xfrm>
            <a:custGeom>
              <a:avLst/>
              <a:gdLst/>
              <a:ahLst/>
              <a:cxnLst/>
              <a:rect l="l" t="t" r="r" b="b"/>
              <a:pathLst>
                <a:path w="134" h="164" extrusionOk="0">
                  <a:moveTo>
                    <a:pt x="1" y="23"/>
                  </a:moveTo>
                  <a:cubicBezTo>
                    <a:pt x="0" y="21"/>
                    <a:pt x="0" y="18"/>
                    <a:pt x="0" y="16"/>
                  </a:cubicBezTo>
                  <a:cubicBezTo>
                    <a:pt x="0" y="14"/>
                    <a:pt x="0" y="12"/>
                    <a:pt x="1" y="10"/>
                  </a:cubicBezTo>
                  <a:cubicBezTo>
                    <a:pt x="2" y="8"/>
                    <a:pt x="3" y="6"/>
                    <a:pt x="4" y="5"/>
                  </a:cubicBezTo>
                  <a:cubicBezTo>
                    <a:pt x="6" y="3"/>
                    <a:pt x="8" y="2"/>
                    <a:pt x="10" y="1"/>
                  </a:cubicBezTo>
                  <a:cubicBezTo>
                    <a:pt x="11" y="0"/>
                    <a:pt x="13" y="0"/>
                    <a:pt x="15" y="0"/>
                  </a:cubicBezTo>
                  <a:cubicBezTo>
                    <a:pt x="17" y="0"/>
                    <a:pt x="19" y="0"/>
                    <a:pt x="21" y="1"/>
                  </a:cubicBezTo>
                  <a:cubicBezTo>
                    <a:pt x="23" y="2"/>
                    <a:pt x="24" y="3"/>
                    <a:pt x="26" y="5"/>
                  </a:cubicBezTo>
                  <a:cubicBezTo>
                    <a:pt x="27" y="6"/>
                    <a:pt x="28" y="8"/>
                    <a:pt x="29" y="10"/>
                  </a:cubicBezTo>
                  <a:cubicBezTo>
                    <a:pt x="29" y="10"/>
                    <a:pt x="63" y="97"/>
                    <a:pt x="64" y="99"/>
                  </a:cubicBezTo>
                  <a:cubicBezTo>
                    <a:pt x="65" y="100"/>
                    <a:pt x="67" y="101"/>
                    <a:pt x="68" y="100"/>
                  </a:cubicBezTo>
                  <a:cubicBezTo>
                    <a:pt x="69" y="100"/>
                    <a:pt x="69" y="99"/>
                    <a:pt x="70" y="99"/>
                  </a:cubicBezTo>
                  <a:cubicBezTo>
                    <a:pt x="70" y="97"/>
                    <a:pt x="105" y="10"/>
                    <a:pt x="105" y="10"/>
                  </a:cubicBezTo>
                  <a:cubicBezTo>
                    <a:pt x="105" y="8"/>
                    <a:pt x="106" y="6"/>
                    <a:pt x="108" y="5"/>
                  </a:cubicBezTo>
                  <a:cubicBezTo>
                    <a:pt x="109" y="3"/>
                    <a:pt x="111" y="2"/>
                    <a:pt x="113" y="1"/>
                  </a:cubicBezTo>
                  <a:cubicBezTo>
                    <a:pt x="115" y="0"/>
                    <a:pt x="116" y="0"/>
                    <a:pt x="118" y="0"/>
                  </a:cubicBezTo>
                  <a:cubicBezTo>
                    <a:pt x="120" y="0"/>
                    <a:pt x="122" y="0"/>
                    <a:pt x="124" y="1"/>
                  </a:cubicBezTo>
                  <a:cubicBezTo>
                    <a:pt x="126" y="2"/>
                    <a:pt x="128" y="3"/>
                    <a:pt x="129" y="5"/>
                  </a:cubicBezTo>
                  <a:cubicBezTo>
                    <a:pt x="131" y="6"/>
                    <a:pt x="132" y="8"/>
                    <a:pt x="133" y="10"/>
                  </a:cubicBezTo>
                  <a:cubicBezTo>
                    <a:pt x="133" y="12"/>
                    <a:pt x="134" y="14"/>
                    <a:pt x="134" y="16"/>
                  </a:cubicBezTo>
                  <a:cubicBezTo>
                    <a:pt x="134" y="18"/>
                    <a:pt x="133" y="21"/>
                    <a:pt x="133" y="23"/>
                  </a:cubicBezTo>
                  <a:cubicBezTo>
                    <a:pt x="81" y="153"/>
                    <a:pt x="81" y="153"/>
                    <a:pt x="81" y="153"/>
                  </a:cubicBezTo>
                  <a:cubicBezTo>
                    <a:pt x="80" y="157"/>
                    <a:pt x="78" y="159"/>
                    <a:pt x="75" y="161"/>
                  </a:cubicBezTo>
                  <a:cubicBezTo>
                    <a:pt x="73" y="163"/>
                    <a:pt x="70" y="164"/>
                    <a:pt x="67" y="164"/>
                  </a:cubicBezTo>
                  <a:cubicBezTo>
                    <a:pt x="66" y="164"/>
                    <a:pt x="66" y="164"/>
                    <a:pt x="66" y="164"/>
                  </a:cubicBezTo>
                  <a:cubicBezTo>
                    <a:pt x="64" y="163"/>
                    <a:pt x="64" y="163"/>
                    <a:pt x="64" y="163"/>
                  </a:cubicBezTo>
                  <a:cubicBezTo>
                    <a:pt x="62" y="163"/>
                    <a:pt x="59" y="162"/>
                    <a:pt x="57" y="160"/>
                  </a:cubicBezTo>
                  <a:cubicBezTo>
                    <a:pt x="55" y="158"/>
                    <a:pt x="54" y="156"/>
                    <a:pt x="53" y="153"/>
                  </a:cubicBezTo>
                  <a:lnTo>
                    <a:pt x="1" y="23"/>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2" name="Google Shape;162;p36"/>
            <p:cNvSpPr/>
            <p:nvPr/>
          </p:nvSpPr>
          <p:spPr>
            <a:xfrm>
              <a:off x="1493837" y="412750"/>
              <a:ext cx="153988" cy="254000"/>
            </a:xfrm>
            <a:custGeom>
              <a:avLst/>
              <a:gdLst/>
              <a:ahLst/>
              <a:cxnLst/>
              <a:rect l="l" t="t" r="r" b="b"/>
              <a:pathLst>
                <a:path w="100" h="166" extrusionOk="0">
                  <a:moveTo>
                    <a:pt x="100" y="20"/>
                  </a:moveTo>
                  <a:cubicBezTo>
                    <a:pt x="100" y="15"/>
                    <a:pt x="100" y="15"/>
                    <a:pt x="100" y="15"/>
                  </a:cubicBezTo>
                  <a:cubicBezTo>
                    <a:pt x="100" y="13"/>
                    <a:pt x="99" y="11"/>
                    <a:pt x="99" y="9"/>
                  </a:cubicBezTo>
                  <a:cubicBezTo>
                    <a:pt x="98" y="7"/>
                    <a:pt x="97" y="6"/>
                    <a:pt x="96" y="4"/>
                  </a:cubicBezTo>
                  <a:cubicBezTo>
                    <a:pt x="95" y="3"/>
                    <a:pt x="93" y="2"/>
                    <a:pt x="92" y="1"/>
                  </a:cubicBezTo>
                  <a:cubicBezTo>
                    <a:pt x="90" y="0"/>
                    <a:pt x="88" y="0"/>
                    <a:pt x="87" y="0"/>
                  </a:cubicBezTo>
                  <a:cubicBezTo>
                    <a:pt x="85" y="0"/>
                    <a:pt x="83" y="0"/>
                    <a:pt x="82" y="1"/>
                  </a:cubicBezTo>
                  <a:cubicBezTo>
                    <a:pt x="78" y="3"/>
                    <a:pt x="76" y="5"/>
                    <a:pt x="75" y="9"/>
                  </a:cubicBezTo>
                  <a:cubicBezTo>
                    <a:pt x="74" y="11"/>
                    <a:pt x="74" y="13"/>
                    <a:pt x="74" y="15"/>
                  </a:cubicBezTo>
                  <a:cubicBezTo>
                    <a:pt x="74" y="68"/>
                    <a:pt x="74" y="68"/>
                    <a:pt x="74" y="68"/>
                  </a:cubicBezTo>
                  <a:cubicBezTo>
                    <a:pt x="71" y="66"/>
                    <a:pt x="67" y="65"/>
                    <a:pt x="64" y="64"/>
                  </a:cubicBezTo>
                  <a:cubicBezTo>
                    <a:pt x="60" y="63"/>
                    <a:pt x="56" y="62"/>
                    <a:pt x="52" y="62"/>
                  </a:cubicBezTo>
                  <a:cubicBezTo>
                    <a:pt x="46" y="62"/>
                    <a:pt x="40" y="63"/>
                    <a:pt x="34" y="66"/>
                  </a:cubicBezTo>
                  <a:cubicBezTo>
                    <a:pt x="28" y="69"/>
                    <a:pt x="23" y="72"/>
                    <a:pt x="19" y="77"/>
                  </a:cubicBezTo>
                  <a:cubicBezTo>
                    <a:pt x="0" y="98"/>
                    <a:pt x="0" y="129"/>
                    <a:pt x="19" y="150"/>
                  </a:cubicBezTo>
                  <a:cubicBezTo>
                    <a:pt x="23" y="154"/>
                    <a:pt x="28" y="158"/>
                    <a:pt x="34" y="161"/>
                  </a:cubicBezTo>
                  <a:cubicBezTo>
                    <a:pt x="46" y="166"/>
                    <a:pt x="59" y="166"/>
                    <a:pt x="71" y="161"/>
                  </a:cubicBezTo>
                  <a:cubicBezTo>
                    <a:pt x="76" y="158"/>
                    <a:pt x="81" y="154"/>
                    <a:pt x="86" y="150"/>
                  </a:cubicBezTo>
                  <a:cubicBezTo>
                    <a:pt x="90" y="145"/>
                    <a:pt x="93" y="140"/>
                    <a:pt x="96" y="134"/>
                  </a:cubicBezTo>
                  <a:cubicBezTo>
                    <a:pt x="98" y="127"/>
                    <a:pt x="100" y="121"/>
                    <a:pt x="100" y="114"/>
                  </a:cubicBezTo>
                  <a:cubicBezTo>
                    <a:pt x="100" y="20"/>
                    <a:pt x="100" y="20"/>
                    <a:pt x="100" y="20"/>
                  </a:cubicBezTo>
                  <a:close/>
                  <a:moveTo>
                    <a:pt x="72" y="122"/>
                  </a:moveTo>
                  <a:cubicBezTo>
                    <a:pt x="71" y="125"/>
                    <a:pt x="70" y="128"/>
                    <a:pt x="68" y="130"/>
                  </a:cubicBezTo>
                  <a:cubicBezTo>
                    <a:pt x="66" y="132"/>
                    <a:pt x="63" y="134"/>
                    <a:pt x="61" y="135"/>
                  </a:cubicBezTo>
                  <a:cubicBezTo>
                    <a:pt x="58" y="136"/>
                    <a:pt x="55" y="137"/>
                    <a:pt x="52" y="137"/>
                  </a:cubicBezTo>
                  <a:cubicBezTo>
                    <a:pt x="49" y="137"/>
                    <a:pt x="47" y="136"/>
                    <a:pt x="44" y="135"/>
                  </a:cubicBezTo>
                  <a:cubicBezTo>
                    <a:pt x="41" y="134"/>
                    <a:pt x="39" y="132"/>
                    <a:pt x="37" y="130"/>
                  </a:cubicBezTo>
                  <a:cubicBezTo>
                    <a:pt x="35" y="128"/>
                    <a:pt x="34" y="125"/>
                    <a:pt x="33" y="122"/>
                  </a:cubicBezTo>
                  <a:cubicBezTo>
                    <a:pt x="29" y="114"/>
                    <a:pt x="31" y="104"/>
                    <a:pt x="37" y="97"/>
                  </a:cubicBezTo>
                  <a:cubicBezTo>
                    <a:pt x="39" y="95"/>
                    <a:pt x="41" y="93"/>
                    <a:pt x="44" y="92"/>
                  </a:cubicBezTo>
                  <a:cubicBezTo>
                    <a:pt x="47" y="91"/>
                    <a:pt x="49" y="90"/>
                    <a:pt x="52" y="90"/>
                  </a:cubicBezTo>
                  <a:cubicBezTo>
                    <a:pt x="55" y="90"/>
                    <a:pt x="58" y="91"/>
                    <a:pt x="61" y="92"/>
                  </a:cubicBezTo>
                  <a:cubicBezTo>
                    <a:pt x="63" y="93"/>
                    <a:pt x="66" y="95"/>
                    <a:pt x="68" y="97"/>
                  </a:cubicBezTo>
                  <a:cubicBezTo>
                    <a:pt x="69" y="99"/>
                    <a:pt x="71" y="102"/>
                    <a:pt x="72" y="104"/>
                  </a:cubicBezTo>
                  <a:cubicBezTo>
                    <a:pt x="74" y="110"/>
                    <a:pt x="74" y="117"/>
                    <a:pt x="72" y="12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viindoo/co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hyperlink" Target="https://viindoo/co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viindoo.com/"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viindoo/com" TargetMode="External"/><Relationship Id="rId5" Type="http://schemas.openxmlformats.org/officeDocument/2006/relationships/hyperlink" Target="mailto:info@viindoo.com" TargetMode="External"/><Relationship Id="rId4" Type="http://schemas.openxmlformats.org/officeDocument/2006/relationships/hyperlink" Target="https://viindoo.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viindoo/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viindoo/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viindoo/com"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hyperlink" Target="https://viindoo/com" TargetMode="Externa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hyperlink" Target="https://viindoo/co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70"/>
          <p:cNvSpPr/>
          <p:nvPr/>
        </p:nvSpPr>
        <p:spPr>
          <a:xfrm>
            <a:off x="0" y="-3600"/>
            <a:ext cx="9144000" cy="5150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0"/>
          <p:cNvSpPr/>
          <p:nvPr/>
        </p:nvSpPr>
        <p:spPr>
          <a:xfrm>
            <a:off x="0" y="-3600"/>
            <a:ext cx="1881900" cy="51543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0"/>
          <p:cNvSpPr/>
          <p:nvPr/>
        </p:nvSpPr>
        <p:spPr>
          <a:xfrm>
            <a:off x="1790025" y="1160250"/>
            <a:ext cx="148800" cy="1101000"/>
          </a:xfrm>
          <a:prstGeom prst="rect">
            <a:avLst/>
          </a:prstGeom>
          <a:solidFill>
            <a:srgbClr val="7F4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0"/>
          <p:cNvSpPr txBox="1"/>
          <p:nvPr/>
        </p:nvSpPr>
        <p:spPr>
          <a:xfrm>
            <a:off x="2101275" y="973200"/>
            <a:ext cx="6972900" cy="14373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3100" b="1">
                <a:solidFill>
                  <a:schemeClr val="lt1"/>
                </a:solidFill>
                <a:latin typeface="Montserrat"/>
                <a:ea typeface="Montserrat"/>
                <a:cs typeface="Montserrat"/>
                <a:sym typeface="Montserrat"/>
              </a:rPr>
              <a:t>Viindoo - Giải pháp phần mềm </a:t>
            </a:r>
            <a:endParaRPr sz="3100" b="1">
              <a:solidFill>
                <a:schemeClr val="lt1"/>
              </a:solidFill>
              <a:latin typeface="Montserrat"/>
              <a:ea typeface="Montserrat"/>
              <a:cs typeface="Montserrat"/>
              <a:sym typeface="Montserrat"/>
            </a:endParaRPr>
          </a:p>
          <a:p>
            <a:pPr marL="0" marR="0" lvl="0" indent="0" algn="l" rtl="0">
              <a:spcBef>
                <a:spcPts val="0"/>
              </a:spcBef>
              <a:spcAft>
                <a:spcPts val="0"/>
              </a:spcAft>
              <a:buNone/>
            </a:pPr>
            <a:r>
              <a:rPr lang="vi" sz="3100" b="1">
                <a:solidFill>
                  <a:schemeClr val="lt1"/>
                </a:solidFill>
                <a:latin typeface="Montserrat"/>
                <a:ea typeface="Montserrat"/>
                <a:cs typeface="Montserrat"/>
                <a:sym typeface="Montserrat"/>
              </a:rPr>
              <a:t>Quản trị Doanh nghiệp All-in-one</a:t>
            </a:r>
            <a:endParaRPr sz="3100" b="1">
              <a:solidFill>
                <a:schemeClr val="lt1"/>
              </a:solidFill>
              <a:latin typeface="Montserrat"/>
              <a:ea typeface="Montserrat"/>
              <a:cs typeface="Montserrat"/>
              <a:sym typeface="Montserrat"/>
            </a:endParaRPr>
          </a:p>
        </p:txBody>
      </p:sp>
      <p:sp>
        <p:nvSpPr>
          <p:cNvPr id="717" name="Google Shape;717;p70"/>
          <p:cNvSpPr txBox="1"/>
          <p:nvPr/>
        </p:nvSpPr>
        <p:spPr>
          <a:xfrm>
            <a:off x="2101275" y="4114800"/>
            <a:ext cx="6550500" cy="563400"/>
          </a:xfrm>
          <a:prstGeom prst="rect">
            <a:avLst/>
          </a:prstGeom>
          <a:noFill/>
          <a:ln>
            <a:noFill/>
          </a:ln>
        </p:spPr>
        <p:txBody>
          <a:bodyPr spcFirstLastPara="1" wrap="square" lIns="0" tIns="0" rIns="0" bIns="0" anchor="ctr" anchorCtr="0">
            <a:noAutofit/>
          </a:bodyPr>
          <a:lstStyle/>
          <a:p>
            <a:pPr marL="0" marR="0" lvl="0" indent="0" algn="l" rtl="0">
              <a:lnSpc>
                <a:spcPct val="150000"/>
              </a:lnSpc>
              <a:spcBef>
                <a:spcPts val="0"/>
              </a:spcBef>
              <a:spcAft>
                <a:spcPts val="0"/>
              </a:spcAft>
              <a:buNone/>
            </a:pPr>
            <a:r>
              <a:rPr lang="vi" sz="1200" i="0" u="none" strike="noStrike" cap="none">
                <a:solidFill>
                  <a:srgbClr val="FFFFFF"/>
                </a:solidFill>
                <a:latin typeface="Roboto"/>
                <a:ea typeface="Roboto"/>
                <a:cs typeface="Roboto"/>
                <a:sym typeface="Roboto"/>
              </a:rPr>
              <a:t>By</a:t>
            </a:r>
            <a:r>
              <a:rPr lang="vi" sz="1200">
                <a:solidFill>
                  <a:srgbClr val="FFFFFF"/>
                </a:solidFill>
                <a:latin typeface="Roboto"/>
                <a:ea typeface="Roboto"/>
                <a:cs typeface="Roboto"/>
                <a:sym typeface="Roboto"/>
              </a:rPr>
              <a:t> Ms. </a:t>
            </a:r>
            <a:r>
              <a:rPr lang="vi" sz="1200" b="1">
                <a:solidFill>
                  <a:srgbClr val="FFFFFF"/>
                </a:solidFill>
                <a:latin typeface="Roboto"/>
                <a:ea typeface="Roboto"/>
                <a:cs typeface="Roboto"/>
                <a:sym typeface="Roboto"/>
              </a:rPr>
              <a:t>Jane Nguyen (CCO)</a:t>
            </a:r>
            <a:endParaRPr sz="1200" b="1" i="0" u="none" strike="noStrike" cap="none">
              <a:solidFill>
                <a:srgbClr val="FFFFFF"/>
              </a:solidFill>
              <a:latin typeface="Roboto"/>
              <a:ea typeface="Roboto"/>
              <a:cs typeface="Roboto"/>
              <a:sym typeface="Roboto"/>
            </a:endParaRPr>
          </a:p>
          <a:p>
            <a:pPr marL="0" marR="0" lvl="0" indent="0" algn="l" rtl="0">
              <a:lnSpc>
                <a:spcPct val="150000"/>
              </a:lnSpc>
              <a:spcBef>
                <a:spcPts val="0"/>
              </a:spcBef>
              <a:spcAft>
                <a:spcPts val="0"/>
              </a:spcAft>
              <a:buNone/>
            </a:pPr>
            <a:r>
              <a:rPr lang="vi" sz="1000">
                <a:solidFill>
                  <a:srgbClr val="FFFFFF"/>
                </a:solidFill>
                <a:latin typeface="Roboto"/>
                <a:ea typeface="Roboto"/>
                <a:cs typeface="Roboto"/>
                <a:sym typeface="Roboto"/>
              </a:rPr>
              <a:t>https://viindoo.com/</a:t>
            </a:r>
            <a:endParaRPr sz="900" i="0" u="none" strike="noStrike" cap="none">
              <a:solidFill>
                <a:srgbClr val="FFFFFF"/>
              </a:solidFill>
              <a:latin typeface="Roboto"/>
              <a:ea typeface="Roboto"/>
              <a:cs typeface="Roboto"/>
              <a:sym typeface="Roboto"/>
            </a:endParaRPr>
          </a:p>
        </p:txBody>
      </p:sp>
      <p:sp>
        <p:nvSpPr>
          <p:cNvPr id="718" name="Google Shape;718;p70"/>
          <p:cNvSpPr/>
          <p:nvPr/>
        </p:nvSpPr>
        <p:spPr>
          <a:xfrm>
            <a:off x="7168425" y="818450"/>
            <a:ext cx="3746400" cy="3746400"/>
          </a:xfrm>
          <a:prstGeom prst="donut">
            <a:avLst>
              <a:gd name="adj" fmla="val 2500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0"/>
          <p:cNvSpPr/>
          <p:nvPr/>
        </p:nvSpPr>
        <p:spPr>
          <a:xfrm>
            <a:off x="-828300" y="4297975"/>
            <a:ext cx="1724400" cy="1724400"/>
          </a:xfrm>
          <a:prstGeom prst="donut">
            <a:avLst>
              <a:gd name="adj" fmla="val 25000"/>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70"/>
          <p:cNvGrpSpPr/>
          <p:nvPr/>
        </p:nvGrpSpPr>
        <p:grpSpPr>
          <a:xfrm>
            <a:off x="264459" y="227006"/>
            <a:ext cx="1212969" cy="303624"/>
            <a:chOff x="5341937" y="4967288"/>
            <a:chExt cx="1262064" cy="315913"/>
          </a:xfrm>
        </p:grpSpPr>
        <p:sp>
          <p:nvSpPr>
            <p:cNvPr id="721" name="Google Shape;721;p70"/>
            <p:cNvSpPr/>
            <p:nvPr/>
          </p:nvSpPr>
          <p:spPr>
            <a:xfrm>
              <a:off x="5614987" y="5013325"/>
              <a:ext cx="52388" cy="57150"/>
            </a:xfrm>
            <a:custGeom>
              <a:avLst/>
              <a:gdLst/>
              <a:ahLst/>
              <a:cxnLst/>
              <a:rect l="l" t="t" r="r" b="b"/>
              <a:pathLst>
                <a:path w="33" h="36" extrusionOk="0">
                  <a:moveTo>
                    <a:pt x="0" y="18"/>
                  </a:moveTo>
                  <a:cubicBezTo>
                    <a:pt x="0" y="16"/>
                    <a:pt x="0" y="13"/>
                    <a:pt x="1" y="11"/>
                  </a:cubicBezTo>
                  <a:cubicBezTo>
                    <a:pt x="3" y="7"/>
                    <a:pt x="6" y="4"/>
                    <a:pt x="10" y="2"/>
                  </a:cubicBezTo>
                  <a:cubicBezTo>
                    <a:pt x="14" y="0"/>
                    <a:pt x="18" y="0"/>
                    <a:pt x="23" y="2"/>
                  </a:cubicBezTo>
                  <a:cubicBezTo>
                    <a:pt x="24" y="3"/>
                    <a:pt x="26" y="4"/>
                    <a:pt x="28" y="5"/>
                  </a:cubicBezTo>
                  <a:cubicBezTo>
                    <a:pt x="29" y="7"/>
                    <a:pt x="31" y="9"/>
                    <a:pt x="31" y="11"/>
                  </a:cubicBezTo>
                  <a:cubicBezTo>
                    <a:pt x="32" y="13"/>
                    <a:pt x="33" y="16"/>
                    <a:pt x="33" y="18"/>
                  </a:cubicBezTo>
                  <a:cubicBezTo>
                    <a:pt x="33" y="20"/>
                    <a:pt x="32" y="23"/>
                    <a:pt x="31" y="25"/>
                  </a:cubicBezTo>
                  <a:cubicBezTo>
                    <a:pt x="31" y="27"/>
                    <a:pt x="29" y="29"/>
                    <a:pt x="28" y="31"/>
                  </a:cubicBezTo>
                  <a:cubicBezTo>
                    <a:pt x="26" y="32"/>
                    <a:pt x="25" y="33"/>
                    <a:pt x="23" y="34"/>
                  </a:cubicBezTo>
                  <a:cubicBezTo>
                    <a:pt x="18" y="36"/>
                    <a:pt x="14" y="36"/>
                    <a:pt x="10" y="34"/>
                  </a:cubicBezTo>
                  <a:cubicBezTo>
                    <a:pt x="8" y="33"/>
                    <a:pt x="6" y="32"/>
                    <a:pt x="5" y="31"/>
                  </a:cubicBezTo>
                  <a:cubicBezTo>
                    <a:pt x="3" y="29"/>
                    <a:pt x="2" y="27"/>
                    <a:pt x="1" y="25"/>
                  </a:cubicBezTo>
                  <a:cubicBezTo>
                    <a:pt x="0"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2" name="Google Shape;722;p70"/>
            <p:cNvSpPr/>
            <p:nvPr/>
          </p:nvSpPr>
          <p:spPr>
            <a:xfrm>
              <a:off x="5616575" y="5087938"/>
              <a:ext cx="49213" cy="190500"/>
            </a:xfrm>
            <a:custGeom>
              <a:avLst/>
              <a:gdLst/>
              <a:ahLst/>
              <a:cxnLst/>
              <a:rect l="l" t="t" r="r" b="b"/>
              <a:pathLst>
                <a:path w="31" h="119" extrusionOk="0">
                  <a:moveTo>
                    <a:pt x="31" y="102"/>
                  </a:moveTo>
                  <a:cubicBezTo>
                    <a:pt x="31" y="104"/>
                    <a:pt x="30" y="106"/>
                    <a:pt x="29" y="109"/>
                  </a:cubicBezTo>
                  <a:cubicBezTo>
                    <a:pt x="29" y="110"/>
                    <a:pt x="28" y="112"/>
                    <a:pt x="26" y="114"/>
                  </a:cubicBezTo>
                  <a:cubicBezTo>
                    <a:pt x="25" y="115"/>
                    <a:pt x="23" y="116"/>
                    <a:pt x="21" y="117"/>
                  </a:cubicBezTo>
                  <a:cubicBezTo>
                    <a:pt x="18" y="119"/>
                    <a:pt x="13" y="119"/>
                    <a:pt x="9"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1" y="0"/>
                    <a:pt x="14" y="0"/>
                    <a:pt x="16" y="0"/>
                  </a:cubicBezTo>
                  <a:cubicBezTo>
                    <a:pt x="18" y="0"/>
                    <a:pt x="20" y="0"/>
                    <a:pt x="22" y="1"/>
                  </a:cubicBezTo>
                  <a:cubicBezTo>
                    <a:pt x="23" y="2"/>
                    <a:pt x="25" y="3"/>
                    <a:pt x="26" y="5"/>
                  </a:cubicBezTo>
                  <a:cubicBezTo>
                    <a:pt x="28" y="6"/>
                    <a:pt x="29" y="8"/>
                    <a:pt x="30" y="10"/>
                  </a:cubicBezTo>
                  <a:cubicBezTo>
                    <a:pt x="30"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3" name="Google Shape;723;p70"/>
            <p:cNvSpPr/>
            <p:nvPr/>
          </p:nvSpPr>
          <p:spPr>
            <a:xfrm>
              <a:off x="5707062" y="5013325"/>
              <a:ext cx="52388" cy="57150"/>
            </a:xfrm>
            <a:custGeom>
              <a:avLst/>
              <a:gdLst/>
              <a:ahLst/>
              <a:cxnLst/>
              <a:rect l="l" t="t" r="r" b="b"/>
              <a:pathLst>
                <a:path w="33" h="36" extrusionOk="0">
                  <a:moveTo>
                    <a:pt x="0" y="18"/>
                  </a:moveTo>
                  <a:cubicBezTo>
                    <a:pt x="0" y="16"/>
                    <a:pt x="1" y="13"/>
                    <a:pt x="2" y="11"/>
                  </a:cubicBezTo>
                  <a:cubicBezTo>
                    <a:pt x="3" y="7"/>
                    <a:pt x="6" y="4"/>
                    <a:pt x="10" y="2"/>
                  </a:cubicBezTo>
                  <a:cubicBezTo>
                    <a:pt x="14" y="0"/>
                    <a:pt x="19" y="0"/>
                    <a:pt x="23" y="2"/>
                  </a:cubicBezTo>
                  <a:cubicBezTo>
                    <a:pt x="25" y="3"/>
                    <a:pt x="27" y="4"/>
                    <a:pt x="28" y="5"/>
                  </a:cubicBezTo>
                  <a:cubicBezTo>
                    <a:pt x="30" y="7"/>
                    <a:pt x="31" y="9"/>
                    <a:pt x="32" y="11"/>
                  </a:cubicBezTo>
                  <a:cubicBezTo>
                    <a:pt x="33" y="13"/>
                    <a:pt x="33" y="16"/>
                    <a:pt x="33" y="18"/>
                  </a:cubicBezTo>
                  <a:cubicBezTo>
                    <a:pt x="33" y="20"/>
                    <a:pt x="33" y="23"/>
                    <a:pt x="32" y="25"/>
                  </a:cubicBezTo>
                  <a:cubicBezTo>
                    <a:pt x="31" y="27"/>
                    <a:pt x="30" y="29"/>
                    <a:pt x="28" y="31"/>
                  </a:cubicBezTo>
                  <a:cubicBezTo>
                    <a:pt x="27" y="32"/>
                    <a:pt x="25" y="33"/>
                    <a:pt x="23" y="34"/>
                  </a:cubicBezTo>
                  <a:cubicBezTo>
                    <a:pt x="19" y="36"/>
                    <a:pt x="14" y="36"/>
                    <a:pt x="10" y="34"/>
                  </a:cubicBezTo>
                  <a:cubicBezTo>
                    <a:pt x="8" y="33"/>
                    <a:pt x="7" y="32"/>
                    <a:pt x="5" y="31"/>
                  </a:cubicBezTo>
                  <a:cubicBezTo>
                    <a:pt x="4" y="29"/>
                    <a:pt x="2" y="27"/>
                    <a:pt x="2" y="25"/>
                  </a:cubicBezTo>
                  <a:cubicBezTo>
                    <a:pt x="1"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4" name="Google Shape;724;p70"/>
            <p:cNvSpPr/>
            <p:nvPr/>
          </p:nvSpPr>
          <p:spPr>
            <a:xfrm>
              <a:off x="5708650" y="5087938"/>
              <a:ext cx="49213" cy="190500"/>
            </a:xfrm>
            <a:custGeom>
              <a:avLst/>
              <a:gdLst/>
              <a:ahLst/>
              <a:cxnLst/>
              <a:rect l="l" t="t" r="r" b="b"/>
              <a:pathLst>
                <a:path w="31" h="119" extrusionOk="0">
                  <a:moveTo>
                    <a:pt x="31" y="102"/>
                  </a:moveTo>
                  <a:cubicBezTo>
                    <a:pt x="31" y="104"/>
                    <a:pt x="31" y="106"/>
                    <a:pt x="30" y="109"/>
                  </a:cubicBezTo>
                  <a:cubicBezTo>
                    <a:pt x="29" y="110"/>
                    <a:pt x="28" y="112"/>
                    <a:pt x="27" y="114"/>
                  </a:cubicBezTo>
                  <a:cubicBezTo>
                    <a:pt x="25" y="115"/>
                    <a:pt x="24" y="116"/>
                    <a:pt x="22" y="117"/>
                  </a:cubicBezTo>
                  <a:cubicBezTo>
                    <a:pt x="18" y="119"/>
                    <a:pt x="14" y="119"/>
                    <a:pt x="10"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2" y="0"/>
                    <a:pt x="14" y="0"/>
                    <a:pt x="16" y="0"/>
                  </a:cubicBezTo>
                  <a:cubicBezTo>
                    <a:pt x="18" y="0"/>
                    <a:pt x="20" y="0"/>
                    <a:pt x="22" y="1"/>
                  </a:cubicBezTo>
                  <a:cubicBezTo>
                    <a:pt x="24" y="2"/>
                    <a:pt x="25" y="3"/>
                    <a:pt x="27" y="5"/>
                  </a:cubicBezTo>
                  <a:cubicBezTo>
                    <a:pt x="28" y="6"/>
                    <a:pt x="29" y="8"/>
                    <a:pt x="30" y="10"/>
                  </a:cubicBezTo>
                  <a:cubicBezTo>
                    <a:pt x="31"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5" name="Google Shape;725;p70"/>
            <p:cNvSpPr/>
            <p:nvPr/>
          </p:nvSpPr>
          <p:spPr>
            <a:xfrm>
              <a:off x="5799137" y="5083175"/>
              <a:ext cx="169863" cy="195263"/>
            </a:xfrm>
            <a:custGeom>
              <a:avLst/>
              <a:gdLst/>
              <a:ahLst/>
              <a:cxnLst/>
              <a:rect l="l" t="t" r="r" b="b"/>
              <a:pathLst>
                <a:path w="107" h="122" extrusionOk="0">
                  <a:moveTo>
                    <a:pt x="107" y="106"/>
                  </a:moveTo>
                  <a:cubicBezTo>
                    <a:pt x="107" y="108"/>
                    <a:pt x="106" y="110"/>
                    <a:pt x="106" y="112"/>
                  </a:cubicBezTo>
                  <a:cubicBezTo>
                    <a:pt x="105" y="114"/>
                    <a:pt x="104" y="116"/>
                    <a:pt x="102" y="117"/>
                  </a:cubicBezTo>
                  <a:cubicBezTo>
                    <a:pt x="101" y="119"/>
                    <a:pt x="100" y="120"/>
                    <a:pt x="98" y="121"/>
                  </a:cubicBezTo>
                  <a:cubicBezTo>
                    <a:pt x="96" y="121"/>
                    <a:pt x="94" y="122"/>
                    <a:pt x="92" y="122"/>
                  </a:cubicBezTo>
                  <a:cubicBezTo>
                    <a:pt x="90" y="122"/>
                    <a:pt x="88" y="121"/>
                    <a:pt x="86" y="121"/>
                  </a:cubicBezTo>
                  <a:cubicBezTo>
                    <a:pt x="84" y="120"/>
                    <a:pt x="82" y="119"/>
                    <a:pt x="81" y="117"/>
                  </a:cubicBezTo>
                  <a:cubicBezTo>
                    <a:pt x="78" y="114"/>
                    <a:pt x="76" y="110"/>
                    <a:pt x="76" y="106"/>
                  </a:cubicBezTo>
                  <a:cubicBezTo>
                    <a:pt x="76" y="60"/>
                    <a:pt x="76" y="60"/>
                    <a:pt x="76" y="60"/>
                  </a:cubicBezTo>
                  <a:cubicBezTo>
                    <a:pt x="76" y="59"/>
                    <a:pt x="76" y="59"/>
                    <a:pt x="76" y="59"/>
                  </a:cubicBezTo>
                  <a:cubicBezTo>
                    <a:pt x="76" y="56"/>
                    <a:pt x="75" y="53"/>
                    <a:pt x="74" y="50"/>
                  </a:cubicBezTo>
                  <a:cubicBezTo>
                    <a:pt x="73" y="47"/>
                    <a:pt x="71" y="44"/>
                    <a:pt x="69" y="42"/>
                  </a:cubicBezTo>
                  <a:cubicBezTo>
                    <a:pt x="67" y="39"/>
                    <a:pt x="65" y="38"/>
                    <a:pt x="62" y="36"/>
                  </a:cubicBezTo>
                  <a:cubicBezTo>
                    <a:pt x="59" y="35"/>
                    <a:pt x="56" y="34"/>
                    <a:pt x="53" y="34"/>
                  </a:cubicBezTo>
                  <a:cubicBezTo>
                    <a:pt x="50" y="34"/>
                    <a:pt x="47" y="35"/>
                    <a:pt x="44" y="36"/>
                  </a:cubicBezTo>
                  <a:cubicBezTo>
                    <a:pt x="41" y="38"/>
                    <a:pt x="39" y="40"/>
                    <a:pt x="37" y="42"/>
                  </a:cubicBezTo>
                  <a:cubicBezTo>
                    <a:pt x="35" y="44"/>
                    <a:pt x="33" y="47"/>
                    <a:pt x="32" y="50"/>
                  </a:cubicBezTo>
                  <a:cubicBezTo>
                    <a:pt x="31" y="53"/>
                    <a:pt x="30" y="57"/>
                    <a:pt x="30" y="60"/>
                  </a:cubicBezTo>
                  <a:cubicBezTo>
                    <a:pt x="30" y="106"/>
                    <a:pt x="30" y="106"/>
                    <a:pt x="30" y="106"/>
                  </a:cubicBezTo>
                  <a:cubicBezTo>
                    <a:pt x="30" y="108"/>
                    <a:pt x="30" y="110"/>
                    <a:pt x="29" y="112"/>
                  </a:cubicBezTo>
                  <a:cubicBezTo>
                    <a:pt x="29" y="114"/>
                    <a:pt x="27" y="116"/>
                    <a:pt x="26" y="117"/>
                  </a:cubicBezTo>
                  <a:cubicBezTo>
                    <a:pt x="25" y="119"/>
                    <a:pt x="23" y="120"/>
                    <a:pt x="21" y="121"/>
                  </a:cubicBezTo>
                  <a:cubicBezTo>
                    <a:pt x="20" y="121"/>
                    <a:pt x="17" y="122"/>
                    <a:pt x="15" y="122"/>
                  </a:cubicBezTo>
                  <a:cubicBezTo>
                    <a:pt x="13" y="122"/>
                    <a:pt x="11" y="121"/>
                    <a:pt x="9" y="121"/>
                  </a:cubicBezTo>
                  <a:cubicBezTo>
                    <a:pt x="8" y="120"/>
                    <a:pt x="6" y="119"/>
                    <a:pt x="5" y="117"/>
                  </a:cubicBezTo>
                  <a:cubicBezTo>
                    <a:pt x="3" y="116"/>
                    <a:pt x="2" y="114"/>
                    <a:pt x="1" y="112"/>
                  </a:cubicBezTo>
                  <a:cubicBezTo>
                    <a:pt x="0" y="110"/>
                    <a:pt x="0" y="108"/>
                    <a:pt x="0" y="106"/>
                  </a:cubicBezTo>
                  <a:cubicBezTo>
                    <a:pt x="0" y="60"/>
                    <a:pt x="0" y="60"/>
                    <a:pt x="0" y="60"/>
                  </a:cubicBezTo>
                  <a:cubicBezTo>
                    <a:pt x="0" y="52"/>
                    <a:pt x="1" y="44"/>
                    <a:pt x="4" y="37"/>
                  </a:cubicBezTo>
                  <a:cubicBezTo>
                    <a:pt x="7" y="30"/>
                    <a:pt x="10" y="24"/>
                    <a:pt x="15" y="18"/>
                  </a:cubicBezTo>
                  <a:cubicBezTo>
                    <a:pt x="20" y="13"/>
                    <a:pt x="26" y="9"/>
                    <a:pt x="32" y="6"/>
                  </a:cubicBezTo>
                  <a:cubicBezTo>
                    <a:pt x="46" y="0"/>
                    <a:pt x="61" y="0"/>
                    <a:pt x="74" y="6"/>
                  </a:cubicBezTo>
                  <a:cubicBezTo>
                    <a:pt x="81" y="9"/>
                    <a:pt x="87" y="13"/>
                    <a:pt x="91" y="18"/>
                  </a:cubicBezTo>
                  <a:cubicBezTo>
                    <a:pt x="96" y="24"/>
                    <a:pt x="100" y="30"/>
                    <a:pt x="103" y="37"/>
                  </a:cubicBezTo>
                  <a:cubicBezTo>
                    <a:pt x="106" y="44"/>
                    <a:pt x="107" y="52"/>
                    <a:pt x="107" y="60"/>
                  </a:cubicBezTo>
                  <a:cubicBezTo>
                    <a:pt x="107" y="106"/>
                    <a:pt x="107" y="106"/>
                    <a:pt x="107" y="106"/>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6" name="Google Shape;726;p70"/>
            <p:cNvSpPr/>
            <p:nvPr/>
          </p:nvSpPr>
          <p:spPr>
            <a:xfrm>
              <a:off x="6213475" y="5083175"/>
              <a:ext cx="187325" cy="200025"/>
            </a:xfrm>
            <a:custGeom>
              <a:avLst/>
              <a:gdLst/>
              <a:ahLst/>
              <a:cxnLst/>
              <a:rect l="l" t="t" r="r" b="b"/>
              <a:pathLst>
                <a:path w="118" h="125" extrusionOk="0">
                  <a:moveTo>
                    <a:pt x="0" y="62"/>
                  </a:moveTo>
                  <a:cubicBezTo>
                    <a:pt x="0" y="54"/>
                    <a:pt x="1" y="46"/>
                    <a:pt x="5" y="38"/>
                  </a:cubicBezTo>
                  <a:cubicBezTo>
                    <a:pt x="7" y="31"/>
                    <a:pt x="11" y="25"/>
                    <a:pt x="17" y="19"/>
                  </a:cubicBezTo>
                  <a:cubicBezTo>
                    <a:pt x="22" y="14"/>
                    <a:pt x="28" y="9"/>
                    <a:pt x="35"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5" y="118"/>
                  </a:cubicBezTo>
                  <a:cubicBezTo>
                    <a:pt x="28" y="115"/>
                    <a:pt x="22" y="111"/>
                    <a:pt x="17" y="105"/>
                  </a:cubicBezTo>
                  <a:cubicBezTo>
                    <a:pt x="6" y="93"/>
                    <a:pt x="0" y="78"/>
                    <a:pt x="0" y="62"/>
                  </a:cubicBezTo>
                  <a:close/>
                  <a:moveTo>
                    <a:pt x="31" y="62"/>
                  </a:moveTo>
                  <a:cubicBezTo>
                    <a:pt x="31" y="66"/>
                    <a:pt x="31" y="70"/>
                    <a:pt x="33" y="73"/>
                  </a:cubicBezTo>
                  <a:cubicBezTo>
                    <a:pt x="34" y="76"/>
                    <a:pt x="36" y="79"/>
                    <a:pt x="38" y="82"/>
                  </a:cubicBezTo>
                  <a:cubicBezTo>
                    <a:pt x="41" y="84"/>
                    <a:pt x="43" y="86"/>
                    <a:pt x="46" y="88"/>
                  </a:cubicBezTo>
                  <a:cubicBezTo>
                    <a:pt x="50" y="89"/>
                    <a:pt x="53" y="90"/>
                    <a:pt x="56" y="90"/>
                  </a:cubicBezTo>
                  <a:cubicBezTo>
                    <a:pt x="60" y="90"/>
                    <a:pt x="63" y="89"/>
                    <a:pt x="66" y="88"/>
                  </a:cubicBezTo>
                  <a:cubicBezTo>
                    <a:pt x="69" y="86"/>
                    <a:pt x="72" y="84"/>
                    <a:pt x="74" y="82"/>
                  </a:cubicBezTo>
                  <a:cubicBezTo>
                    <a:pt x="84" y="71"/>
                    <a:pt x="84" y="54"/>
                    <a:pt x="74" y="43"/>
                  </a:cubicBezTo>
                  <a:cubicBezTo>
                    <a:pt x="72" y="40"/>
                    <a:pt x="69" y="38"/>
                    <a:pt x="66" y="37"/>
                  </a:cubicBezTo>
                  <a:cubicBezTo>
                    <a:pt x="63" y="35"/>
                    <a:pt x="60" y="34"/>
                    <a:pt x="56" y="34"/>
                  </a:cubicBezTo>
                  <a:cubicBezTo>
                    <a:pt x="53" y="34"/>
                    <a:pt x="50" y="35"/>
                    <a:pt x="46" y="37"/>
                  </a:cubicBezTo>
                  <a:cubicBezTo>
                    <a:pt x="43" y="38"/>
                    <a:pt x="41" y="40"/>
                    <a:pt x="38" y="43"/>
                  </a:cubicBezTo>
                  <a:cubicBezTo>
                    <a:pt x="36" y="45"/>
                    <a:pt x="34" y="48"/>
                    <a:pt x="33" y="51"/>
                  </a:cubicBezTo>
                  <a:cubicBezTo>
                    <a:pt x="31" y="55"/>
                    <a:pt x="31" y="58"/>
                    <a:pt x="31"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7" name="Google Shape;727;p70"/>
            <p:cNvSpPr/>
            <p:nvPr/>
          </p:nvSpPr>
          <p:spPr>
            <a:xfrm>
              <a:off x="6415088" y="5083175"/>
              <a:ext cx="188913" cy="200025"/>
            </a:xfrm>
            <a:custGeom>
              <a:avLst/>
              <a:gdLst/>
              <a:ahLst/>
              <a:cxnLst/>
              <a:rect l="l" t="t" r="r" b="b"/>
              <a:pathLst>
                <a:path w="118" h="125" extrusionOk="0">
                  <a:moveTo>
                    <a:pt x="0" y="62"/>
                  </a:moveTo>
                  <a:cubicBezTo>
                    <a:pt x="0" y="54"/>
                    <a:pt x="1" y="46"/>
                    <a:pt x="4" y="38"/>
                  </a:cubicBezTo>
                  <a:cubicBezTo>
                    <a:pt x="7" y="31"/>
                    <a:pt x="11" y="25"/>
                    <a:pt x="16" y="19"/>
                  </a:cubicBezTo>
                  <a:cubicBezTo>
                    <a:pt x="21" y="14"/>
                    <a:pt x="27" y="9"/>
                    <a:pt x="34"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4" y="118"/>
                  </a:cubicBezTo>
                  <a:cubicBezTo>
                    <a:pt x="27" y="115"/>
                    <a:pt x="21" y="111"/>
                    <a:pt x="16" y="105"/>
                  </a:cubicBezTo>
                  <a:cubicBezTo>
                    <a:pt x="11" y="100"/>
                    <a:pt x="7" y="93"/>
                    <a:pt x="4" y="86"/>
                  </a:cubicBezTo>
                  <a:cubicBezTo>
                    <a:pt x="1" y="78"/>
                    <a:pt x="0" y="70"/>
                    <a:pt x="0" y="62"/>
                  </a:cubicBezTo>
                  <a:close/>
                  <a:moveTo>
                    <a:pt x="30" y="62"/>
                  </a:moveTo>
                  <a:cubicBezTo>
                    <a:pt x="30" y="66"/>
                    <a:pt x="31" y="70"/>
                    <a:pt x="32" y="73"/>
                  </a:cubicBezTo>
                  <a:cubicBezTo>
                    <a:pt x="34" y="76"/>
                    <a:pt x="36" y="79"/>
                    <a:pt x="38" y="82"/>
                  </a:cubicBezTo>
                  <a:cubicBezTo>
                    <a:pt x="40" y="84"/>
                    <a:pt x="43" y="86"/>
                    <a:pt x="46" y="88"/>
                  </a:cubicBezTo>
                  <a:cubicBezTo>
                    <a:pt x="49" y="89"/>
                    <a:pt x="53" y="90"/>
                    <a:pt x="56" y="90"/>
                  </a:cubicBezTo>
                  <a:cubicBezTo>
                    <a:pt x="59" y="90"/>
                    <a:pt x="63" y="89"/>
                    <a:pt x="66" y="88"/>
                  </a:cubicBezTo>
                  <a:cubicBezTo>
                    <a:pt x="69" y="86"/>
                    <a:pt x="72" y="84"/>
                    <a:pt x="74" y="82"/>
                  </a:cubicBezTo>
                  <a:cubicBezTo>
                    <a:pt x="76" y="79"/>
                    <a:pt x="78" y="76"/>
                    <a:pt x="79" y="73"/>
                  </a:cubicBezTo>
                  <a:cubicBezTo>
                    <a:pt x="84" y="63"/>
                    <a:pt x="81" y="51"/>
                    <a:pt x="74" y="43"/>
                  </a:cubicBezTo>
                  <a:cubicBezTo>
                    <a:pt x="72" y="40"/>
                    <a:pt x="69" y="38"/>
                    <a:pt x="66" y="37"/>
                  </a:cubicBezTo>
                  <a:cubicBezTo>
                    <a:pt x="63" y="35"/>
                    <a:pt x="59" y="34"/>
                    <a:pt x="56" y="34"/>
                  </a:cubicBezTo>
                  <a:cubicBezTo>
                    <a:pt x="53" y="34"/>
                    <a:pt x="49" y="35"/>
                    <a:pt x="46" y="37"/>
                  </a:cubicBezTo>
                  <a:cubicBezTo>
                    <a:pt x="43" y="38"/>
                    <a:pt x="40" y="40"/>
                    <a:pt x="38" y="43"/>
                  </a:cubicBezTo>
                  <a:cubicBezTo>
                    <a:pt x="36" y="45"/>
                    <a:pt x="34" y="48"/>
                    <a:pt x="32" y="51"/>
                  </a:cubicBezTo>
                  <a:cubicBezTo>
                    <a:pt x="31" y="55"/>
                    <a:pt x="30" y="58"/>
                    <a:pt x="30"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8" name="Google Shape;728;p70"/>
            <p:cNvSpPr/>
            <p:nvPr/>
          </p:nvSpPr>
          <p:spPr>
            <a:xfrm>
              <a:off x="5341937" y="4967288"/>
              <a:ext cx="254000" cy="311150"/>
            </a:xfrm>
            <a:custGeom>
              <a:avLst/>
              <a:gdLst/>
              <a:ahLst/>
              <a:cxnLst/>
              <a:rect l="l" t="t" r="r" b="b"/>
              <a:pathLst>
                <a:path w="159" h="195" extrusionOk="0">
                  <a:moveTo>
                    <a:pt x="1" y="28"/>
                  </a:moveTo>
                  <a:cubicBezTo>
                    <a:pt x="0" y="25"/>
                    <a:pt x="0" y="22"/>
                    <a:pt x="0" y="20"/>
                  </a:cubicBezTo>
                  <a:cubicBezTo>
                    <a:pt x="0" y="17"/>
                    <a:pt x="0" y="15"/>
                    <a:pt x="1" y="12"/>
                  </a:cubicBezTo>
                  <a:cubicBezTo>
                    <a:pt x="2" y="10"/>
                    <a:pt x="3" y="8"/>
                    <a:pt x="5" y="6"/>
                  </a:cubicBezTo>
                  <a:cubicBezTo>
                    <a:pt x="7" y="4"/>
                    <a:pt x="9" y="3"/>
                    <a:pt x="11" y="2"/>
                  </a:cubicBezTo>
                  <a:cubicBezTo>
                    <a:pt x="13" y="1"/>
                    <a:pt x="16" y="0"/>
                    <a:pt x="18" y="0"/>
                  </a:cubicBezTo>
                  <a:cubicBezTo>
                    <a:pt x="20" y="1"/>
                    <a:pt x="23" y="1"/>
                    <a:pt x="25" y="2"/>
                  </a:cubicBezTo>
                  <a:cubicBezTo>
                    <a:pt x="27" y="3"/>
                    <a:pt x="29" y="4"/>
                    <a:pt x="31" y="6"/>
                  </a:cubicBezTo>
                  <a:cubicBezTo>
                    <a:pt x="32" y="8"/>
                    <a:pt x="34" y="10"/>
                    <a:pt x="35" y="13"/>
                  </a:cubicBezTo>
                  <a:cubicBezTo>
                    <a:pt x="35" y="13"/>
                    <a:pt x="75" y="116"/>
                    <a:pt x="76" y="118"/>
                  </a:cubicBezTo>
                  <a:cubicBezTo>
                    <a:pt x="77" y="120"/>
                    <a:pt x="79" y="120"/>
                    <a:pt x="81" y="120"/>
                  </a:cubicBezTo>
                  <a:cubicBezTo>
                    <a:pt x="82" y="119"/>
                    <a:pt x="83" y="119"/>
                    <a:pt x="83" y="118"/>
                  </a:cubicBezTo>
                  <a:cubicBezTo>
                    <a:pt x="84" y="116"/>
                    <a:pt x="124" y="13"/>
                    <a:pt x="124" y="13"/>
                  </a:cubicBezTo>
                  <a:cubicBezTo>
                    <a:pt x="125" y="10"/>
                    <a:pt x="126" y="8"/>
                    <a:pt x="128" y="6"/>
                  </a:cubicBezTo>
                  <a:cubicBezTo>
                    <a:pt x="130" y="4"/>
                    <a:pt x="132" y="3"/>
                    <a:pt x="134" y="2"/>
                  </a:cubicBezTo>
                  <a:cubicBezTo>
                    <a:pt x="136" y="1"/>
                    <a:pt x="138" y="0"/>
                    <a:pt x="141" y="0"/>
                  </a:cubicBezTo>
                  <a:cubicBezTo>
                    <a:pt x="143" y="0"/>
                    <a:pt x="145" y="1"/>
                    <a:pt x="148" y="2"/>
                  </a:cubicBezTo>
                  <a:cubicBezTo>
                    <a:pt x="150" y="3"/>
                    <a:pt x="152" y="4"/>
                    <a:pt x="154" y="6"/>
                  </a:cubicBezTo>
                  <a:cubicBezTo>
                    <a:pt x="155" y="8"/>
                    <a:pt x="157" y="10"/>
                    <a:pt x="157" y="12"/>
                  </a:cubicBezTo>
                  <a:cubicBezTo>
                    <a:pt x="158" y="15"/>
                    <a:pt x="159" y="17"/>
                    <a:pt x="159" y="20"/>
                  </a:cubicBezTo>
                  <a:cubicBezTo>
                    <a:pt x="159" y="22"/>
                    <a:pt x="158" y="25"/>
                    <a:pt x="157" y="28"/>
                  </a:cubicBezTo>
                  <a:cubicBezTo>
                    <a:pt x="96" y="183"/>
                    <a:pt x="96" y="183"/>
                    <a:pt x="96" y="183"/>
                  </a:cubicBezTo>
                  <a:cubicBezTo>
                    <a:pt x="95" y="186"/>
                    <a:pt x="93" y="189"/>
                    <a:pt x="89" y="192"/>
                  </a:cubicBezTo>
                  <a:cubicBezTo>
                    <a:pt x="87" y="194"/>
                    <a:pt x="83" y="195"/>
                    <a:pt x="80" y="195"/>
                  </a:cubicBezTo>
                  <a:cubicBezTo>
                    <a:pt x="78" y="195"/>
                    <a:pt x="78" y="195"/>
                    <a:pt x="78" y="195"/>
                  </a:cubicBezTo>
                  <a:cubicBezTo>
                    <a:pt x="76" y="195"/>
                    <a:pt x="76" y="195"/>
                    <a:pt x="76" y="195"/>
                  </a:cubicBezTo>
                  <a:cubicBezTo>
                    <a:pt x="73" y="194"/>
                    <a:pt x="71" y="193"/>
                    <a:pt x="68" y="191"/>
                  </a:cubicBezTo>
                  <a:cubicBezTo>
                    <a:pt x="66" y="189"/>
                    <a:pt x="64" y="186"/>
                    <a:pt x="63" y="183"/>
                  </a:cubicBezTo>
                  <a:lnTo>
                    <a:pt x="1" y="28"/>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9" name="Google Shape;729;p70"/>
            <p:cNvSpPr/>
            <p:nvPr/>
          </p:nvSpPr>
          <p:spPr>
            <a:xfrm>
              <a:off x="5991225" y="4967288"/>
              <a:ext cx="187325" cy="315913"/>
            </a:xfrm>
            <a:custGeom>
              <a:avLst/>
              <a:gdLst/>
              <a:ahLst/>
              <a:cxnLst/>
              <a:rect l="l" t="t" r="r" b="b"/>
              <a:pathLst>
                <a:path w="118" h="198" extrusionOk="0">
                  <a:moveTo>
                    <a:pt x="117" y="24"/>
                  </a:moveTo>
                  <a:cubicBezTo>
                    <a:pt x="117" y="18"/>
                    <a:pt x="117" y="18"/>
                    <a:pt x="117" y="18"/>
                  </a:cubicBezTo>
                  <a:cubicBezTo>
                    <a:pt x="118" y="16"/>
                    <a:pt x="117" y="13"/>
                    <a:pt x="116" y="11"/>
                  </a:cubicBezTo>
                  <a:cubicBezTo>
                    <a:pt x="116" y="9"/>
                    <a:pt x="114" y="7"/>
                    <a:pt x="113" y="6"/>
                  </a:cubicBezTo>
                  <a:cubicBezTo>
                    <a:pt x="112" y="4"/>
                    <a:pt x="110" y="3"/>
                    <a:pt x="108" y="2"/>
                  </a:cubicBezTo>
                  <a:cubicBezTo>
                    <a:pt x="104" y="0"/>
                    <a:pt x="100" y="0"/>
                    <a:pt x="96" y="2"/>
                  </a:cubicBezTo>
                  <a:cubicBezTo>
                    <a:pt x="92" y="4"/>
                    <a:pt x="89" y="7"/>
                    <a:pt x="88" y="11"/>
                  </a:cubicBezTo>
                  <a:cubicBezTo>
                    <a:pt x="87" y="13"/>
                    <a:pt x="87" y="16"/>
                    <a:pt x="87" y="18"/>
                  </a:cubicBezTo>
                  <a:cubicBezTo>
                    <a:pt x="87" y="81"/>
                    <a:pt x="87" y="81"/>
                    <a:pt x="87" y="81"/>
                  </a:cubicBezTo>
                  <a:cubicBezTo>
                    <a:pt x="83" y="79"/>
                    <a:pt x="79" y="77"/>
                    <a:pt x="75" y="76"/>
                  </a:cubicBezTo>
                  <a:cubicBezTo>
                    <a:pt x="70" y="75"/>
                    <a:pt x="66" y="74"/>
                    <a:pt x="61" y="74"/>
                  </a:cubicBezTo>
                  <a:cubicBezTo>
                    <a:pt x="54" y="74"/>
                    <a:pt x="46" y="76"/>
                    <a:pt x="39" y="79"/>
                  </a:cubicBezTo>
                  <a:cubicBezTo>
                    <a:pt x="33" y="82"/>
                    <a:pt x="27" y="87"/>
                    <a:pt x="22" y="92"/>
                  </a:cubicBezTo>
                  <a:cubicBezTo>
                    <a:pt x="0" y="117"/>
                    <a:pt x="0" y="154"/>
                    <a:pt x="22" y="178"/>
                  </a:cubicBezTo>
                  <a:cubicBezTo>
                    <a:pt x="27" y="184"/>
                    <a:pt x="33" y="188"/>
                    <a:pt x="39" y="191"/>
                  </a:cubicBezTo>
                  <a:cubicBezTo>
                    <a:pt x="53" y="198"/>
                    <a:pt x="69" y="198"/>
                    <a:pt x="83" y="191"/>
                  </a:cubicBezTo>
                  <a:cubicBezTo>
                    <a:pt x="90" y="188"/>
                    <a:pt x="96" y="184"/>
                    <a:pt x="101" y="178"/>
                  </a:cubicBezTo>
                  <a:cubicBezTo>
                    <a:pt x="106" y="173"/>
                    <a:pt x="110" y="166"/>
                    <a:pt x="113" y="159"/>
                  </a:cubicBezTo>
                  <a:cubicBezTo>
                    <a:pt x="116" y="152"/>
                    <a:pt x="117" y="144"/>
                    <a:pt x="118" y="136"/>
                  </a:cubicBezTo>
                  <a:cubicBezTo>
                    <a:pt x="118" y="24"/>
                    <a:pt x="118" y="24"/>
                    <a:pt x="118" y="24"/>
                  </a:cubicBezTo>
                  <a:lnTo>
                    <a:pt x="117" y="24"/>
                  </a:lnTo>
                  <a:close/>
                  <a:moveTo>
                    <a:pt x="85" y="146"/>
                  </a:moveTo>
                  <a:cubicBezTo>
                    <a:pt x="83" y="149"/>
                    <a:pt x="82" y="152"/>
                    <a:pt x="79" y="155"/>
                  </a:cubicBezTo>
                  <a:cubicBezTo>
                    <a:pt x="77" y="157"/>
                    <a:pt x="74" y="159"/>
                    <a:pt x="71" y="161"/>
                  </a:cubicBezTo>
                  <a:cubicBezTo>
                    <a:pt x="68" y="162"/>
                    <a:pt x="65" y="163"/>
                    <a:pt x="61" y="163"/>
                  </a:cubicBezTo>
                  <a:cubicBezTo>
                    <a:pt x="58" y="163"/>
                    <a:pt x="54" y="162"/>
                    <a:pt x="51" y="161"/>
                  </a:cubicBezTo>
                  <a:cubicBezTo>
                    <a:pt x="48" y="159"/>
                    <a:pt x="45" y="157"/>
                    <a:pt x="43" y="155"/>
                  </a:cubicBezTo>
                  <a:cubicBezTo>
                    <a:pt x="41" y="152"/>
                    <a:pt x="39" y="149"/>
                    <a:pt x="38" y="146"/>
                  </a:cubicBezTo>
                  <a:cubicBezTo>
                    <a:pt x="34" y="136"/>
                    <a:pt x="36" y="124"/>
                    <a:pt x="43" y="116"/>
                  </a:cubicBezTo>
                  <a:cubicBezTo>
                    <a:pt x="45" y="113"/>
                    <a:pt x="48" y="111"/>
                    <a:pt x="51" y="110"/>
                  </a:cubicBezTo>
                  <a:cubicBezTo>
                    <a:pt x="54" y="108"/>
                    <a:pt x="58" y="107"/>
                    <a:pt x="61" y="107"/>
                  </a:cubicBezTo>
                  <a:cubicBezTo>
                    <a:pt x="65" y="107"/>
                    <a:pt x="68" y="108"/>
                    <a:pt x="71" y="110"/>
                  </a:cubicBezTo>
                  <a:cubicBezTo>
                    <a:pt x="74" y="111"/>
                    <a:pt x="77" y="113"/>
                    <a:pt x="79" y="116"/>
                  </a:cubicBezTo>
                  <a:cubicBezTo>
                    <a:pt x="82" y="118"/>
                    <a:pt x="83" y="121"/>
                    <a:pt x="85" y="124"/>
                  </a:cubicBezTo>
                  <a:cubicBezTo>
                    <a:pt x="88" y="131"/>
                    <a:pt x="88" y="139"/>
                    <a:pt x="85" y="146"/>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15"/>
                                        </p:tgtEl>
                                        <p:attrNameLst>
                                          <p:attrName>style.visibility</p:attrName>
                                        </p:attrNameLst>
                                      </p:cBhvr>
                                      <p:to>
                                        <p:strVal val="visible"/>
                                      </p:to>
                                    </p:set>
                                    <p:anim calcmode="lin" valueType="num">
                                      <p:cBhvr additive="base">
                                        <p:cTn id="7" dur="600"/>
                                        <p:tgtEl>
                                          <p:spTgt spid="71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0"/>
                                  </p:stCondLst>
                                  <p:childTnLst>
                                    <p:set>
                                      <p:cBhvr>
                                        <p:cTn id="9" dur="1" fill="hold">
                                          <p:stCondLst>
                                            <p:cond delay="0"/>
                                          </p:stCondLst>
                                        </p:cTn>
                                        <p:tgtEl>
                                          <p:spTgt spid="716"/>
                                        </p:tgtEl>
                                        <p:attrNameLst>
                                          <p:attrName>style.visibility</p:attrName>
                                        </p:attrNameLst>
                                      </p:cBhvr>
                                      <p:to>
                                        <p:strVal val="visible"/>
                                      </p:to>
                                    </p:set>
                                    <p:anim calcmode="lin" valueType="num">
                                      <p:cBhvr additive="base">
                                        <p:cTn id="10" dur="1100"/>
                                        <p:tgtEl>
                                          <p:spTgt spid="716"/>
                                        </p:tgtEl>
                                        <p:attrNameLst>
                                          <p:attrName>ppt_x</p:attrName>
                                        </p:attrNameLst>
                                      </p:cBhvr>
                                      <p:tavLst>
                                        <p:tav tm="0">
                                          <p:val>
                                            <p:strVal val="#ppt_x+1"/>
                                          </p:val>
                                        </p:tav>
                                        <p:tav tm="100000">
                                          <p:val>
                                            <p:strVal val="#ppt_x"/>
                                          </p:val>
                                        </p:tav>
                                      </p:tavLst>
                                    </p:anim>
                                  </p:childTnLst>
                                </p:cTn>
                              </p:par>
                              <p:par>
                                <p:cTn id="11" presetID="1" presetClass="entr" presetSubtype="0" fill="hold" nodeType="withEffect">
                                  <p:stCondLst>
                                    <p:cond delay="0"/>
                                  </p:stCondLst>
                                  <p:childTnLst>
                                    <p:set>
                                      <p:cBhvr>
                                        <p:cTn id="12" dur="1" fill="hold">
                                          <p:stCondLst>
                                            <p:cond delay="0"/>
                                          </p:stCondLst>
                                        </p:cTn>
                                        <p:tgtEl>
                                          <p:spTgt spid="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78"/>
          <p:cNvSpPr/>
          <p:nvPr/>
        </p:nvSpPr>
        <p:spPr>
          <a:xfrm>
            <a:off x="-1254550" y="3803172"/>
            <a:ext cx="1702202" cy="1716275"/>
          </a:xfrm>
          <a:custGeom>
            <a:avLst/>
            <a:gdLst/>
            <a:ahLst/>
            <a:cxnLst/>
            <a:rect l="l" t="t" r="r" b="b"/>
            <a:pathLst>
              <a:path w="1738" h="1742" extrusionOk="0">
                <a:moveTo>
                  <a:pt x="992" y="64"/>
                </a:moveTo>
                <a:cubicBezTo>
                  <a:pt x="1665" y="692"/>
                  <a:pt x="1665" y="692"/>
                  <a:pt x="1665" y="692"/>
                </a:cubicBezTo>
                <a:cubicBezTo>
                  <a:pt x="1735" y="757"/>
                  <a:pt x="1738" y="865"/>
                  <a:pt x="1674" y="935"/>
                </a:cubicBezTo>
                <a:cubicBezTo>
                  <a:pt x="989" y="1669"/>
                  <a:pt x="989" y="1669"/>
                  <a:pt x="989" y="1669"/>
                </a:cubicBezTo>
                <a:cubicBezTo>
                  <a:pt x="924" y="1739"/>
                  <a:pt x="815" y="1742"/>
                  <a:pt x="746" y="1678"/>
                </a:cubicBezTo>
                <a:cubicBezTo>
                  <a:pt x="73" y="1050"/>
                  <a:pt x="73" y="1050"/>
                  <a:pt x="73" y="1050"/>
                </a:cubicBezTo>
                <a:cubicBezTo>
                  <a:pt x="3" y="985"/>
                  <a:pt x="0" y="877"/>
                  <a:pt x="64" y="807"/>
                </a:cubicBezTo>
                <a:cubicBezTo>
                  <a:pt x="749" y="73"/>
                  <a:pt x="749" y="73"/>
                  <a:pt x="749" y="73"/>
                </a:cubicBezTo>
                <a:cubicBezTo>
                  <a:pt x="814" y="3"/>
                  <a:pt x="923" y="0"/>
                  <a:pt x="992" y="64"/>
                </a:cubicBezTo>
                <a:close/>
              </a:path>
            </a:pathLst>
          </a:custGeom>
          <a:solidFill>
            <a:srgbClr val="EFEF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78"/>
          <p:cNvSpPr/>
          <p:nvPr/>
        </p:nvSpPr>
        <p:spPr>
          <a:xfrm>
            <a:off x="8678976" y="1118100"/>
            <a:ext cx="1465373" cy="1469046"/>
          </a:xfrm>
          <a:custGeom>
            <a:avLst/>
            <a:gdLst/>
            <a:ahLst/>
            <a:cxnLst/>
            <a:rect l="l" t="t" r="r" b="b"/>
            <a:pathLst>
              <a:path w="1738" h="1742" extrusionOk="0">
                <a:moveTo>
                  <a:pt x="992" y="64"/>
                </a:moveTo>
                <a:cubicBezTo>
                  <a:pt x="1665" y="692"/>
                  <a:pt x="1665" y="692"/>
                  <a:pt x="1665" y="692"/>
                </a:cubicBezTo>
                <a:cubicBezTo>
                  <a:pt x="1735" y="757"/>
                  <a:pt x="1738" y="865"/>
                  <a:pt x="1674" y="935"/>
                </a:cubicBezTo>
                <a:cubicBezTo>
                  <a:pt x="989" y="1669"/>
                  <a:pt x="989" y="1669"/>
                  <a:pt x="989" y="1669"/>
                </a:cubicBezTo>
                <a:cubicBezTo>
                  <a:pt x="924" y="1739"/>
                  <a:pt x="815" y="1742"/>
                  <a:pt x="746" y="1678"/>
                </a:cubicBezTo>
                <a:cubicBezTo>
                  <a:pt x="73" y="1050"/>
                  <a:pt x="73" y="1050"/>
                  <a:pt x="73" y="1050"/>
                </a:cubicBezTo>
                <a:cubicBezTo>
                  <a:pt x="3" y="985"/>
                  <a:pt x="0" y="877"/>
                  <a:pt x="64" y="807"/>
                </a:cubicBezTo>
                <a:cubicBezTo>
                  <a:pt x="749" y="73"/>
                  <a:pt x="749" y="73"/>
                  <a:pt x="749" y="73"/>
                </a:cubicBezTo>
                <a:cubicBezTo>
                  <a:pt x="814" y="3"/>
                  <a:pt x="923" y="0"/>
                  <a:pt x="992" y="64"/>
                </a:cubicBezTo>
                <a:close/>
              </a:path>
            </a:pathLst>
          </a:custGeom>
          <a:solidFill>
            <a:srgbClr val="EFEF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78"/>
          <p:cNvSpPr/>
          <p:nvPr/>
        </p:nvSpPr>
        <p:spPr>
          <a:xfrm>
            <a:off x="1583157" y="2367625"/>
            <a:ext cx="1276800" cy="1276800"/>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8"/>
          <p:cNvSpPr/>
          <p:nvPr/>
        </p:nvSpPr>
        <p:spPr>
          <a:xfrm>
            <a:off x="3150127" y="2005425"/>
            <a:ext cx="1276800" cy="1276800"/>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8"/>
          <p:cNvSpPr/>
          <p:nvPr/>
        </p:nvSpPr>
        <p:spPr>
          <a:xfrm>
            <a:off x="4717106" y="1643225"/>
            <a:ext cx="1276800" cy="1276800"/>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78"/>
          <p:cNvSpPr/>
          <p:nvPr/>
        </p:nvSpPr>
        <p:spPr>
          <a:xfrm>
            <a:off x="6284093" y="1281025"/>
            <a:ext cx="1276800" cy="1276800"/>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78"/>
          <p:cNvGrpSpPr/>
          <p:nvPr/>
        </p:nvGrpSpPr>
        <p:grpSpPr>
          <a:xfrm>
            <a:off x="477850" y="3145300"/>
            <a:ext cx="1799400" cy="1320125"/>
            <a:chOff x="477850" y="3145300"/>
            <a:chExt cx="1799400" cy="1320125"/>
          </a:xfrm>
        </p:grpSpPr>
        <p:cxnSp>
          <p:nvCxnSpPr>
            <p:cNvPr id="944" name="Google Shape;944;p78"/>
            <p:cNvCxnSpPr/>
            <p:nvPr/>
          </p:nvCxnSpPr>
          <p:spPr>
            <a:xfrm>
              <a:off x="1438075" y="3477400"/>
              <a:ext cx="0" cy="279600"/>
            </a:xfrm>
            <a:prstGeom prst="straightConnector1">
              <a:avLst/>
            </a:prstGeom>
            <a:noFill/>
            <a:ln w="9525" cap="flat" cmpd="sng">
              <a:solidFill>
                <a:srgbClr val="106788"/>
              </a:solidFill>
              <a:prstDash val="solid"/>
              <a:round/>
              <a:headEnd type="none" w="med" len="med"/>
              <a:tailEnd type="none" w="med" len="med"/>
            </a:ln>
          </p:spPr>
        </p:cxnSp>
        <p:sp>
          <p:nvSpPr>
            <p:cNvPr id="945" name="Google Shape;945;p78"/>
            <p:cNvSpPr/>
            <p:nvPr/>
          </p:nvSpPr>
          <p:spPr>
            <a:xfrm>
              <a:off x="710275" y="3145300"/>
              <a:ext cx="1455600" cy="408300"/>
            </a:xfrm>
            <a:prstGeom prst="roundRect">
              <a:avLst>
                <a:gd name="adj" fmla="val 16667"/>
              </a:avLst>
            </a:prstGeom>
            <a:solidFill>
              <a:srgbClr val="CFECF3"/>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 sz="1200">
                  <a:solidFill>
                    <a:srgbClr val="106788"/>
                  </a:solidFill>
                  <a:latin typeface="Roboto Medium"/>
                  <a:ea typeface="Roboto Medium"/>
                  <a:cs typeface="Roboto Medium"/>
                  <a:sym typeface="Roboto Medium"/>
                </a:rPr>
                <a:t>Bước 1</a:t>
              </a:r>
              <a:endParaRPr sz="1200">
                <a:solidFill>
                  <a:srgbClr val="106788"/>
                </a:solidFill>
                <a:latin typeface="Roboto"/>
                <a:ea typeface="Roboto"/>
                <a:cs typeface="Roboto"/>
                <a:sym typeface="Roboto"/>
              </a:endParaRPr>
            </a:p>
          </p:txBody>
        </p:sp>
        <p:sp>
          <p:nvSpPr>
            <p:cNvPr id="946" name="Google Shape;946;p78"/>
            <p:cNvSpPr txBox="1"/>
            <p:nvPr/>
          </p:nvSpPr>
          <p:spPr>
            <a:xfrm>
              <a:off x="477850" y="3833325"/>
              <a:ext cx="1799400" cy="6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200">
                  <a:solidFill>
                    <a:schemeClr val="dk1"/>
                  </a:solidFill>
                  <a:latin typeface="Roboto"/>
                  <a:ea typeface="Roboto"/>
                  <a:cs typeface="Roboto"/>
                  <a:sym typeface="Roboto"/>
                </a:rPr>
                <a:t>Chuẩn bị dự án</a:t>
              </a:r>
              <a:endParaRPr sz="1200">
                <a:latin typeface="Roboto"/>
                <a:ea typeface="Roboto"/>
                <a:cs typeface="Roboto"/>
                <a:sym typeface="Roboto"/>
              </a:endParaRPr>
            </a:p>
          </p:txBody>
        </p:sp>
      </p:grpSp>
      <p:grpSp>
        <p:nvGrpSpPr>
          <p:cNvPr id="947" name="Google Shape;947;p78"/>
          <p:cNvGrpSpPr/>
          <p:nvPr/>
        </p:nvGrpSpPr>
        <p:grpSpPr>
          <a:xfrm>
            <a:off x="2277238" y="2783100"/>
            <a:ext cx="1455608" cy="1682325"/>
            <a:chOff x="2277238" y="2783100"/>
            <a:chExt cx="1455608" cy="1682325"/>
          </a:xfrm>
        </p:grpSpPr>
        <p:cxnSp>
          <p:nvCxnSpPr>
            <p:cNvPr id="948" name="Google Shape;948;p78"/>
            <p:cNvCxnSpPr/>
            <p:nvPr/>
          </p:nvCxnSpPr>
          <p:spPr>
            <a:xfrm>
              <a:off x="3005038" y="3115200"/>
              <a:ext cx="0" cy="641700"/>
            </a:xfrm>
            <a:prstGeom prst="straightConnector1">
              <a:avLst/>
            </a:prstGeom>
            <a:noFill/>
            <a:ln w="9525" cap="flat" cmpd="sng">
              <a:solidFill>
                <a:srgbClr val="106788"/>
              </a:solidFill>
              <a:prstDash val="solid"/>
              <a:round/>
              <a:headEnd type="none" w="med" len="med"/>
              <a:tailEnd type="none" w="med" len="med"/>
            </a:ln>
          </p:spPr>
        </p:cxnSp>
        <p:sp>
          <p:nvSpPr>
            <p:cNvPr id="949" name="Google Shape;949;p78"/>
            <p:cNvSpPr/>
            <p:nvPr/>
          </p:nvSpPr>
          <p:spPr>
            <a:xfrm>
              <a:off x="2277238" y="2783100"/>
              <a:ext cx="1455600" cy="408300"/>
            </a:xfrm>
            <a:prstGeom prst="roundRect">
              <a:avLst>
                <a:gd name="adj" fmla="val 16667"/>
              </a:avLst>
            </a:prstGeom>
            <a:solidFill>
              <a:srgbClr val="399CB9"/>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 sz="1200">
                  <a:solidFill>
                    <a:srgbClr val="FFFFFF"/>
                  </a:solidFill>
                  <a:latin typeface="Roboto Medium"/>
                  <a:ea typeface="Roboto Medium"/>
                  <a:cs typeface="Roboto Medium"/>
                  <a:sym typeface="Roboto Medium"/>
                </a:rPr>
                <a:t>Bước 2</a:t>
              </a:r>
              <a:endParaRPr sz="1200">
                <a:solidFill>
                  <a:srgbClr val="FFFFFF"/>
                </a:solidFill>
                <a:latin typeface="Roboto"/>
                <a:ea typeface="Roboto"/>
                <a:cs typeface="Roboto"/>
                <a:sym typeface="Roboto"/>
              </a:endParaRPr>
            </a:p>
          </p:txBody>
        </p:sp>
        <p:sp>
          <p:nvSpPr>
            <p:cNvPr id="950" name="Google Shape;950;p78"/>
            <p:cNvSpPr txBox="1"/>
            <p:nvPr/>
          </p:nvSpPr>
          <p:spPr>
            <a:xfrm>
              <a:off x="2277246" y="3833325"/>
              <a:ext cx="1455600" cy="6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200">
                  <a:latin typeface="Roboto"/>
                  <a:ea typeface="Roboto"/>
                  <a:cs typeface="Roboto"/>
                  <a:sym typeface="Roboto"/>
                </a:rPr>
                <a:t>Phân tích và </a:t>
              </a:r>
              <a:endParaRPr sz="1200">
                <a:latin typeface="Roboto"/>
                <a:ea typeface="Roboto"/>
                <a:cs typeface="Roboto"/>
                <a:sym typeface="Roboto"/>
              </a:endParaRPr>
            </a:p>
            <a:p>
              <a:pPr marL="0" lvl="0" indent="0" algn="ctr" rtl="0">
                <a:spcBef>
                  <a:spcPts val="0"/>
                </a:spcBef>
                <a:spcAft>
                  <a:spcPts val="0"/>
                </a:spcAft>
                <a:buNone/>
              </a:pPr>
              <a:r>
                <a:rPr lang="vi" sz="1200">
                  <a:latin typeface="Roboto"/>
                  <a:ea typeface="Roboto"/>
                  <a:cs typeface="Roboto"/>
                  <a:sym typeface="Roboto"/>
                </a:rPr>
                <a:t>Lập kế hoạch</a:t>
              </a:r>
              <a:endParaRPr sz="1200">
                <a:latin typeface="Roboto"/>
                <a:ea typeface="Roboto"/>
                <a:cs typeface="Roboto"/>
                <a:sym typeface="Roboto"/>
              </a:endParaRPr>
            </a:p>
          </p:txBody>
        </p:sp>
      </p:grpSp>
      <p:grpSp>
        <p:nvGrpSpPr>
          <p:cNvPr id="951" name="Google Shape;951;p78"/>
          <p:cNvGrpSpPr/>
          <p:nvPr/>
        </p:nvGrpSpPr>
        <p:grpSpPr>
          <a:xfrm>
            <a:off x="3844209" y="2420900"/>
            <a:ext cx="1455616" cy="2044525"/>
            <a:chOff x="3844209" y="2420900"/>
            <a:chExt cx="1455616" cy="2044525"/>
          </a:xfrm>
        </p:grpSpPr>
        <p:cxnSp>
          <p:nvCxnSpPr>
            <p:cNvPr id="952" name="Google Shape;952;p78"/>
            <p:cNvCxnSpPr/>
            <p:nvPr/>
          </p:nvCxnSpPr>
          <p:spPr>
            <a:xfrm>
              <a:off x="4572009" y="2753000"/>
              <a:ext cx="0" cy="1003800"/>
            </a:xfrm>
            <a:prstGeom prst="straightConnector1">
              <a:avLst/>
            </a:prstGeom>
            <a:noFill/>
            <a:ln w="9525" cap="flat" cmpd="sng">
              <a:solidFill>
                <a:srgbClr val="106788"/>
              </a:solidFill>
              <a:prstDash val="solid"/>
              <a:round/>
              <a:headEnd type="none" w="med" len="med"/>
              <a:tailEnd type="none" w="med" len="med"/>
            </a:ln>
          </p:spPr>
        </p:cxnSp>
        <p:sp>
          <p:nvSpPr>
            <p:cNvPr id="953" name="Google Shape;953;p78"/>
            <p:cNvSpPr/>
            <p:nvPr/>
          </p:nvSpPr>
          <p:spPr>
            <a:xfrm>
              <a:off x="3844209" y="2420900"/>
              <a:ext cx="1455600" cy="408300"/>
            </a:xfrm>
            <a:prstGeom prst="roundRect">
              <a:avLst>
                <a:gd name="adj" fmla="val 16667"/>
              </a:avLst>
            </a:prstGeom>
            <a:solidFill>
              <a:srgbClr val="2C8AA5"/>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 sz="1200">
                  <a:solidFill>
                    <a:srgbClr val="FFFFFF"/>
                  </a:solidFill>
                  <a:latin typeface="Roboto Medium"/>
                  <a:ea typeface="Roboto Medium"/>
                  <a:cs typeface="Roboto Medium"/>
                  <a:sym typeface="Roboto Medium"/>
                </a:rPr>
                <a:t>Bước 3</a:t>
              </a:r>
              <a:endParaRPr sz="1200">
                <a:solidFill>
                  <a:srgbClr val="FFFFFF"/>
                </a:solidFill>
                <a:latin typeface="Roboto"/>
                <a:ea typeface="Roboto"/>
                <a:cs typeface="Roboto"/>
                <a:sym typeface="Roboto"/>
              </a:endParaRPr>
            </a:p>
          </p:txBody>
        </p:sp>
        <p:sp>
          <p:nvSpPr>
            <p:cNvPr id="954" name="Google Shape;954;p78"/>
            <p:cNvSpPr txBox="1"/>
            <p:nvPr/>
          </p:nvSpPr>
          <p:spPr>
            <a:xfrm>
              <a:off x="3844225" y="3833325"/>
              <a:ext cx="1455600" cy="6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200">
                  <a:latin typeface="Roboto"/>
                  <a:ea typeface="Roboto"/>
                  <a:cs typeface="Roboto"/>
                  <a:sym typeface="Roboto"/>
                </a:rPr>
                <a:t>Thực hiện</a:t>
              </a:r>
              <a:endParaRPr sz="1200">
                <a:latin typeface="Roboto"/>
                <a:ea typeface="Roboto"/>
                <a:cs typeface="Roboto"/>
                <a:sym typeface="Roboto"/>
              </a:endParaRPr>
            </a:p>
          </p:txBody>
        </p:sp>
      </p:grpSp>
      <p:grpSp>
        <p:nvGrpSpPr>
          <p:cNvPr id="955" name="Google Shape;955;p78"/>
          <p:cNvGrpSpPr/>
          <p:nvPr/>
        </p:nvGrpSpPr>
        <p:grpSpPr>
          <a:xfrm>
            <a:off x="6866800" y="1047916"/>
            <a:ext cx="1715400" cy="3417509"/>
            <a:chOff x="6866800" y="1047916"/>
            <a:chExt cx="1715400" cy="3417509"/>
          </a:xfrm>
        </p:grpSpPr>
        <p:grpSp>
          <p:nvGrpSpPr>
            <p:cNvPr id="956" name="Google Shape;956;p78"/>
            <p:cNvGrpSpPr/>
            <p:nvPr/>
          </p:nvGrpSpPr>
          <p:grpSpPr>
            <a:xfrm>
              <a:off x="7508784" y="1047916"/>
              <a:ext cx="394391" cy="566069"/>
              <a:chOff x="9442609" y="1874766"/>
              <a:chExt cx="394391" cy="566069"/>
            </a:xfrm>
          </p:grpSpPr>
          <p:sp>
            <p:nvSpPr>
              <p:cNvPr id="957" name="Google Shape;957;p78"/>
              <p:cNvSpPr/>
              <p:nvPr/>
            </p:nvSpPr>
            <p:spPr>
              <a:xfrm>
                <a:off x="9585404" y="1874766"/>
                <a:ext cx="108800" cy="108822"/>
              </a:xfrm>
              <a:custGeom>
                <a:avLst/>
                <a:gdLst/>
                <a:ahLst/>
                <a:cxnLst/>
                <a:rect l="l" t="t" r="r" b="b"/>
                <a:pathLst>
                  <a:path w="5108" h="5109" extrusionOk="0">
                    <a:moveTo>
                      <a:pt x="2548" y="0"/>
                    </a:moveTo>
                    <a:cubicBezTo>
                      <a:pt x="1143" y="0"/>
                      <a:pt x="0" y="1143"/>
                      <a:pt x="0" y="2560"/>
                    </a:cubicBezTo>
                    <a:cubicBezTo>
                      <a:pt x="0" y="3965"/>
                      <a:pt x="1143" y="5108"/>
                      <a:pt x="2548" y="5108"/>
                    </a:cubicBezTo>
                    <a:cubicBezTo>
                      <a:pt x="3965" y="5108"/>
                      <a:pt x="5108" y="3965"/>
                      <a:pt x="5108" y="2560"/>
                    </a:cubicBezTo>
                    <a:cubicBezTo>
                      <a:pt x="5108" y="1143"/>
                      <a:pt x="3965" y="0"/>
                      <a:pt x="2548" y="0"/>
                    </a:cubicBezTo>
                    <a:close/>
                  </a:path>
                </a:pathLst>
              </a:custGeom>
              <a:solidFill>
                <a:srgbClr val="7F4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8"/>
              <p:cNvSpPr/>
              <p:nvPr/>
            </p:nvSpPr>
            <p:spPr>
              <a:xfrm>
                <a:off x="9442609" y="1930806"/>
                <a:ext cx="394391" cy="510029"/>
              </a:xfrm>
              <a:custGeom>
                <a:avLst/>
                <a:gdLst/>
                <a:ahLst/>
                <a:cxnLst/>
                <a:rect l="l" t="t" r="r" b="b"/>
                <a:pathLst>
                  <a:path w="18516" h="23945" extrusionOk="0">
                    <a:moveTo>
                      <a:pt x="9657" y="5335"/>
                    </a:moveTo>
                    <a:lnTo>
                      <a:pt x="9693" y="5882"/>
                    </a:lnTo>
                    <a:lnTo>
                      <a:pt x="9847" y="7954"/>
                    </a:lnTo>
                    <a:lnTo>
                      <a:pt x="10074" y="10990"/>
                    </a:lnTo>
                    <a:lnTo>
                      <a:pt x="9228" y="11812"/>
                    </a:lnTo>
                    <a:lnTo>
                      <a:pt x="8442" y="10990"/>
                    </a:lnTo>
                    <a:lnTo>
                      <a:pt x="8669" y="7954"/>
                    </a:lnTo>
                    <a:lnTo>
                      <a:pt x="8823" y="5882"/>
                    </a:lnTo>
                    <a:lnTo>
                      <a:pt x="8859" y="5335"/>
                    </a:lnTo>
                    <a:close/>
                    <a:moveTo>
                      <a:pt x="1" y="1"/>
                    </a:moveTo>
                    <a:cubicBezTo>
                      <a:pt x="465" y="3120"/>
                      <a:pt x="2466" y="5728"/>
                      <a:pt x="5204" y="7049"/>
                    </a:cubicBezTo>
                    <a:lnTo>
                      <a:pt x="5204" y="15622"/>
                    </a:lnTo>
                    <a:lnTo>
                      <a:pt x="6168" y="15622"/>
                    </a:lnTo>
                    <a:lnTo>
                      <a:pt x="6168" y="23944"/>
                    </a:lnTo>
                    <a:lnTo>
                      <a:pt x="8514" y="23944"/>
                    </a:lnTo>
                    <a:lnTo>
                      <a:pt x="8514" y="15622"/>
                    </a:lnTo>
                    <a:lnTo>
                      <a:pt x="10002" y="15622"/>
                    </a:lnTo>
                    <a:lnTo>
                      <a:pt x="10002" y="23944"/>
                    </a:lnTo>
                    <a:lnTo>
                      <a:pt x="12348" y="23944"/>
                    </a:lnTo>
                    <a:lnTo>
                      <a:pt x="12348" y="15622"/>
                    </a:lnTo>
                    <a:lnTo>
                      <a:pt x="13312" y="15622"/>
                    </a:lnTo>
                    <a:lnTo>
                      <a:pt x="13312" y="7049"/>
                    </a:lnTo>
                    <a:cubicBezTo>
                      <a:pt x="16051" y="5728"/>
                      <a:pt x="18051" y="3120"/>
                      <a:pt x="18515" y="1"/>
                    </a:cubicBezTo>
                    <a:lnTo>
                      <a:pt x="16396" y="1"/>
                    </a:lnTo>
                    <a:cubicBezTo>
                      <a:pt x="15991" y="2084"/>
                      <a:pt x="14705" y="3846"/>
                      <a:pt x="12931" y="4894"/>
                    </a:cubicBezTo>
                    <a:cubicBezTo>
                      <a:pt x="12514" y="4215"/>
                      <a:pt x="11752" y="3751"/>
                      <a:pt x="10895" y="3751"/>
                    </a:cubicBezTo>
                    <a:lnTo>
                      <a:pt x="10074" y="3751"/>
                    </a:lnTo>
                    <a:lnTo>
                      <a:pt x="9657" y="4870"/>
                    </a:lnTo>
                    <a:lnTo>
                      <a:pt x="8859" y="4870"/>
                    </a:lnTo>
                    <a:lnTo>
                      <a:pt x="8442" y="3751"/>
                    </a:lnTo>
                    <a:lnTo>
                      <a:pt x="7621" y="3751"/>
                    </a:lnTo>
                    <a:cubicBezTo>
                      <a:pt x="6752" y="3751"/>
                      <a:pt x="5990" y="4215"/>
                      <a:pt x="5573" y="4894"/>
                    </a:cubicBezTo>
                    <a:cubicBezTo>
                      <a:pt x="3811" y="3846"/>
                      <a:pt x="2525" y="2084"/>
                      <a:pt x="2120" y="1"/>
                    </a:cubicBezTo>
                    <a:close/>
                  </a:path>
                </a:pathLst>
              </a:custGeom>
              <a:solidFill>
                <a:srgbClr val="7C41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59" name="Google Shape;959;p78"/>
            <p:cNvCxnSpPr/>
            <p:nvPr/>
          </p:nvCxnSpPr>
          <p:spPr>
            <a:xfrm>
              <a:off x="7705975" y="2028600"/>
              <a:ext cx="0" cy="1728000"/>
            </a:xfrm>
            <a:prstGeom prst="straightConnector1">
              <a:avLst/>
            </a:prstGeom>
            <a:noFill/>
            <a:ln w="9525" cap="flat" cmpd="sng">
              <a:solidFill>
                <a:srgbClr val="106788"/>
              </a:solidFill>
              <a:prstDash val="solid"/>
              <a:round/>
              <a:headEnd type="none" w="med" len="med"/>
              <a:tailEnd type="none" w="med" len="med"/>
            </a:ln>
          </p:spPr>
        </p:cxnSp>
        <p:sp>
          <p:nvSpPr>
            <p:cNvPr id="960" name="Google Shape;960;p78"/>
            <p:cNvSpPr/>
            <p:nvPr/>
          </p:nvSpPr>
          <p:spPr>
            <a:xfrm>
              <a:off x="6978175" y="1696500"/>
              <a:ext cx="1455600" cy="408300"/>
            </a:xfrm>
            <a:prstGeom prst="roundRect">
              <a:avLst>
                <a:gd name="adj" fmla="val 16667"/>
              </a:avLst>
            </a:prstGeom>
            <a:solidFill>
              <a:srgbClr val="01304E"/>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 sz="1200">
                  <a:solidFill>
                    <a:srgbClr val="FFFFFF"/>
                  </a:solidFill>
                  <a:latin typeface="Roboto Medium"/>
                  <a:ea typeface="Roboto Medium"/>
                  <a:cs typeface="Roboto Medium"/>
                  <a:sym typeface="Roboto Medium"/>
                </a:rPr>
                <a:t>Bước 5</a:t>
              </a:r>
              <a:endParaRPr sz="1200">
                <a:solidFill>
                  <a:srgbClr val="FFFFFF"/>
                </a:solidFill>
                <a:latin typeface="Roboto"/>
                <a:ea typeface="Roboto"/>
                <a:cs typeface="Roboto"/>
                <a:sym typeface="Roboto"/>
              </a:endParaRPr>
            </a:p>
          </p:txBody>
        </p:sp>
        <p:sp>
          <p:nvSpPr>
            <p:cNvPr id="961" name="Google Shape;961;p78"/>
            <p:cNvSpPr txBox="1"/>
            <p:nvPr/>
          </p:nvSpPr>
          <p:spPr>
            <a:xfrm>
              <a:off x="6866800" y="3833325"/>
              <a:ext cx="1715400" cy="6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200">
                  <a:latin typeface="Roboto"/>
                  <a:ea typeface="Roboto"/>
                  <a:cs typeface="Roboto"/>
                  <a:sym typeface="Roboto"/>
                </a:rPr>
                <a:t>Ứng dụng Giải pháp trong môi trường thực tế của Doanh nghiệp</a:t>
              </a:r>
              <a:endParaRPr sz="1200">
                <a:latin typeface="Roboto"/>
                <a:ea typeface="Roboto"/>
                <a:cs typeface="Roboto"/>
                <a:sym typeface="Roboto"/>
              </a:endParaRPr>
            </a:p>
          </p:txBody>
        </p:sp>
      </p:grpSp>
      <p:grpSp>
        <p:nvGrpSpPr>
          <p:cNvPr id="962" name="Google Shape;962;p78"/>
          <p:cNvGrpSpPr/>
          <p:nvPr/>
        </p:nvGrpSpPr>
        <p:grpSpPr>
          <a:xfrm>
            <a:off x="5411188" y="2058700"/>
            <a:ext cx="1455624" cy="2406725"/>
            <a:chOff x="5411188" y="2058700"/>
            <a:chExt cx="1455624" cy="2406725"/>
          </a:xfrm>
        </p:grpSpPr>
        <p:cxnSp>
          <p:nvCxnSpPr>
            <p:cNvPr id="963" name="Google Shape;963;p78"/>
            <p:cNvCxnSpPr/>
            <p:nvPr/>
          </p:nvCxnSpPr>
          <p:spPr>
            <a:xfrm>
              <a:off x="6139012" y="2390800"/>
              <a:ext cx="0" cy="1365900"/>
            </a:xfrm>
            <a:prstGeom prst="straightConnector1">
              <a:avLst/>
            </a:prstGeom>
            <a:noFill/>
            <a:ln w="9525" cap="flat" cmpd="sng">
              <a:solidFill>
                <a:srgbClr val="106788"/>
              </a:solidFill>
              <a:prstDash val="solid"/>
              <a:round/>
              <a:headEnd type="none" w="med" len="med"/>
              <a:tailEnd type="none" w="med" len="med"/>
            </a:ln>
          </p:spPr>
        </p:cxnSp>
        <p:sp>
          <p:nvSpPr>
            <p:cNvPr id="964" name="Google Shape;964;p78"/>
            <p:cNvSpPr/>
            <p:nvPr/>
          </p:nvSpPr>
          <p:spPr>
            <a:xfrm>
              <a:off x="5411212" y="2058700"/>
              <a:ext cx="1455600" cy="408300"/>
            </a:xfrm>
            <a:prstGeom prst="roundRect">
              <a:avLst>
                <a:gd name="adj" fmla="val 16667"/>
              </a:avLst>
            </a:prstGeom>
            <a:solidFill>
              <a:srgbClr val="035478"/>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 sz="1200">
                  <a:solidFill>
                    <a:srgbClr val="FFFFFF"/>
                  </a:solidFill>
                  <a:latin typeface="Roboto Medium"/>
                  <a:ea typeface="Roboto Medium"/>
                  <a:cs typeface="Roboto Medium"/>
                  <a:sym typeface="Roboto Medium"/>
                </a:rPr>
                <a:t>Bước 4</a:t>
              </a:r>
              <a:endParaRPr sz="1200">
                <a:solidFill>
                  <a:srgbClr val="FFFFFF"/>
                </a:solidFill>
                <a:latin typeface="Roboto"/>
                <a:ea typeface="Roboto"/>
                <a:cs typeface="Roboto"/>
                <a:sym typeface="Roboto"/>
              </a:endParaRPr>
            </a:p>
          </p:txBody>
        </p:sp>
        <p:sp>
          <p:nvSpPr>
            <p:cNvPr id="965" name="Google Shape;965;p78"/>
            <p:cNvSpPr txBox="1"/>
            <p:nvPr/>
          </p:nvSpPr>
          <p:spPr>
            <a:xfrm>
              <a:off x="5411188" y="3833325"/>
              <a:ext cx="1455600" cy="6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200">
                  <a:latin typeface="Roboto"/>
                  <a:ea typeface="Roboto"/>
                  <a:cs typeface="Roboto"/>
                  <a:sym typeface="Roboto"/>
                </a:rPr>
                <a:t>Đào tạo và </a:t>
              </a:r>
              <a:endParaRPr sz="1200">
                <a:latin typeface="Roboto"/>
                <a:ea typeface="Roboto"/>
                <a:cs typeface="Roboto"/>
                <a:sym typeface="Roboto"/>
              </a:endParaRPr>
            </a:p>
            <a:p>
              <a:pPr marL="0" lvl="0" indent="0" algn="ctr" rtl="0">
                <a:spcBef>
                  <a:spcPts val="0"/>
                </a:spcBef>
                <a:spcAft>
                  <a:spcPts val="0"/>
                </a:spcAft>
                <a:buNone/>
              </a:pPr>
              <a:r>
                <a:rPr lang="vi" sz="1200">
                  <a:latin typeface="Roboto"/>
                  <a:ea typeface="Roboto"/>
                  <a:cs typeface="Roboto"/>
                  <a:sym typeface="Roboto"/>
                </a:rPr>
                <a:t>Chuyển giao</a:t>
              </a:r>
              <a:endParaRPr sz="1200">
                <a:latin typeface="Roboto"/>
                <a:ea typeface="Roboto"/>
                <a:cs typeface="Roboto"/>
                <a:sym typeface="Roboto"/>
              </a:endParaRPr>
            </a:p>
          </p:txBody>
        </p:sp>
      </p:grpSp>
      <p:sp>
        <p:nvSpPr>
          <p:cNvPr id="966" name="Google Shape;966;p78"/>
          <p:cNvSpPr/>
          <p:nvPr/>
        </p:nvSpPr>
        <p:spPr>
          <a:xfrm>
            <a:off x="0" y="127775"/>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3</a:t>
            </a:r>
            <a:endParaRPr sz="1600" b="1">
              <a:solidFill>
                <a:srgbClr val="FBFBFB"/>
              </a:solidFill>
              <a:latin typeface="Montserrat"/>
              <a:ea typeface="Montserrat"/>
              <a:cs typeface="Montserrat"/>
              <a:sym typeface="Montserrat"/>
            </a:endParaRPr>
          </a:p>
        </p:txBody>
      </p:sp>
      <p:sp>
        <p:nvSpPr>
          <p:cNvPr id="967" name="Google Shape;967;p78"/>
          <p:cNvSpPr txBox="1"/>
          <p:nvPr/>
        </p:nvSpPr>
        <p:spPr>
          <a:xfrm>
            <a:off x="830650" y="600650"/>
            <a:ext cx="6135600" cy="47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vi" sz="1900" b="1">
                <a:solidFill>
                  <a:srgbClr val="888888"/>
                </a:solidFill>
                <a:latin typeface="Roboto"/>
                <a:ea typeface="Roboto"/>
                <a:cs typeface="Roboto"/>
                <a:sym typeface="Roboto"/>
              </a:rPr>
              <a:t>Giai đoạn Triển khai</a:t>
            </a:r>
            <a:endParaRPr sz="1900" b="1" i="0" u="none" strike="noStrike" cap="none">
              <a:solidFill>
                <a:srgbClr val="888888"/>
              </a:solidFill>
              <a:latin typeface="Roboto"/>
              <a:ea typeface="Roboto"/>
              <a:cs typeface="Roboto"/>
              <a:sym typeface="Roboto"/>
            </a:endParaRPr>
          </a:p>
        </p:txBody>
      </p:sp>
      <p:sp>
        <p:nvSpPr>
          <p:cNvPr id="968" name="Google Shape;968;p78"/>
          <p:cNvSpPr/>
          <p:nvPr/>
        </p:nvSpPr>
        <p:spPr>
          <a:xfrm rot="5400000">
            <a:off x="503350" y="730250"/>
            <a:ext cx="249300" cy="215700"/>
          </a:xfrm>
          <a:prstGeom prst="triangl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8"/>
          <p:cNvSpPr txBox="1"/>
          <p:nvPr/>
        </p:nvSpPr>
        <p:spPr>
          <a:xfrm>
            <a:off x="520150" y="127775"/>
            <a:ext cx="85896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2000" b="1">
                <a:solidFill>
                  <a:schemeClr val="accent5"/>
                </a:solidFill>
                <a:latin typeface="Montserrat"/>
                <a:ea typeface="Montserrat"/>
                <a:cs typeface="Montserrat"/>
                <a:sym typeface="Montserrat"/>
              </a:rPr>
              <a:t>Tiến trình ứng dụng Giải pháp Viindoo vào Doanh nghiệp</a:t>
            </a:r>
            <a:endParaRPr sz="2000" i="0" u="none" strike="noStrike" cap="none">
              <a:solidFill>
                <a:schemeClr val="accent5"/>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79"/>
          <p:cNvSpPr/>
          <p:nvPr/>
        </p:nvSpPr>
        <p:spPr>
          <a:xfrm>
            <a:off x="0" y="127775"/>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3</a:t>
            </a:r>
            <a:endParaRPr sz="1600" b="1">
              <a:solidFill>
                <a:srgbClr val="FBFBFB"/>
              </a:solidFill>
              <a:latin typeface="Montserrat"/>
              <a:ea typeface="Montserrat"/>
              <a:cs typeface="Montserrat"/>
              <a:sym typeface="Montserrat"/>
            </a:endParaRPr>
          </a:p>
        </p:txBody>
      </p:sp>
      <p:sp>
        <p:nvSpPr>
          <p:cNvPr id="975" name="Google Shape;975;p79"/>
          <p:cNvSpPr/>
          <p:nvPr/>
        </p:nvSpPr>
        <p:spPr>
          <a:xfrm rot="5400000">
            <a:off x="503350" y="730250"/>
            <a:ext cx="249300" cy="215700"/>
          </a:xfrm>
          <a:prstGeom prst="triangl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9"/>
          <p:cNvSpPr/>
          <p:nvPr/>
        </p:nvSpPr>
        <p:spPr>
          <a:xfrm>
            <a:off x="-7050" y="4838050"/>
            <a:ext cx="9224100" cy="342900"/>
          </a:xfrm>
          <a:prstGeom prst="rect">
            <a:avLst/>
          </a:prstGeom>
          <a:solidFill>
            <a:srgbClr val="0093A2">
              <a:alpha val="736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000">
                <a:solidFill>
                  <a:schemeClr val="lt1"/>
                </a:solidFill>
                <a:latin typeface="Montserrat"/>
                <a:ea typeface="Montserrat"/>
                <a:cs typeface="Montserrat"/>
                <a:sym typeface="Montserrat"/>
              </a:rPr>
              <a:t>Viindoo - Giải pháp Phần mềm Quản trị Doanh nghiệp All-in-one (</a:t>
            </a:r>
            <a:r>
              <a:rPr lang="vi" sz="1000" u="sng">
                <a:solidFill>
                  <a:srgbClr val="FFFF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https://viindoo/com</a:t>
            </a:r>
            <a:r>
              <a:rPr lang="vi" sz="1000">
                <a:solidFill>
                  <a:schemeClr val="lt1"/>
                </a:solidFill>
                <a:latin typeface="Montserrat"/>
                <a:ea typeface="Montserrat"/>
                <a:cs typeface="Montserrat"/>
                <a:sym typeface="Montserrat"/>
              </a:rPr>
              <a:t>)</a:t>
            </a:r>
            <a:endParaRPr sz="1000">
              <a:solidFill>
                <a:schemeClr val="lt1"/>
              </a:solidFill>
              <a:latin typeface="Montserrat"/>
              <a:ea typeface="Montserrat"/>
              <a:cs typeface="Montserrat"/>
              <a:sym typeface="Montserrat"/>
            </a:endParaRPr>
          </a:p>
        </p:txBody>
      </p:sp>
      <p:grpSp>
        <p:nvGrpSpPr>
          <p:cNvPr id="977" name="Google Shape;977;p79"/>
          <p:cNvGrpSpPr/>
          <p:nvPr/>
        </p:nvGrpSpPr>
        <p:grpSpPr>
          <a:xfrm>
            <a:off x="921025" y="1527725"/>
            <a:ext cx="1909101" cy="2883797"/>
            <a:chOff x="921025" y="1527725"/>
            <a:chExt cx="1909101" cy="2883797"/>
          </a:xfrm>
        </p:grpSpPr>
        <p:sp>
          <p:nvSpPr>
            <p:cNvPr id="978" name="Google Shape;978;p79"/>
            <p:cNvSpPr/>
            <p:nvPr/>
          </p:nvSpPr>
          <p:spPr>
            <a:xfrm>
              <a:off x="1048950" y="1527725"/>
              <a:ext cx="1781176" cy="2644500"/>
            </a:xfrm>
            <a:custGeom>
              <a:avLst/>
              <a:gdLst/>
              <a:ahLst/>
              <a:cxnLst/>
              <a:rect l="l" t="t" r="r" b="b"/>
              <a:pathLst>
                <a:path w="1480" h="2048" extrusionOk="0">
                  <a:moveTo>
                    <a:pt x="316" y="0"/>
                  </a:moveTo>
                  <a:cubicBezTo>
                    <a:pt x="1164" y="0"/>
                    <a:pt x="1164" y="0"/>
                    <a:pt x="1164" y="0"/>
                  </a:cubicBezTo>
                  <a:cubicBezTo>
                    <a:pt x="1339" y="0"/>
                    <a:pt x="1480" y="141"/>
                    <a:pt x="1480" y="316"/>
                  </a:cubicBezTo>
                  <a:cubicBezTo>
                    <a:pt x="1480" y="1732"/>
                    <a:pt x="1480" y="1732"/>
                    <a:pt x="1480" y="1732"/>
                  </a:cubicBezTo>
                  <a:cubicBezTo>
                    <a:pt x="1480" y="1907"/>
                    <a:pt x="1339" y="2048"/>
                    <a:pt x="1164" y="2048"/>
                  </a:cubicBezTo>
                  <a:cubicBezTo>
                    <a:pt x="316" y="2048"/>
                    <a:pt x="316" y="2048"/>
                    <a:pt x="316" y="2048"/>
                  </a:cubicBezTo>
                  <a:cubicBezTo>
                    <a:pt x="141" y="2048"/>
                    <a:pt x="0" y="1907"/>
                    <a:pt x="0" y="1732"/>
                  </a:cubicBezTo>
                  <a:cubicBezTo>
                    <a:pt x="0" y="316"/>
                    <a:pt x="0" y="316"/>
                    <a:pt x="0" y="316"/>
                  </a:cubicBezTo>
                  <a:cubicBezTo>
                    <a:pt x="0" y="141"/>
                    <a:pt x="141" y="0"/>
                    <a:pt x="316" y="0"/>
                  </a:cubicBezTo>
                  <a:close/>
                </a:path>
              </a:pathLst>
            </a:custGeom>
            <a:solidFill>
              <a:srgbClr val="EAEAEA"/>
            </a:solidFill>
            <a:ln>
              <a:noFill/>
            </a:ln>
          </p:spPr>
          <p:txBody>
            <a:bodyPr spcFirstLastPara="1" wrap="square" lIns="68575" tIns="34275" rIns="68575" bIns="34275" anchor="t" anchorCtr="0">
              <a:noAutofit/>
            </a:bodyPr>
            <a:lstStyle/>
            <a:p>
              <a:pPr marL="0" lvl="0" indent="0" algn="ctr" rtl="0">
                <a:spcBef>
                  <a:spcPts val="0"/>
                </a:spcBef>
                <a:spcAft>
                  <a:spcPts val="0"/>
                </a:spcAft>
                <a:buNone/>
              </a:pPr>
              <a:endParaRPr b="1" u="sng"/>
            </a:p>
            <a:p>
              <a:pPr marL="0" lvl="0" indent="0" algn="ctr" rtl="0">
                <a:spcBef>
                  <a:spcPts val="0"/>
                </a:spcBef>
                <a:spcAft>
                  <a:spcPts val="0"/>
                </a:spcAft>
                <a:buNone/>
              </a:pPr>
              <a:r>
                <a:rPr lang="vi" b="1" u="sng">
                  <a:solidFill>
                    <a:srgbClr val="038395"/>
                  </a:solidFill>
                </a:rPr>
                <a:t>Giám sát</a:t>
              </a:r>
              <a:endParaRPr b="1">
                <a:solidFill>
                  <a:srgbClr val="038395"/>
                </a:solidFill>
                <a:latin typeface="Calibri"/>
                <a:ea typeface="Calibri"/>
                <a:cs typeface="Calibri"/>
                <a:sym typeface="Calibri"/>
              </a:endParaRPr>
            </a:p>
          </p:txBody>
        </p:sp>
        <p:sp>
          <p:nvSpPr>
            <p:cNvPr id="979" name="Google Shape;979;p79"/>
            <p:cNvSpPr/>
            <p:nvPr/>
          </p:nvSpPr>
          <p:spPr>
            <a:xfrm>
              <a:off x="1689494" y="3910222"/>
              <a:ext cx="500100" cy="501300"/>
            </a:xfrm>
            <a:prstGeom prst="ellipse">
              <a:avLst/>
            </a:prstGeom>
            <a:solidFill>
              <a:srgbClr val="0AB9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80" name="Google Shape;980;p79"/>
            <p:cNvSpPr txBox="1"/>
            <p:nvPr/>
          </p:nvSpPr>
          <p:spPr>
            <a:xfrm>
              <a:off x="921025" y="2072800"/>
              <a:ext cx="1781100" cy="1522200"/>
            </a:xfrm>
            <a:prstGeom prst="rect">
              <a:avLst/>
            </a:prstGeom>
            <a:noFill/>
            <a:ln>
              <a:noFill/>
            </a:ln>
          </p:spPr>
          <p:txBody>
            <a:bodyPr spcFirstLastPara="1" wrap="square" lIns="91425" tIns="91425" rIns="91425" bIns="91425" anchor="t" anchorCtr="0">
              <a:spAutoFit/>
            </a:bodyPr>
            <a:lstStyle/>
            <a:p>
              <a:pPr marL="457200" lvl="0" indent="-298450" algn="just" rtl="0">
                <a:lnSpc>
                  <a:spcPct val="115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Quy trình doanh nghiệp ứng dụng trong giải pháp Viindoo</a:t>
              </a:r>
              <a:endParaRPr sz="1100">
                <a:solidFill>
                  <a:srgbClr val="343434"/>
                </a:solidFill>
                <a:latin typeface="Roboto"/>
                <a:ea typeface="Roboto"/>
                <a:cs typeface="Roboto"/>
                <a:sym typeface="Roboto"/>
              </a:endParaRPr>
            </a:p>
            <a:p>
              <a:pPr marL="457200" lvl="0" indent="-298450" algn="just" rtl="0">
                <a:lnSpc>
                  <a:spcPct val="115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Thực thi nghiệp vụ của từng bộ phận, người dùng</a:t>
              </a:r>
              <a:endParaRPr sz="1100">
                <a:solidFill>
                  <a:srgbClr val="343434"/>
                </a:solidFill>
                <a:latin typeface="Roboto"/>
                <a:ea typeface="Roboto"/>
                <a:cs typeface="Roboto"/>
                <a:sym typeface="Roboto"/>
              </a:endParaRPr>
            </a:p>
          </p:txBody>
        </p:sp>
      </p:grpSp>
      <p:grpSp>
        <p:nvGrpSpPr>
          <p:cNvPr id="981" name="Google Shape;981;p79"/>
          <p:cNvGrpSpPr/>
          <p:nvPr/>
        </p:nvGrpSpPr>
        <p:grpSpPr>
          <a:xfrm>
            <a:off x="3468275" y="1527725"/>
            <a:ext cx="1957226" cy="2883810"/>
            <a:chOff x="3468275" y="1527725"/>
            <a:chExt cx="1957226" cy="2883810"/>
          </a:xfrm>
        </p:grpSpPr>
        <p:sp>
          <p:nvSpPr>
            <p:cNvPr id="982" name="Google Shape;982;p79"/>
            <p:cNvSpPr/>
            <p:nvPr/>
          </p:nvSpPr>
          <p:spPr>
            <a:xfrm>
              <a:off x="3644325" y="1527725"/>
              <a:ext cx="1781176" cy="2644500"/>
            </a:xfrm>
            <a:custGeom>
              <a:avLst/>
              <a:gdLst/>
              <a:ahLst/>
              <a:cxnLst/>
              <a:rect l="l" t="t" r="r" b="b"/>
              <a:pathLst>
                <a:path w="1480" h="2048" extrusionOk="0">
                  <a:moveTo>
                    <a:pt x="316" y="0"/>
                  </a:moveTo>
                  <a:cubicBezTo>
                    <a:pt x="1164" y="0"/>
                    <a:pt x="1164" y="0"/>
                    <a:pt x="1164" y="0"/>
                  </a:cubicBezTo>
                  <a:cubicBezTo>
                    <a:pt x="1339" y="0"/>
                    <a:pt x="1480" y="141"/>
                    <a:pt x="1480" y="316"/>
                  </a:cubicBezTo>
                  <a:cubicBezTo>
                    <a:pt x="1480" y="1732"/>
                    <a:pt x="1480" y="1732"/>
                    <a:pt x="1480" y="1732"/>
                  </a:cubicBezTo>
                  <a:cubicBezTo>
                    <a:pt x="1480" y="1907"/>
                    <a:pt x="1339" y="2048"/>
                    <a:pt x="1164" y="2048"/>
                  </a:cubicBezTo>
                  <a:cubicBezTo>
                    <a:pt x="316" y="2048"/>
                    <a:pt x="316" y="2048"/>
                    <a:pt x="316" y="2048"/>
                  </a:cubicBezTo>
                  <a:cubicBezTo>
                    <a:pt x="141" y="2048"/>
                    <a:pt x="0" y="1907"/>
                    <a:pt x="0" y="1732"/>
                  </a:cubicBezTo>
                  <a:cubicBezTo>
                    <a:pt x="0" y="316"/>
                    <a:pt x="0" y="316"/>
                    <a:pt x="0" y="316"/>
                  </a:cubicBezTo>
                  <a:cubicBezTo>
                    <a:pt x="0" y="141"/>
                    <a:pt x="141" y="0"/>
                    <a:pt x="316" y="0"/>
                  </a:cubicBezTo>
                  <a:close/>
                </a:path>
              </a:pathLst>
            </a:custGeom>
            <a:solidFill>
              <a:srgbClr val="EAEAEA"/>
            </a:solidFill>
            <a:ln>
              <a:noFill/>
            </a:ln>
          </p:spPr>
          <p:txBody>
            <a:bodyPr spcFirstLastPara="1" wrap="square" lIns="68575" tIns="34275" rIns="68575" bIns="34275" anchor="t" anchorCtr="0">
              <a:noAutofit/>
            </a:bodyPr>
            <a:lstStyle/>
            <a:p>
              <a:pPr marL="0" lvl="0" indent="0" algn="ctr" rtl="0">
                <a:spcBef>
                  <a:spcPts val="0"/>
                </a:spcBef>
                <a:spcAft>
                  <a:spcPts val="0"/>
                </a:spcAft>
                <a:buSzPts val="1100"/>
                <a:buNone/>
              </a:pPr>
              <a:endParaRPr b="1" u="sng">
                <a:solidFill>
                  <a:schemeClr val="dk1"/>
                </a:solidFill>
              </a:endParaRPr>
            </a:p>
            <a:p>
              <a:pPr marL="0" lvl="0" indent="0" algn="ctr" rtl="0">
                <a:spcBef>
                  <a:spcPts val="0"/>
                </a:spcBef>
                <a:spcAft>
                  <a:spcPts val="0"/>
                </a:spcAft>
                <a:buSzPts val="1100"/>
                <a:buNone/>
              </a:pPr>
              <a:r>
                <a:rPr lang="vi" b="1" u="sng">
                  <a:solidFill>
                    <a:srgbClr val="038395"/>
                  </a:solidFill>
                </a:rPr>
                <a:t>Ghi nhận</a:t>
              </a:r>
              <a:endParaRPr b="1" u="sng">
                <a:solidFill>
                  <a:srgbClr val="038395"/>
                </a:solidFill>
              </a:endParaRPr>
            </a:p>
            <a:p>
              <a:pPr marL="0" marR="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983" name="Google Shape;983;p79"/>
            <p:cNvSpPr/>
            <p:nvPr/>
          </p:nvSpPr>
          <p:spPr>
            <a:xfrm>
              <a:off x="4284872" y="3910235"/>
              <a:ext cx="500100" cy="501300"/>
            </a:xfrm>
            <a:prstGeom prst="ellipse">
              <a:avLst/>
            </a:prstGeom>
            <a:solidFill>
              <a:srgbClr val="0D98A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84" name="Google Shape;984;p79"/>
            <p:cNvSpPr txBox="1"/>
            <p:nvPr/>
          </p:nvSpPr>
          <p:spPr>
            <a:xfrm>
              <a:off x="3468275" y="2181050"/>
              <a:ext cx="1781100" cy="1454700"/>
            </a:xfrm>
            <a:prstGeom prst="rect">
              <a:avLst/>
            </a:prstGeom>
            <a:noFill/>
            <a:ln>
              <a:noFill/>
            </a:ln>
          </p:spPr>
          <p:txBody>
            <a:bodyPr spcFirstLastPara="1" wrap="square" lIns="91425" tIns="91425" rIns="91425" bIns="91425" anchor="t" anchorCtr="0">
              <a:spAutoFit/>
            </a:bodyPr>
            <a:lstStyle/>
            <a:p>
              <a:pPr marL="457200" lvl="0" indent="-298450" algn="just" rtl="0">
                <a:lnSpc>
                  <a:spcPct val="130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Ghi nhận sai sót người dùng.</a:t>
              </a:r>
              <a:endParaRPr sz="1100">
                <a:solidFill>
                  <a:srgbClr val="343434"/>
                </a:solidFill>
                <a:latin typeface="Roboto"/>
                <a:ea typeface="Roboto"/>
                <a:cs typeface="Roboto"/>
                <a:sym typeface="Roboto"/>
              </a:endParaRPr>
            </a:p>
            <a:p>
              <a:pPr marL="457200" lvl="0" indent="-298450" algn="just" rtl="0">
                <a:lnSpc>
                  <a:spcPct val="130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Điều chỉnh, hướng dẫn người dùng xử lý tình huống thực tế</a:t>
              </a:r>
              <a:endParaRPr sz="1100">
                <a:solidFill>
                  <a:srgbClr val="343434"/>
                </a:solidFill>
                <a:latin typeface="Roboto"/>
                <a:ea typeface="Roboto"/>
                <a:cs typeface="Roboto"/>
                <a:sym typeface="Roboto"/>
              </a:endParaRPr>
            </a:p>
          </p:txBody>
        </p:sp>
      </p:grpSp>
      <p:grpSp>
        <p:nvGrpSpPr>
          <p:cNvPr id="985" name="Google Shape;985;p79"/>
          <p:cNvGrpSpPr/>
          <p:nvPr/>
        </p:nvGrpSpPr>
        <p:grpSpPr>
          <a:xfrm>
            <a:off x="6167750" y="1527725"/>
            <a:ext cx="1981126" cy="2883797"/>
            <a:chOff x="6167750" y="1527725"/>
            <a:chExt cx="1981126" cy="2883797"/>
          </a:xfrm>
        </p:grpSpPr>
        <p:sp>
          <p:nvSpPr>
            <p:cNvPr id="986" name="Google Shape;986;p79"/>
            <p:cNvSpPr/>
            <p:nvPr/>
          </p:nvSpPr>
          <p:spPr>
            <a:xfrm>
              <a:off x="6367700" y="1527725"/>
              <a:ext cx="1781176" cy="2644500"/>
            </a:xfrm>
            <a:custGeom>
              <a:avLst/>
              <a:gdLst/>
              <a:ahLst/>
              <a:cxnLst/>
              <a:rect l="l" t="t" r="r" b="b"/>
              <a:pathLst>
                <a:path w="1480" h="2048" extrusionOk="0">
                  <a:moveTo>
                    <a:pt x="316" y="0"/>
                  </a:moveTo>
                  <a:cubicBezTo>
                    <a:pt x="1164" y="0"/>
                    <a:pt x="1164" y="0"/>
                    <a:pt x="1164" y="0"/>
                  </a:cubicBezTo>
                  <a:cubicBezTo>
                    <a:pt x="1339" y="0"/>
                    <a:pt x="1480" y="141"/>
                    <a:pt x="1480" y="316"/>
                  </a:cubicBezTo>
                  <a:cubicBezTo>
                    <a:pt x="1480" y="1732"/>
                    <a:pt x="1480" y="1732"/>
                    <a:pt x="1480" y="1732"/>
                  </a:cubicBezTo>
                  <a:cubicBezTo>
                    <a:pt x="1480" y="1907"/>
                    <a:pt x="1339" y="2048"/>
                    <a:pt x="1164" y="2048"/>
                  </a:cubicBezTo>
                  <a:cubicBezTo>
                    <a:pt x="316" y="2048"/>
                    <a:pt x="316" y="2048"/>
                    <a:pt x="316" y="2048"/>
                  </a:cubicBezTo>
                  <a:cubicBezTo>
                    <a:pt x="141" y="2048"/>
                    <a:pt x="0" y="1907"/>
                    <a:pt x="0" y="1732"/>
                  </a:cubicBezTo>
                  <a:cubicBezTo>
                    <a:pt x="0" y="316"/>
                    <a:pt x="0" y="316"/>
                    <a:pt x="0" y="316"/>
                  </a:cubicBezTo>
                  <a:cubicBezTo>
                    <a:pt x="0" y="141"/>
                    <a:pt x="141" y="0"/>
                    <a:pt x="316" y="0"/>
                  </a:cubicBezTo>
                  <a:close/>
                </a:path>
              </a:pathLst>
            </a:custGeom>
            <a:solidFill>
              <a:srgbClr val="EAEAEA"/>
            </a:solidFill>
            <a:ln>
              <a:noFill/>
            </a:ln>
          </p:spPr>
          <p:txBody>
            <a:bodyPr spcFirstLastPara="1" wrap="square" lIns="68575" tIns="34275" rIns="68575" bIns="34275" anchor="t" anchorCtr="0">
              <a:noAutofit/>
            </a:bodyPr>
            <a:lstStyle/>
            <a:p>
              <a:pPr marL="0" lvl="0" indent="0" algn="ctr" rtl="0">
                <a:spcBef>
                  <a:spcPts val="0"/>
                </a:spcBef>
                <a:spcAft>
                  <a:spcPts val="0"/>
                </a:spcAft>
                <a:buSzPts val="1100"/>
                <a:buNone/>
              </a:pPr>
              <a:endParaRPr b="1" u="sng">
                <a:solidFill>
                  <a:schemeClr val="dk1"/>
                </a:solidFill>
              </a:endParaRPr>
            </a:p>
            <a:p>
              <a:pPr marL="0" lvl="0" indent="0" algn="ctr" rtl="0">
                <a:spcBef>
                  <a:spcPts val="0"/>
                </a:spcBef>
                <a:spcAft>
                  <a:spcPts val="0"/>
                </a:spcAft>
                <a:buSzPts val="1100"/>
                <a:buNone/>
              </a:pPr>
              <a:r>
                <a:rPr lang="vi" b="1" u="sng">
                  <a:solidFill>
                    <a:srgbClr val="038395"/>
                  </a:solidFill>
                </a:rPr>
                <a:t>Cải tiến</a:t>
              </a:r>
              <a:endParaRPr sz="1400" u="sng">
                <a:solidFill>
                  <a:srgbClr val="038395"/>
                </a:solidFill>
                <a:latin typeface="Calibri"/>
                <a:ea typeface="Calibri"/>
                <a:cs typeface="Calibri"/>
                <a:sym typeface="Calibri"/>
              </a:endParaRPr>
            </a:p>
          </p:txBody>
        </p:sp>
        <p:sp>
          <p:nvSpPr>
            <p:cNvPr id="987" name="Google Shape;987;p79"/>
            <p:cNvSpPr/>
            <p:nvPr/>
          </p:nvSpPr>
          <p:spPr>
            <a:xfrm>
              <a:off x="7008225" y="3910222"/>
              <a:ext cx="500100" cy="501300"/>
            </a:xfrm>
            <a:prstGeom prst="ellipse">
              <a:avLst/>
            </a:prstGeom>
            <a:solidFill>
              <a:srgbClr val="1E869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88" name="Google Shape;988;p79"/>
            <p:cNvSpPr txBox="1"/>
            <p:nvPr/>
          </p:nvSpPr>
          <p:spPr>
            <a:xfrm>
              <a:off x="6167750" y="2222575"/>
              <a:ext cx="1910100" cy="1327500"/>
            </a:xfrm>
            <a:prstGeom prst="rect">
              <a:avLst/>
            </a:prstGeom>
            <a:noFill/>
            <a:ln>
              <a:noFill/>
            </a:ln>
          </p:spPr>
          <p:txBody>
            <a:bodyPr spcFirstLastPara="1" wrap="square" lIns="91425" tIns="91425" rIns="91425" bIns="91425" anchor="t" anchorCtr="0">
              <a:spAutoFit/>
            </a:bodyPr>
            <a:lstStyle/>
            <a:p>
              <a:pPr marL="457200" lvl="0" indent="-298450" algn="just" rtl="0">
                <a:lnSpc>
                  <a:spcPct val="115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Ghi nhận vấn đề cần cải tiến ở giai đoạn sau</a:t>
              </a:r>
              <a:endParaRPr sz="1100">
                <a:solidFill>
                  <a:srgbClr val="343434"/>
                </a:solidFill>
                <a:latin typeface="Roboto"/>
                <a:ea typeface="Roboto"/>
                <a:cs typeface="Roboto"/>
                <a:sym typeface="Roboto"/>
              </a:endParaRPr>
            </a:p>
            <a:p>
              <a:pPr marL="457200" lvl="0" indent="-298450" algn="just" rtl="0">
                <a:lnSpc>
                  <a:spcPct val="115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Đề xuất điều chỉnh kế hoạch tiếp theo (nếu có)</a:t>
              </a:r>
              <a:endParaRPr sz="1100">
                <a:solidFill>
                  <a:srgbClr val="343434"/>
                </a:solidFill>
                <a:latin typeface="Roboto"/>
                <a:ea typeface="Roboto"/>
                <a:cs typeface="Roboto"/>
                <a:sym typeface="Roboto"/>
              </a:endParaRPr>
            </a:p>
          </p:txBody>
        </p:sp>
      </p:grpSp>
      <p:sp>
        <p:nvSpPr>
          <p:cNvPr id="989" name="Google Shape;989;p79"/>
          <p:cNvSpPr txBox="1"/>
          <p:nvPr/>
        </p:nvSpPr>
        <p:spPr>
          <a:xfrm>
            <a:off x="520150" y="127775"/>
            <a:ext cx="85896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2000" b="1">
                <a:solidFill>
                  <a:schemeClr val="accent5"/>
                </a:solidFill>
                <a:latin typeface="Montserrat"/>
                <a:ea typeface="Montserrat"/>
                <a:cs typeface="Montserrat"/>
                <a:sym typeface="Montserrat"/>
              </a:rPr>
              <a:t>Tiến trình ứng dụng Giải pháp Viindoo vào Doanh nghiệp</a:t>
            </a:r>
            <a:endParaRPr sz="2000" i="0" u="none" strike="noStrike" cap="none">
              <a:solidFill>
                <a:schemeClr val="accent5"/>
              </a:solidFill>
              <a:latin typeface="Montserrat"/>
              <a:ea typeface="Montserrat"/>
              <a:cs typeface="Montserrat"/>
              <a:sym typeface="Montserrat"/>
            </a:endParaRPr>
          </a:p>
        </p:txBody>
      </p:sp>
      <p:sp>
        <p:nvSpPr>
          <p:cNvPr id="990" name="Google Shape;990;p79"/>
          <p:cNvSpPr txBox="1"/>
          <p:nvPr/>
        </p:nvSpPr>
        <p:spPr>
          <a:xfrm>
            <a:off x="830650" y="600650"/>
            <a:ext cx="6135600" cy="47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vi" sz="1900" b="1">
                <a:solidFill>
                  <a:srgbClr val="888888"/>
                </a:solidFill>
                <a:latin typeface="Roboto"/>
                <a:ea typeface="Roboto"/>
                <a:cs typeface="Roboto"/>
                <a:sym typeface="Roboto"/>
              </a:rPr>
              <a:t>Giai đoạn Giám sát hậu triển khai</a:t>
            </a:r>
            <a:endParaRPr sz="1900" b="1" i="0" u="none" strike="noStrike" cap="none">
              <a:solidFill>
                <a:srgbClr val="888888"/>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7"/>
                                        </p:tgtEl>
                                        <p:attrNameLst>
                                          <p:attrName>style.visibility</p:attrName>
                                        </p:attrNameLst>
                                      </p:cBhvr>
                                      <p:to>
                                        <p:strVal val="visible"/>
                                      </p:to>
                                    </p:set>
                                    <p:animEffect transition="in" filter="fade">
                                      <p:cBhvr>
                                        <p:cTn id="7" dur="500"/>
                                        <p:tgtEl>
                                          <p:spTgt spid="9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1"/>
                                        </p:tgtEl>
                                        <p:attrNameLst>
                                          <p:attrName>style.visibility</p:attrName>
                                        </p:attrNameLst>
                                      </p:cBhvr>
                                      <p:to>
                                        <p:strVal val="visible"/>
                                      </p:to>
                                    </p:set>
                                    <p:animEffect transition="in" filter="fade">
                                      <p:cBhvr>
                                        <p:cTn id="12" dur="500"/>
                                        <p:tgtEl>
                                          <p:spTgt spid="9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5"/>
                                        </p:tgtEl>
                                        <p:attrNameLst>
                                          <p:attrName>style.visibility</p:attrName>
                                        </p:attrNameLst>
                                      </p:cBhvr>
                                      <p:to>
                                        <p:strVal val="visible"/>
                                      </p:to>
                                    </p:set>
                                    <p:animEffect transition="in" filter="fade">
                                      <p:cBhvr>
                                        <p:cTn id="17" dur="500"/>
                                        <p:tgtEl>
                                          <p:spTgt spid="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80"/>
          <p:cNvPicPr preferRelativeResize="0"/>
          <p:nvPr/>
        </p:nvPicPr>
        <p:blipFill rotWithShape="1">
          <a:blip r:embed="rId3">
            <a:alphaModFix/>
          </a:blip>
          <a:srcRect l="25706" t="6620" r="7120" b="6611"/>
          <a:stretch/>
        </p:blipFill>
        <p:spPr>
          <a:xfrm>
            <a:off x="558462" y="1169637"/>
            <a:ext cx="2654534" cy="1930574"/>
          </a:xfrm>
          <a:prstGeom prst="rect">
            <a:avLst/>
          </a:prstGeom>
          <a:noFill/>
          <a:ln w="76200" cap="flat" cmpd="sng">
            <a:solidFill>
              <a:srgbClr val="F2F2F2"/>
            </a:solidFill>
            <a:prstDash val="solid"/>
            <a:round/>
            <a:headEnd type="none" w="sm" len="sm"/>
            <a:tailEnd type="none" w="sm" len="sm"/>
          </a:ln>
        </p:spPr>
      </p:pic>
      <p:pic>
        <p:nvPicPr>
          <p:cNvPr id="996" name="Google Shape;996;p80"/>
          <p:cNvPicPr preferRelativeResize="0"/>
          <p:nvPr/>
        </p:nvPicPr>
        <p:blipFill rotWithShape="1">
          <a:blip r:embed="rId4">
            <a:alphaModFix/>
          </a:blip>
          <a:srcRect l="14989" r="7664"/>
          <a:stretch/>
        </p:blipFill>
        <p:spPr>
          <a:xfrm>
            <a:off x="5904875" y="1169638"/>
            <a:ext cx="2654551" cy="1930579"/>
          </a:xfrm>
          <a:prstGeom prst="rect">
            <a:avLst/>
          </a:prstGeom>
          <a:noFill/>
          <a:ln w="76200" cap="flat" cmpd="sng">
            <a:solidFill>
              <a:srgbClr val="F2F2F2"/>
            </a:solidFill>
            <a:prstDash val="solid"/>
            <a:round/>
            <a:headEnd type="none" w="sm" len="sm"/>
            <a:tailEnd type="none" w="sm" len="sm"/>
          </a:ln>
        </p:spPr>
      </p:pic>
      <p:pic>
        <p:nvPicPr>
          <p:cNvPr id="997" name="Google Shape;997;p80"/>
          <p:cNvPicPr preferRelativeResize="0"/>
          <p:nvPr/>
        </p:nvPicPr>
        <p:blipFill rotWithShape="1">
          <a:blip r:embed="rId5">
            <a:alphaModFix/>
          </a:blip>
          <a:srcRect l="11331" t="13845" r="11323"/>
          <a:stretch/>
        </p:blipFill>
        <p:spPr>
          <a:xfrm>
            <a:off x="2901950" y="1007400"/>
            <a:ext cx="3340104" cy="2092801"/>
          </a:xfrm>
          <a:prstGeom prst="rect">
            <a:avLst/>
          </a:prstGeom>
          <a:noFill/>
          <a:ln w="76200" cap="flat" cmpd="sng">
            <a:solidFill>
              <a:srgbClr val="F2F2F2"/>
            </a:solidFill>
            <a:prstDash val="solid"/>
            <a:round/>
            <a:headEnd type="none" w="sm" len="sm"/>
            <a:tailEnd type="none" w="sm" len="sm"/>
          </a:ln>
          <a:effectLst>
            <a:outerShdw blurRad="76200" sx="103000" sy="103000" algn="ctr" rotWithShape="0">
              <a:srgbClr val="000000">
                <a:alpha val="9410"/>
              </a:srgbClr>
            </a:outerShdw>
          </a:effectLst>
        </p:spPr>
      </p:pic>
      <p:sp>
        <p:nvSpPr>
          <p:cNvPr id="998" name="Google Shape;998;p80"/>
          <p:cNvSpPr/>
          <p:nvPr/>
        </p:nvSpPr>
        <p:spPr>
          <a:xfrm>
            <a:off x="0" y="3345125"/>
            <a:ext cx="9144000" cy="1798500"/>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999" name="Google Shape;999;p80"/>
          <p:cNvSpPr/>
          <p:nvPr/>
        </p:nvSpPr>
        <p:spPr>
          <a:xfrm>
            <a:off x="8559413" y="-477872"/>
            <a:ext cx="1206500" cy="1208087"/>
          </a:xfrm>
          <a:custGeom>
            <a:avLst/>
            <a:gdLst/>
            <a:ahLst/>
            <a:cxnLst/>
            <a:rect l="l" t="t" r="r" b="b"/>
            <a:pathLst>
              <a:path w="784" h="784" extrusionOk="0">
                <a:moveTo>
                  <a:pt x="392" y="636"/>
                </a:moveTo>
                <a:cubicBezTo>
                  <a:pt x="358" y="636"/>
                  <a:pt x="326" y="629"/>
                  <a:pt x="297" y="617"/>
                </a:cubicBezTo>
                <a:cubicBezTo>
                  <a:pt x="253" y="598"/>
                  <a:pt x="216" y="567"/>
                  <a:pt x="190" y="528"/>
                </a:cubicBezTo>
                <a:cubicBezTo>
                  <a:pt x="176" y="509"/>
                  <a:pt x="166" y="487"/>
                  <a:pt x="159" y="465"/>
                </a:cubicBezTo>
                <a:cubicBezTo>
                  <a:pt x="152" y="442"/>
                  <a:pt x="148" y="417"/>
                  <a:pt x="148" y="392"/>
                </a:cubicBezTo>
                <a:cubicBezTo>
                  <a:pt x="148" y="358"/>
                  <a:pt x="155" y="326"/>
                  <a:pt x="167" y="297"/>
                </a:cubicBezTo>
                <a:cubicBezTo>
                  <a:pt x="186" y="253"/>
                  <a:pt x="217" y="216"/>
                  <a:pt x="256" y="190"/>
                </a:cubicBezTo>
                <a:cubicBezTo>
                  <a:pt x="275" y="176"/>
                  <a:pt x="297" y="166"/>
                  <a:pt x="319" y="159"/>
                </a:cubicBezTo>
                <a:cubicBezTo>
                  <a:pt x="342" y="152"/>
                  <a:pt x="367" y="148"/>
                  <a:pt x="392" y="148"/>
                </a:cubicBezTo>
                <a:cubicBezTo>
                  <a:pt x="392" y="148"/>
                  <a:pt x="392" y="148"/>
                  <a:pt x="392" y="148"/>
                </a:cubicBezTo>
                <a:cubicBezTo>
                  <a:pt x="426" y="148"/>
                  <a:pt x="458" y="155"/>
                  <a:pt x="487" y="167"/>
                </a:cubicBezTo>
                <a:cubicBezTo>
                  <a:pt x="531" y="186"/>
                  <a:pt x="568" y="217"/>
                  <a:pt x="594" y="256"/>
                </a:cubicBezTo>
                <a:cubicBezTo>
                  <a:pt x="608" y="275"/>
                  <a:pt x="618" y="297"/>
                  <a:pt x="625" y="319"/>
                </a:cubicBezTo>
                <a:cubicBezTo>
                  <a:pt x="632" y="342"/>
                  <a:pt x="636" y="367"/>
                  <a:pt x="636" y="392"/>
                </a:cubicBezTo>
                <a:cubicBezTo>
                  <a:pt x="636" y="426"/>
                  <a:pt x="629" y="458"/>
                  <a:pt x="617" y="487"/>
                </a:cubicBezTo>
                <a:cubicBezTo>
                  <a:pt x="598" y="531"/>
                  <a:pt x="567" y="568"/>
                  <a:pt x="528" y="594"/>
                </a:cubicBezTo>
                <a:cubicBezTo>
                  <a:pt x="509" y="608"/>
                  <a:pt x="487" y="618"/>
                  <a:pt x="465" y="625"/>
                </a:cubicBezTo>
                <a:cubicBezTo>
                  <a:pt x="442" y="632"/>
                  <a:pt x="417" y="636"/>
                  <a:pt x="392" y="636"/>
                </a:cubicBezTo>
                <a:moveTo>
                  <a:pt x="392" y="0"/>
                </a:moveTo>
                <a:cubicBezTo>
                  <a:pt x="392" y="0"/>
                  <a:pt x="392" y="0"/>
                  <a:pt x="392" y="0"/>
                </a:cubicBezTo>
                <a:cubicBezTo>
                  <a:pt x="392" y="0"/>
                  <a:pt x="392" y="0"/>
                  <a:pt x="392" y="0"/>
                </a:cubicBezTo>
                <a:cubicBezTo>
                  <a:pt x="338" y="0"/>
                  <a:pt x="286" y="11"/>
                  <a:pt x="239" y="31"/>
                </a:cubicBezTo>
                <a:cubicBezTo>
                  <a:pt x="169" y="61"/>
                  <a:pt x="109" y="110"/>
                  <a:pt x="67" y="173"/>
                </a:cubicBezTo>
                <a:cubicBezTo>
                  <a:pt x="46" y="204"/>
                  <a:pt x="29" y="239"/>
                  <a:pt x="18" y="275"/>
                </a:cubicBezTo>
                <a:cubicBezTo>
                  <a:pt x="6" y="312"/>
                  <a:pt x="0" y="352"/>
                  <a:pt x="0" y="392"/>
                </a:cubicBezTo>
                <a:cubicBezTo>
                  <a:pt x="0" y="446"/>
                  <a:pt x="11" y="498"/>
                  <a:pt x="31" y="545"/>
                </a:cubicBezTo>
                <a:cubicBezTo>
                  <a:pt x="61" y="615"/>
                  <a:pt x="110" y="675"/>
                  <a:pt x="173" y="717"/>
                </a:cubicBezTo>
                <a:cubicBezTo>
                  <a:pt x="204" y="738"/>
                  <a:pt x="239" y="755"/>
                  <a:pt x="275" y="766"/>
                </a:cubicBezTo>
                <a:cubicBezTo>
                  <a:pt x="312" y="778"/>
                  <a:pt x="352" y="784"/>
                  <a:pt x="392" y="784"/>
                </a:cubicBezTo>
                <a:cubicBezTo>
                  <a:pt x="392" y="784"/>
                  <a:pt x="392" y="784"/>
                  <a:pt x="392" y="784"/>
                </a:cubicBezTo>
                <a:cubicBezTo>
                  <a:pt x="446" y="784"/>
                  <a:pt x="498" y="773"/>
                  <a:pt x="545" y="753"/>
                </a:cubicBezTo>
                <a:cubicBezTo>
                  <a:pt x="615" y="723"/>
                  <a:pt x="675" y="674"/>
                  <a:pt x="717" y="611"/>
                </a:cubicBezTo>
                <a:cubicBezTo>
                  <a:pt x="738" y="580"/>
                  <a:pt x="755" y="545"/>
                  <a:pt x="766" y="509"/>
                </a:cubicBezTo>
                <a:cubicBezTo>
                  <a:pt x="778" y="472"/>
                  <a:pt x="784" y="432"/>
                  <a:pt x="784" y="392"/>
                </a:cubicBezTo>
                <a:cubicBezTo>
                  <a:pt x="784" y="338"/>
                  <a:pt x="773" y="286"/>
                  <a:pt x="753" y="239"/>
                </a:cubicBezTo>
                <a:cubicBezTo>
                  <a:pt x="723" y="169"/>
                  <a:pt x="674" y="109"/>
                  <a:pt x="611" y="67"/>
                </a:cubicBezTo>
                <a:cubicBezTo>
                  <a:pt x="580" y="46"/>
                  <a:pt x="545" y="29"/>
                  <a:pt x="509" y="18"/>
                </a:cubicBezTo>
                <a:cubicBezTo>
                  <a:pt x="472" y="6"/>
                  <a:pt x="432" y="0"/>
                  <a:pt x="392" y="0"/>
                </a:cubicBezTo>
              </a:path>
            </a:pathLst>
          </a:custGeom>
          <a:solidFill>
            <a:srgbClr val="7F42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00" name="Google Shape;1000;p80"/>
          <p:cNvGrpSpPr/>
          <p:nvPr/>
        </p:nvGrpSpPr>
        <p:grpSpPr>
          <a:xfrm>
            <a:off x="5013642" y="4325250"/>
            <a:ext cx="3987333" cy="600075"/>
            <a:chOff x="5318442" y="4249050"/>
            <a:chExt cx="3987333" cy="600075"/>
          </a:xfrm>
        </p:grpSpPr>
        <p:grpSp>
          <p:nvGrpSpPr>
            <p:cNvPr id="1001" name="Google Shape;1001;p80"/>
            <p:cNvGrpSpPr/>
            <p:nvPr/>
          </p:nvGrpSpPr>
          <p:grpSpPr>
            <a:xfrm>
              <a:off x="5318442" y="4249050"/>
              <a:ext cx="3987333" cy="600075"/>
              <a:chOff x="8495725" y="3490350"/>
              <a:chExt cx="5316444" cy="800100"/>
            </a:xfrm>
          </p:grpSpPr>
          <p:sp>
            <p:nvSpPr>
              <p:cNvPr id="1002" name="Google Shape;1002;p80"/>
              <p:cNvSpPr/>
              <p:nvPr/>
            </p:nvSpPr>
            <p:spPr>
              <a:xfrm>
                <a:off x="8495725" y="3605154"/>
                <a:ext cx="509100" cy="5091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i="0" u="none" strike="noStrike" cap="none">
                  <a:solidFill>
                    <a:schemeClr val="lt1"/>
                  </a:solidFill>
                  <a:latin typeface="Roboto"/>
                  <a:ea typeface="Roboto"/>
                  <a:cs typeface="Roboto"/>
                  <a:sym typeface="Roboto"/>
                </a:endParaRPr>
              </a:p>
            </p:txBody>
          </p:sp>
          <p:sp>
            <p:nvSpPr>
              <p:cNvPr id="1003" name="Google Shape;1003;p80"/>
              <p:cNvSpPr txBox="1"/>
              <p:nvPr/>
            </p:nvSpPr>
            <p:spPr>
              <a:xfrm>
                <a:off x="9084169" y="3490350"/>
                <a:ext cx="4728000" cy="800100"/>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1"/>
                  </a:buClr>
                  <a:buSzPts val="1100"/>
                  <a:buFont typeface="Arial"/>
                  <a:buNone/>
                </a:pPr>
                <a:r>
                  <a:rPr lang="vi" sz="1200">
                    <a:solidFill>
                      <a:schemeClr val="lt1"/>
                    </a:solidFill>
                    <a:latin typeface="Roboto"/>
                    <a:ea typeface="Roboto"/>
                    <a:cs typeface="Roboto"/>
                    <a:sym typeface="Roboto"/>
                  </a:rPr>
                  <a:t>Tinh thần làm việc quyết liệt, trách nhiệm tuân thủ văn hóa "kinh doanh tử tế" của Viindoo</a:t>
                </a:r>
                <a:endParaRPr sz="1200">
                  <a:solidFill>
                    <a:schemeClr val="lt1"/>
                  </a:solidFill>
                  <a:latin typeface="Roboto"/>
                  <a:ea typeface="Roboto"/>
                  <a:cs typeface="Roboto"/>
                  <a:sym typeface="Roboto"/>
                </a:endParaRPr>
              </a:p>
            </p:txBody>
          </p:sp>
        </p:grpSp>
        <p:pic>
          <p:nvPicPr>
            <p:cNvPr id="1004" name="Google Shape;1004;p80"/>
            <p:cNvPicPr preferRelativeResize="0"/>
            <p:nvPr/>
          </p:nvPicPr>
          <p:blipFill>
            <a:blip r:embed="rId6">
              <a:alphaModFix/>
            </a:blip>
            <a:stretch>
              <a:fillRect/>
            </a:stretch>
          </p:blipFill>
          <p:spPr>
            <a:xfrm>
              <a:off x="5380275" y="4410524"/>
              <a:ext cx="241275" cy="241275"/>
            </a:xfrm>
            <a:prstGeom prst="rect">
              <a:avLst/>
            </a:prstGeom>
            <a:noFill/>
            <a:ln>
              <a:noFill/>
            </a:ln>
          </p:spPr>
        </p:pic>
      </p:grpSp>
      <p:grpSp>
        <p:nvGrpSpPr>
          <p:cNvPr id="1005" name="Google Shape;1005;p80"/>
          <p:cNvGrpSpPr/>
          <p:nvPr/>
        </p:nvGrpSpPr>
        <p:grpSpPr>
          <a:xfrm>
            <a:off x="687017" y="4307325"/>
            <a:ext cx="3546107" cy="600075"/>
            <a:chOff x="687017" y="4231125"/>
            <a:chExt cx="3546107" cy="600075"/>
          </a:xfrm>
        </p:grpSpPr>
        <p:grpSp>
          <p:nvGrpSpPr>
            <p:cNvPr id="1006" name="Google Shape;1006;p80"/>
            <p:cNvGrpSpPr/>
            <p:nvPr/>
          </p:nvGrpSpPr>
          <p:grpSpPr>
            <a:xfrm>
              <a:off x="687017" y="4231125"/>
              <a:ext cx="3546107" cy="600075"/>
              <a:chOff x="8495725" y="3490334"/>
              <a:chExt cx="4728143" cy="800100"/>
            </a:xfrm>
          </p:grpSpPr>
          <p:sp>
            <p:nvSpPr>
              <p:cNvPr id="1007" name="Google Shape;1007;p80"/>
              <p:cNvSpPr/>
              <p:nvPr/>
            </p:nvSpPr>
            <p:spPr>
              <a:xfrm>
                <a:off x="8495725" y="3605154"/>
                <a:ext cx="509100" cy="5091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i="0" u="none" strike="noStrike" cap="none">
                  <a:solidFill>
                    <a:schemeClr val="lt1"/>
                  </a:solidFill>
                  <a:latin typeface="Roboto"/>
                  <a:ea typeface="Roboto"/>
                  <a:cs typeface="Roboto"/>
                  <a:sym typeface="Roboto"/>
                </a:endParaRPr>
              </a:p>
            </p:txBody>
          </p:sp>
          <p:sp>
            <p:nvSpPr>
              <p:cNvPr id="1008" name="Google Shape;1008;p80"/>
              <p:cNvSpPr txBox="1"/>
              <p:nvPr/>
            </p:nvSpPr>
            <p:spPr>
              <a:xfrm>
                <a:off x="9084168" y="3490334"/>
                <a:ext cx="4139700" cy="8001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chemeClr val="dk1"/>
                  </a:buClr>
                  <a:buSzPts val="1100"/>
                  <a:buFont typeface="Arial"/>
                  <a:buNone/>
                </a:pPr>
                <a:r>
                  <a:rPr lang="vi" sz="1200">
                    <a:solidFill>
                      <a:schemeClr val="lt1"/>
                    </a:solidFill>
                    <a:latin typeface="Roboto"/>
                    <a:ea typeface="Roboto"/>
                    <a:cs typeface="Roboto"/>
                    <a:sym typeface="Roboto"/>
                  </a:rPr>
                  <a:t>Được đào tạo bài bản về Kiến thức Quản trị và Công nghệ</a:t>
                </a:r>
                <a:endParaRPr sz="1200">
                  <a:solidFill>
                    <a:schemeClr val="lt1"/>
                  </a:solidFill>
                  <a:latin typeface="Roboto"/>
                  <a:ea typeface="Roboto"/>
                  <a:cs typeface="Roboto"/>
                  <a:sym typeface="Roboto"/>
                </a:endParaRPr>
              </a:p>
              <a:p>
                <a:pPr marL="0" marR="0" lvl="0" indent="0" algn="just" rtl="0">
                  <a:lnSpc>
                    <a:spcPct val="150000"/>
                  </a:lnSpc>
                  <a:spcBef>
                    <a:spcPts val="0"/>
                  </a:spcBef>
                  <a:spcAft>
                    <a:spcPts val="0"/>
                  </a:spcAft>
                  <a:buClr>
                    <a:srgbClr val="000000"/>
                  </a:buClr>
                  <a:buSzPts val="1100"/>
                  <a:buFont typeface="Arial"/>
                  <a:buNone/>
                </a:pPr>
                <a:endParaRPr sz="1200">
                  <a:solidFill>
                    <a:schemeClr val="lt1"/>
                  </a:solidFill>
                  <a:latin typeface="Roboto"/>
                  <a:ea typeface="Roboto"/>
                  <a:cs typeface="Roboto"/>
                  <a:sym typeface="Roboto"/>
                </a:endParaRPr>
              </a:p>
            </p:txBody>
          </p:sp>
        </p:grpSp>
        <p:pic>
          <p:nvPicPr>
            <p:cNvPr id="1009" name="Google Shape;1009;p80"/>
            <p:cNvPicPr preferRelativeResize="0"/>
            <p:nvPr/>
          </p:nvPicPr>
          <p:blipFill>
            <a:blip r:embed="rId7">
              <a:alphaModFix/>
            </a:blip>
            <a:stretch>
              <a:fillRect/>
            </a:stretch>
          </p:blipFill>
          <p:spPr>
            <a:xfrm>
              <a:off x="743075" y="4394650"/>
              <a:ext cx="273025" cy="273025"/>
            </a:xfrm>
            <a:prstGeom prst="rect">
              <a:avLst/>
            </a:prstGeom>
            <a:noFill/>
            <a:ln>
              <a:noFill/>
            </a:ln>
          </p:spPr>
        </p:pic>
      </p:grpSp>
      <p:grpSp>
        <p:nvGrpSpPr>
          <p:cNvPr id="1010" name="Google Shape;1010;p80"/>
          <p:cNvGrpSpPr/>
          <p:nvPr/>
        </p:nvGrpSpPr>
        <p:grpSpPr>
          <a:xfrm>
            <a:off x="687017" y="3555675"/>
            <a:ext cx="3546108" cy="568800"/>
            <a:chOff x="687017" y="3327075"/>
            <a:chExt cx="3546108" cy="568800"/>
          </a:xfrm>
        </p:grpSpPr>
        <p:grpSp>
          <p:nvGrpSpPr>
            <p:cNvPr id="1011" name="Google Shape;1011;p80"/>
            <p:cNvGrpSpPr/>
            <p:nvPr/>
          </p:nvGrpSpPr>
          <p:grpSpPr>
            <a:xfrm>
              <a:off x="687017" y="3327075"/>
              <a:ext cx="3546108" cy="568800"/>
              <a:chOff x="8495725" y="2284934"/>
              <a:chExt cx="4728144" cy="758400"/>
            </a:xfrm>
          </p:grpSpPr>
          <p:sp>
            <p:nvSpPr>
              <p:cNvPr id="1012" name="Google Shape;1012;p80"/>
              <p:cNvSpPr/>
              <p:nvPr/>
            </p:nvSpPr>
            <p:spPr>
              <a:xfrm>
                <a:off x="8495725" y="2399739"/>
                <a:ext cx="509100" cy="5091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i="0" u="none" strike="noStrike" cap="none">
                  <a:solidFill>
                    <a:schemeClr val="lt1"/>
                  </a:solidFill>
                  <a:latin typeface="Roboto"/>
                  <a:ea typeface="Roboto"/>
                  <a:cs typeface="Roboto"/>
                  <a:sym typeface="Roboto"/>
                </a:endParaRPr>
              </a:p>
            </p:txBody>
          </p:sp>
          <p:sp>
            <p:nvSpPr>
              <p:cNvPr id="1013" name="Google Shape;1013;p80"/>
              <p:cNvSpPr txBox="1"/>
              <p:nvPr/>
            </p:nvSpPr>
            <p:spPr>
              <a:xfrm>
                <a:off x="9084168" y="2284934"/>
                <a:ext cx="4139700" cy="758400"/>
              </a:xfrm>
              <a:prstGeom prst="rect">
                <a:avLst/>
              </a:prstGeom>
              <a:no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chemeClr val="dk1"/>
                  </a:buClr>
                  <a:buSzPts val="1100"/>
                  <a:buFont typeface="Arial"/>
                  <a:buNone/>
                </a:pPr>
                <a:r>
                  <a:rPr lang="vi" sz="1200">
                    <a:solidFill>
                      <a:schemeClr val="lt1"/>
                    </a:solidFill>
                    <a:latin typeface="Roboto"/>
                    <a:ea typeface="Roboto"/>
                    <a:cs typeface="Roboto"/>
                    <a:sym typeface="Roboto"/>
                  </a:rPr>
                  <a:t>Kinh nghiệm 10 năm Nghiên cứu và Triển khai phần mềm</a:t>
                </a:r>
                <a:endParaRPr sz="1200">
                  <a:solidFill>
                    <a:schemeClr val="lt1"/>
                  </a:solidFill>
                  <a:latin typeface="Roboto"/>
                  <a:ea typeface="Roboto"/>
                  <a:cs typeface="Roboto"/>
                  <a:sym typeface="Roboto"/>
                </a:endParaRPr>
              </a:p>
            </p:txBody>
          </p:sp>
        </p:grpSp>
        <p:pic>
          <p:nvPicPr>
            <p:cNvPr id="1014" name="Google Shape;1014;p80"/>
            <p:cNvPicPr preferRelativeResize="0"/>
            <p:nvPr/>
          </p:nvPicPr>
          <p:blipFill>
            <a:blip r:embed="rId8">
              <a:alphaModFix/>
            </a:blip>
            <a:stretch>
              <a:fillRect/>
            </a:stretch>
          </p:blipFill>
          <p:spPr>
            <a:xfrm flipH="1">
              <a:off x="758947" y="3490837"/>
              <a:ext cx="241275" cy="241275"/>
            </a:xfrm>
            <a:prstGeom prst="rect">
              <a:avLst/>
            </a:prstGeom>
            <a:noFill/>
            <a:ln>
              <a:noFill/>
            </a:ln>
          </p:spPr>
        </p:pic>
      </p:grpSp>
      <p:grpSp>
        <p:nvGrpSpPr>
          <p:cNvPr id="1015" name="Google Shape;1015;p80"/>
          <p:cNvGrpSpPr/>
          <p:nvPr/>
        </p:nvGrpSpPr>
        <p:grpSpPr>
          <a:xfrm>
            <a:off x="4995079" y="3539650"/>
            <a:ext cx="3439684" cy="568800"/>
            <a:chOff x="5318442" y="3344975"/>
            <a:chExt cx="3439684" cy="568800"/>
          </a:xfrm>
        </p:grpSpPr>
        <p:grpSp>
          <p:nvGrpSpPr>
            <p:cNvPr id="1016" name="Google Shape;1016;p80"/>
            <p:cNvGrpSpPr/>
            <p:nvPr/>
          </p:nvGrpSpPr>
          <p:grpSpPr>
            <a:xfrm>
              <a:off x="5318442" y="3344975"/>
              <a:ext cx="3439684" cy="568800"/>
              <a:chOff x="8495725" y="2284917"/>
              <a:chExt cx="4586245" cy="758400"/>
            </a:xfrm>
          </p:grpSpPr>
          <p:sp>
            <p:nvSpPr>
              <p:cNvPr id="1017" name="Google Shape;1017;p80"/>
              <p:cNvSpPr/>
              <p:nvPr/>
            </p:nvSpPr>
            <p:spPr>
              <a:xfrm>
                <a:off x="8495725" y="2399739"/>
                <a:ext cx="509100" cy="5091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i="0" u="none" strike="noStrike" cap="none">
                  <a:solidFill>
                    <a:schemeClr val="lt1"/>
                  </a:solidFill>
                  <a:latin typeface="Roboto"/>
                  <a:ea typeface="Roboto"/>
                  <a:cs typeface="Roboto"/>
                  <a:sym typeface="Roboto"/>
                </a:endParaRPr>
              </a:p>
            </p:txBody>
          </p:sp>
          <p:sp>
            <p:nvSpPr>
              <p:cNvPr id="1018" name="Google Shape;1018;p80"/>
              <p:cNvSpPr txBox="1"/>
              <p:nvPr/>
            </p:nvSpPr>
            <p:spPr>
              <a:xfrm>
                <a:off x="9084169" y="2284917"/>
                <a:ext cx="3997800" cy="758400"/>
              </a:xfrm>
              <a:prstGeom prst="rect">
                <a:avLst/>
              </a:prstGeom>
              <a:no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000000"/>
                  </a:buClr>
                  <a:buSzPts val="1100"/>
                  <a:buFont typeface="Arial"/>
                  <a:buNone/>
                </a:pPr>
                <a:r>
                  <a:rPr lang="vi" sz="1200">
                    <a:solidFill>
                      <a:schemeClr val="lt1"/>
                    </a:solidFill>
                    <a:latin typeface="Roboto"/>
                    <a:ea typeface="Roboto"/>
                    <a:cs typeface="Roboto"/>
                    <a:sym typeface="Roboto"/>
                  </a:rPr>
                  <a:t>Đội ngũ đông đảo</a:t>
                </a:r>
                <a:endParaRPr sz="1200" i="0" u="none" strike="noStrike" cap="none">
                  <a:solidFill>
                    <a:schemeClr val="lt1"/>
                  </a:solidFill>
                  <a:latin typeface="Roboto"/>
                  <a:ea typeface="Roboto"/>
                  <a:cs typeface="Roboto"/>
                  <a:sym typeface="Roboto"/>
                </a:endParaRPr>
              </a:p>
            </p:txBody>
          </p:sp>
        </p:grpSp>
        <p:pic>
          <p:nvPicPr>
            <p:cNvPr id="1019" name="Google Shape;1019;p80"/>
            <p:cNvPicPr preferRelativeResize="0"/>
            <p:nvPr/>
          </p:nvPicPr>
          <p:blipFill>
            <a:blip r:embed="rId9">
              <a:alphaModFix/>
            </a:blip>
            <a:stretch>
              <a:fillRect/>
            </a:stretch>
          </p:blipFill>
          <p:spPr>
            <a:xfrm flipH="1">
              <a:off x="5380275" y="3490824"/>
              <a:ext cx="241275" cy="241275"/>
            </a:xfrm>
            <a:prstGeom prst="rect">
              <a:avLst/>
            </a:prstGeom>
            <a:noFill/>
            <a:ln>
              <a:noFill/>
            </a:ln>
          </p:spPr>
        </p:pic>
      </p:grpSp>
      <p:sp>
        <p:nvSpPr>
          <p:cNvPr id="1020" name="Google Shape;1020;p80"/>
          <p:cNvSpPr txBox="1"/>
          <p:nvPr/>
        </p:nvSpPr>
        <p:spPr>
          <a:xfrm>
            <a:off x="520150" y="336700"/>
            <a:ext cx="85896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2200" b="1">
                <a:solidFill>
                  <a:schemeClr val="accent5"/>
                </a:solidFill>
                <a:latin typeface="Montserrat"/>
                <a:ea typeface="Montserrat"/>
                <a:cs typeface="Montserrat"/>
                <a:sym typeface="Montserrat"/>
              </a:rPr>
              <a:t>Đội ngũ nhân sự của Viindoo</a:t>
            </a:r>
            <a:endParaRPr sz="2200" i="0" u="none" strike="noStrike" cap="none">
              <a:solidFill>
                <a:schemeClr val="accent5"/>
              </a:solidFill>
              <a:latin typeface="Montserrat"/>
              <a:ea typeface="Montserrat"/>
              <a:cs typeface="Montserrat"/>
              <a:sym typeface="Montserrat"/>
            </a:endParaRPr>
          </a:p>
        </p:txBody>
      </p:sp>
      <p:sp>
        <p:nvSpPr>
          <p:cNvPr id="1021" name="Google Shape;1021;p80"/>
          <p:cNvSpPr/>
          <p:nvPr/>
        </p:nvSpPr>
        <p:spPr>
          <a:xfrm>
            <a:off x="-7050" y="336700"/>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4</a:t>
            </a:r>
            <a:endParaRPr sz="1600" b="1">
              <a:solidFill>
                <a:srgbClr val="FBFBFB"/>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97"/>
                                        </p:tgtEl>
                                        <p:attrNameLst>
                                          <p:attrName>style.visibility</p:attrName>
                                        </p:attrNameLst>
                                      </p:cBhvr>
                                      <p:to>
                                        <p:strVal val="visible"/>
                                      </p:to>
                                    </p:set>
                                    <p:anim calcmode="lin" valueType="num">
                                      <p:cBhvr additive="base">
                                        <p:cTn id="7" dur="500"/>
                                        <p:tgtEl>
                                          <p:spTgt spid="99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95"/>
                                        </p:tgtEl>
                                        <p:attrNameLst>
                                          <p:attrName>style.visibility</p:attrName>
                                        </p:attrNameLst>
                                      </p:cBhvr>
                                      <p:to>
                                        <p:strVal val="visible"/>
                                      </p:to>
                                    </p:set>
                                    <p:anim calcmode="lin" valueType="num">
                                      <p:cBhvr additive="base">
                                        <p:cTn id="11" dur="700"/>
                                        <p:tgtEl>
                                          <p:spTgt spid="995"/>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0"/>
                                  </p:stCondLst>
                                  <p:childTnLst>
                                    <p:set>
                                      <p:cBhvr>
                                        <p:cTn id="13" dur="1" fill="hold">
                                          <p:stCondLst>
                                            <p:cond delay="0"/>
                                          </p:stCondLst>
                                        </p:cTn>
                                        <p:tgtEl>
                                          <p:spTgt spid="996"/>
                                        </p:tgtEl>
                                        <p:attrNameLst>
                                          <p:attrName>style.visibility</p:attrName>
                                        </p:attrNameLst>
                                      </p:cBhvr>
                                      <p:to>
                                        <p:strVal val="visible"/>
                                      </p:to>
                                    </p:set>
                                    <p:anim calcmode="lin" valueType="num">
                                      <p:cBhvr additive="base">
                                        <p:cTn id="14" dur="600"/>
                                        <p:tgtEl>
                                          <p:spTgt spid="996"/>
                                        </p:tgtEl>
                                        <p:attrNameLst>
                                          <p:attrName>ppt_x</p:attrName>
                                        </p:attrNameLst>
                                      </p:cBhvr>
                                      <p:tavLst>
                                        <p:tav tm="0">
                                          <p:val>
                                            <p:strVal val="#ppt_x+1"/>
                                          </p:val>
                                        </p:tav>
                                        <p:tav tm="100000">
                                          <p:val>
                                            <p:strVal val="#ppt_x"/>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10"/>
                                        </p:tgtEl>
                                        <p:attrNameLst>
                                          <p:attrName>style.visibility</p:attrName>
                                        </p:attrNameLst>
                                      </p:cBhvr>
                                      <p:to>
                                        <p:strVal val="visible"/>
                                      </p:to>
                                    </p:set>
                                    <p:animEffect transition="in" filter="fade">
                                      <p:cBhvr>
                                        <p:cTn id="19" dur="400"/>
                                        <p:tgtEl>
                                          <p:spTgt spid="10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15"/>
                                        </p:tgtEl>
                                        <p:attrNameLst>
                                          <p:attrName>style.visibility</p:attrName>
                                        </p:attrNameLst>
                                      </p:cBhvr>
                                      <p:to>
                                        <p:strVal val="visible"/>
                                      </p:to>
                                    </p:set>
                                    <p:animEffect transition="in" filter="fade">
                                      <p:cBhvr>
                                        <p:cTn id="24" dur="500"/>
                                        <p:tgtEl>
                                          <p:spTgt spid="10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05"/>
                                        </p:tgtEl>
                                        <p:attrNameLst>
                                          <p:attrName>style.visibility</p:attrName>
                                        </p:attrNameLst>
                                      </p:cBhvr>
                                      <p:to>
                                        <p:strVal val="visible"/>
                                      </p:to>
                                    </p:set>
                                    <p:animEffect transition="in" filter="fade">
                                      <p:cBhvr>
                                        <p:cTn id="29" dur="600"/>
                                        <p:tgtEl>
                                          <p:spTgt spid="100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00"/>
                                        </p:tgtEl>
                                        <p:attrNameLst>
                                          <p:attrName>style.visibility</p:attrName>
                                        </p:attrNameLst>
                                      </p:cBhvr>
                                      <p:to>
                                        <p:strVal val="visible"/>
                                      </p:to>
                                    </p:set>
                                    <p:animEffect transition="in" filter="fade">
                                      <p:cBhvr>
                                        <p:cTn id="34" dur="500"/>
                                        <p:tgtEl>
                                          <p:spTgt spid="1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81"/>
          <p:cNvSpPr/>
          <p:nvPr/>
        </p:nvSpPr>
        <p:spPr>
          <a:xfrm>
            <a:off x="3973116" y="990600"/>
            <a:ext cx="1022747" cy="3576640"/>
          </a:xfrm>
          <a:custGeom>
            <a:avLst/>
            <a:gdLst/>
            <a:ahLst/>
            <a:cxnLst/>
            <a:rect l="l" t="t" r="r" b="b"/>
            <a:pathLst>
              <a:path w="458" h="1600" extrusionOk="0">
                <a:moveTo>
                  <a:pt x="185" y="140"/>
                </a:moveTo>
                <a:cubicBezTo>
                  <a:pt x="131" y="87"/>
                  <a:pt x="73" y="41"/>
                  <a:pt x="10" y="2"/>
                </a:cubicBezTo>
                <a:cubicBezTo>
                  <a:pt x="5" y="0"/>
                  <a:pt x="0" y="3"/>
                  <a:pt x="0" y="8"/>
                </a:cubicBezTo>
                <a:cubicBezTo>
                  <a:pt x="0" y="8"/>
                  <a:pt x="0" y="8"/>
                  <a:pt x="0" y="8"/>
                </a:cubicBezTo>
                <a:cubicBezTo>
                  <a:pt x="0" y="10"/>
                  <a:pt x="1" y="12"/>
                  <a:pt x="3" y="13"/>
                </a:cubicBezTo>
                <a:cubicBezTo>
                  <a:pt x="269" y="175"/>
                  <a:pt x="446" y="467"/>
                  <a:pt x="446" y="800"/>
                </a:cubicBezTo>
                <a:cubicBezTo>
                  <a:pt x="446" y="1133"/>
                  <a:pt x="269" y="1425"/>
                  <a:pt x="3" y="1587"/>
                </a:cubicBezTo>
                <a:cubicBezTo>
                  <a:pt x="1" y="1588"/>
                  <a:pt x="0" y="1590"/>
                  <a:pt x="0" y="1592"/>
                </a:cubicBezTo>
                <a:cubicBezTo>
                  <a:pt x="0" y="1592"/>
                  <a:pt x="0" y="1592"/>
                  <a:pt x="0" y="1592"/>
                </a:cubicBezTo>
                <a:cubicBezTo>
                  <a:pt x="0" y="1597"/>
                  <a:pt x="5" y="1600"/>
                  <a:pt x="10" y="1598"/>
                </a:cubicBezTo>
                <a:cubicBezTo>
                  <a:pt x="73" y="1559"/>
                  <a:pt x="131" y="1513"/>
                  <a:pt x="185" y="1460"/>
                </a:cubicBezTo>
                <a:cubicBezTo>
                  <a:pt x="361" y="1284"/>
                  <a:pt x="458" y="1049"/>
                  <a:pt x="458" y="800"/>
                </a:cubicBezTo>
                <a:cubicBezTo>
                  <a:pt x="458" y="551"/>
                  <a:pt x="361" y="316"/>
                  <a:pt x="185" y="140"/>
                </a:cubicBezTo>
                <a:close/>
              </a:path>
            </a:pathLst>
          </a:custGeom>
          <a:solidFill>
            <a:srgbClr val="ADA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27" name="Google Shape;1027;p81"/>
          <p:cNvSpPr/>
          <p:nvPr/>
        </p:nvSpPr>
        <p:spPr>
          <a:xfrm>
            <a:off x="-9700" y="0"/>
            <a:ext cx="2900700" cy="5143500"/>
          </a:xfrm>
          <a:prstGeom prst="rect">
            <a:avLst/>
          </a:pr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8" name="Google Shape;1028;p81"/>
          <p:cNvGrpSpPr/>
          <p:nvPr/>
        </p:nvGrpSpPr>
        <p:grpSpPr>
          <a:xfrm>
            <a:off x="3539728" y="1117965"/>
            <a:ext cx="1265638" cy="1023970"/>
            <a:chOff x="3539728" y="1117965"/>
            <a:chExt cx="1265638" cy="1023970"/>
          </a:xfrm>
        </p:grpSpPr>
        <p:grpSp>
          <p:nvGrpSpPr>
            <p:cNvPr id="1029" name="Google Shape;1029;p81"/>
            <p:cNvGrpSpPr/>
            <p:nvPr/>
          </p:nvGrpSpPr>
          <p:grpSpPr>
            <a:xfrm>
              <a:off x="3539728" y="1117965"/>
              <a:ext cx="1265638" cy="1023970"/>
              <a:chOff x="3539728" y="1117965"/>
              <a:chExt cx="1265638" cy="1023970"/>
            </a:xfrm>
          </p:grpSpPr>
          <p:sp>
            <p:nvSpPr>
              <p:cNvPr id="1030" name="Google Shape;1030;p81"/>
              <p:cNvSpPr/>
              <p:nvPr/>
            </p:nvSpPr>
            <p:spPr>
              <a:xfrm>
                <a:off x="3539728" y="1476375"/>
                <a:ext cx="902494" cy="665559"/>
              </a:xfrm>
              <a:custGeom>
                <a:avLst/>
                <a:gdLst/>
                <a:ahLst/>
                <a:cxnLst/>
                <a:rect l="l" t="t" r="r" b="b"/>
                <a:pathLst>
                  <a:path w="758" h="559" extrusionOk="0">
                    <a:moveTo>
                      <a:pt x="13" y="559"/>
                    </a:moveTo>
                    <a:lnTo>
                      <a:pt x="0" y="540"/>
                    </a:lnTo>
                    <a:lnTo>
                      <a:pt x="745" y="0"/>
                    </a:lnTo>
                    <a:lnTo>
                      <a:pt x="758" y="18"/>
                    </a:lnTo>
                    <a:lnTo>
                      <a:pt x="13" y="559"/>
                    </a:lnTo>
                    <a:close/>
                  </a:path>
                </a:pathLst>
              </a:custGeom>
              <a:solidFill>
                <a:srgbClr val="ADA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31" name="Google Shape;1031;p81"/>
              <p:cNvGrpSpPr/>
              <p:nvPr/>
            </p:nvGrpSpPr>
            <p:grpSpPr>
              <a:xfrm>
                <a:off x="4177949" y="1117965"/>
                <a:ext cx="627417" cy="629859"/>
                <a:chOff x="2283145" y="3108326"/>
                <a:chExt cx="3622500" cy="3636600"/>
              </a:xfrm>
            </p:grpSpPr>
            <p:sp>
              <p:nvSpPr>
                <p:cNvPr id="1032" name="Google Shape;1032;p81"/>
                <p:cNvSpPr/>
                <p:nvPr/>
              </p:nvSpPr>
              <p:spPr>
                <a:xfrm>
                  <a:off x="2283145" y="3108326"/>
                  <a:ext cx="3622500" cy="3636600"/>
                </a:xfrm>
                <a:prstGeom prst="ellipse">
                  <a:avLst/>
                </a:prstGeom>
                <a:gradFill>
                  <a:gsLst>
                    <a:gs pos="0">
                      <a:srgbClr val="FFFFFF"/>
                    </a:gs>
                    <a:gs pos="100000">
                      <a:schemeClr val="accent3"/>
                    </a:gs>
                  </a:gsLst>
                  <a:lin ang="1740015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33" name="Google Shape;1033;p81"/>
                <p:cNvSpPr/>
                <p:nvPr/>
              </p:nvSpPr>
              <p:spPr>
                <a:xfrm>
                  <a:off x="2531105" y="3327400"/>
                  <a:ext cx="3109500" cy="3109500"/>
                </a:xfrm>
                <a:prstGeom prst="ellipse">
                  <a:avLst/>
                </a:prstGeom>
                <a:solidFill>
                  <a:schemeClr val="lt2"/>
                </a:solidFill>
                <a:ln>
                  <a:noFill/>
                </a:ln>
                <a:effectLst>
                  <a:outerShdw blurRad="190500" dist="88900" dir="3660000" algn="ctr" rotWithShape="0">
                    <a:srgbClr val="000000">
                      <a:alpha val="149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grpSp>
          <p:nvGrpSpPr>
            <p:cNvPr id="1034" name="Google Shape;1034;p81"/>
            <p:cNvGrpSpPr/>
            <p:nvPr/>
          </p:nvGrpSpPr>
          <p:grpSpPr>
            <a:xfrm>
              <a:off x="4314425" y="1278779"/>
              <a:ext cx="300247" cy="329692"/>
              <a:chOff x="6249988" y="4133850"/>
              <a:chExt cx="454025" cy="498476"/>
            </a:xfrm>
          </p:grpSpPr>
          <p:sp>
            <p:nvSpPr>
              <p:cNvPr id="1035" name="Google Shape;1035;p81"/>
              <p:cNvSpPr/>
              <p:nvPr/>
            </p:nvSpPr>
            <p:spPr>
              <a:xfrm>
                <a:off x="6249988" y="4164013"/>
                <a:ext cx="454025" cy="468313"/>
              </a:xfrm>
              <a:custGeom>
                <a:avLst/>
                <a:gdLst/>
                <a:ahLst/>
                <a:cxnLst/>
                <a:rect l="l" t="t" r="r" b="b"/>
                <a:pathLst>
                  <a:path w="152" h="157" extrusionOk="0">
                    <a:moveTo>
                      <a:pt x="142" y="65"/>
                    </a:moveTo>
                    <a:cubicBezTo>
                      <a:pt x="138" y="65"/>
                      <a:pt x="136" y="66"/>
                      <a:pt x="135" y="67"/>
                    </a:cubicBezTo>
                    <a:cubicBezTo>
                      <a:pt x="136" y="58"/>
                      <a:pt x="135" y="50"/>
                      <a:pt x="135" y="43"/>
                    </a:cubicBezTo>
                    <a:cubicBezTo>
                      <a:pt x="135" y="43"/>
                      <a:pt x="134" y="42"/>
                      <a:pt x="134" y="42"/>
                    </a:cubicBezTo>
                    <a:cubicBezTo>
                      <a:pt x="128" y="52"/>
                      <a:pt x="116" y="58"/>
                      <a:pt x="103" y="58"/>
                    </a:cubicBezTo>
                    <a:cubicBezTo>
                      <a:pt x="83" y="58"/>
                      <a:pt x="66" y="42"/>
                      <a:pt x="66" y="21"/>
                    </a:cubicBezTo>
                    <a:cubicBezTo>
                      <a:pt x="66" y="13"/>
                      <a:pt x="68" y="6"/>
                      <a:pt x="73" y="0"/>
                    </a:cubicBezTo>
                    <a:cubicBezTo>
                      <a:pt x="71" y="0"/>
                      <a:pt x="70" y="0"/>
                      <a:pt x="70" y="0"/>
                    </a:cubicBezTo>
                    <a:cubicBezTo>
                      <a:pt x="52" y="2"/>
                      <a:pt x="21" y="11"/>
                      <a:pt x="18" y="43"/>
                    </a:cubicBezTo>
                    <a:cubicBezTo>
                      <a:pt x="17" y="50"/>
                      <a:pt x="17" y="58"/>
                      <a:pt x="17" y="67"/>
                    </a:cubicBezTo>
                    <a:cubicBezTo>
                      <a:pt x="16" y="66"/>
                      <a:pt x="14" y="65"/>
                      <a:pt x="11" y="65"/>
                    </a:cubicBezTo>
                    <a:cubicBezTo>
                      <a:pt x="0" y="64"/>
                      <a:pt x="5" y="95"/>
                      <a:pt x="11" y="96"/>
                    </a:cubicBezTo>
                    <a:cubicBezTo>
                      <a:pt x="14" y="97"/>
                      <a:pt x="17" y="96"/>
                      <a:pt x="18" y="95"/>
                    </a:cubicBezTo>
                    <a:cubicBezTo>
                      <a:pt x="19" y="102"/>
                      <a:pt x="20" y="108"/>
                      <a:pt x="21" y="112"/>
                    </a:cubicBezTo>
                    <a:cubicBezTo>
                      <a:pt x="25" y="122"/>
                      <a:pt x="58" y="157"/>
                      <a:pt x="67" y="157"/>
                    </a:cubicBezTo>
                    <a:cubicBezTo>
                      <a:pt x="68" y="157"/>
                      <a:pt x="69" y="157"/>
                      <a:pt x="70" y="157"/>
                    </a:cubicBezTo>
                    <a:cubicBezTo>
                      <a:pt x="70" y="157"/>
                      <a:pt x="74" y="157"/>
                      <a:pt x="82" y="157"/>
                    </a:cubicBezTo>
                    <a:cubicBezTo>
                      <a:pt x="83" y="157"/>
                      <a:pt x="84" y="157"/>
                      <a:pt x="85" y="157"/>
                    </a:cubicBezTo>
                    <a:cubicBezTo>
                      <a:pt x="95" y="157"/>
                      <a:pt x="127" y="122"/>
                      <a:pt x="131" y="112"/>
                    </a:cubicBezTo>
                    <a:cubicBezTo>
                      <a:pt x="132" y="108"/>
                      <a:pt x="133" y="102"/>
                      <a:pt x="134" y="95"/>
                    </a:cubicBezTo>
                    <a:cubicBezTo>
                      <a:pt x="136" y="96"/>
                      <a:pt x="139" y="97"/>
                      <a:pt x="142" y="96"/>
                    </a:cubicBezTo>
                    <a:cubicBezTo>
                      <a:pt x="147" y="95"/>
                      <a:pt x="152" y="64"/>
                      <a:pt x="142" y="65"/>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36" name="Google Shape;1036;p81"/>
              <p:cNvSpPr/>
              <p:nvPr/>
            </p:nvSpPr>
            <p:spPr>
              <a:xfrm>
                <a:off x="6462713" y="4133850"/>
                <a:ext cx="190500" cy="190500"/>
              </a:xfrm>
              <a:custGeom>
                <a:avLst/>
                <a:gdLst/>
                <a:ahLst/>
                <a:cxnLst/>
                <a:rect l="l" t="t" r="r" b="b"/>
                <a:pathLst>
                  <a:path w="64" h="64" extrusionOk="0">
                    <a:moveTo>
                      <a:pt x="32" y="0"/>
                    </a:moveTo>
                    <a:cubicBezTo>
                      <a:pt x="15" y="0"/>
                      <a:pt x="0" y="14"/>
                      <a:pt x="0" y="32"/>
                    </a:cubicBezTo>
                    <a:cubicBezTo>
                      <a:pt x="0" y="50"/>
                      <a:pt x="15" y="64"/>
                      <a:pt x="32" y="64"/>
                    </a:cubicBezTo>
                    <a:cubicBezTo>
                      <a:pt x="50" y="64"/>
                      <a:pt x="64" y="50"/>
                      <a:pt x="64" y="32"/>
                    </a:cubicBezTo>
                    <a:cubicBezTo>
                      <a:pt x="64" y="14"/>
                      <a:pt x="50" y="0"/>
                      <a:pt x="32" y="0"/>
                    </a:cubicBezTo>
                    <a:close/>
                    <a:moveTo>
                      <a:pt x="54" y="38"/>
                    </a:moveTo>
                    <a:cubicBezTo>
                      <a:pt x="39" y="38"/>
                      <a:pt x="39" y="38"/>
                      <a:pt x="39" y="38"/>
                    </a:cubicBezTo>
                    <a:cubicBezTo>
                      <a:pt x="39" y="52"/>
                      <a:pt x="39" y="52"/>
                      <a:pt x="39" y="52"/>
                    </a:cubicBezTo>
                    <a:cubicBezTo>
                      <a:pt x="25" y="52"/>
                      <a:pt x="25" y="52"/>
                      <a:pt x="25" y="52"/>
                    </a:cubicBezTo>
                    <a:cubicBezTo>
                      <a:pt x="25" y="38"/>
                      <a:pt x="25" y="38"/>
                      <a:pt x="25" y="38"/>
                    </a:cubicBezTo>
                    <a:cubicBezTo>
                      <a:pt x="11" y="38"/>
                      <a:pt x="11" y="38"/>
                      <a:pt x="11" y="38"/>
                    </a:cubicBezTo>
                    <a:cubicBezTo>
                      <a:pt x="11" y="24"/>
                      <a:pt x="11" y="24"/>
                      <a:pt x="11" y="24"/>
                    </a:cubicBezTo>
                    <a:cubicBezTo>
                      <a:pt x="25" y="24"/>
                      <a:pt x="25" y="24"/>
                      <a:pt x="25" y="24"/>
                    </a:cubicBezTo>
                    <a:cubicBezTo>
                      <a:pt x="25" y="10"/>
                      <a:pt x="25" y="10"/>
                      <a:pt x="25" y="10"/>
                    </a:cubicBezTo>
                    <a:cubicBezTo>
                      <a:pt x="39" y="10"/>
                      <a:pt x="39" y="10"/>
                      <a:pt x="39" y="10"/>
                    </a:cubicBezTo>
                    <a:cubicBezTo>
                      <a:pt x="39" y="24"/>
                      <a:pt x="39" y="24"/>
                      <a:pt x="39" y="24"/>
                    </a:cubicBezTo>
                    <a:cubicBezTo>
                      <a:pt x="54" y="24"/>
                      <a:pt x="54" y="24"/>
                      <a:pt x="54" y="24"/>
                    </a:cubicBezTo>
                    <a:lnTo>
                      <a:pt x="54" y="38"/>
                    </a:lnTo>
                    <a:close/>
                  </a:path>
                </a:pathLst>
              </a:custGeom>
              <a:solidFill>
                <a:schemeClr val="accent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grpSp>
        <p:nvGrpSpPr>
          <p:cNvPr id="1037" name="Google Shape;1037;p81"/>
          <p:cNvGrpSpPr/>
          <p:nvPr/>
        </p:nvGrpSpPr>
        <p:grpSpPr>
          <a:xfrm>
            <a:off x="3667125" y="3000375"/>
            <a:ext cx="1496593" cy="767931"/>
            <a:chOff x="3667125" y="3000375"/>
            <a:chExt cx="1496593" cy="767931"/>
          </a:xfrm>
        </p:grpSpPr>
        <p:sp>
          <p:nvSpPr>
            <p:cNvPr id="1038" name="Google Shape;1038;p81"/>
            <p:cNvSpPr/>
            <p:nvPr/>
          </p:nvSpPr>
          <p:spPr>
            <a:xfrm>
              <a:off x="3667125" y="3000375"/>
              <a:ext cx="1037034" cy="386954"/>
            </a:xfrm>
            <a:custGeom>
              <a:avLst/>
              <a:gdLst/>
              <a:ahLst/>
              <a:cxnLst/>
              <a:rect l="l" t="t" r="r" b="b"/>
              <a:pathLst>
                <a:path w="871" h="325" extrusionOk="0">
                  <a:moveTo>
                    <a:pt x="863" y="325"/>
                  </a:moveTo>
                  <a:lnTo>
                    <a:pt x="0" y="21"/>
                  </a:lnTo>
                  <a:lnTo>
                    <a:pt x="8" y="0"/>
                  </a:lnTo>
                  <a:lnTo>
                    <a:pt x="871" y="304"/>
                  </a:lnTo>
                  <a:lnTo>
                    <a:pt x="863" y="325"/>
                  </a:lnTo>
                  <a:close/>
                </a:path>
              </a:pathLst>
            </a:custGeom>
            <a:solidFill>
              <a:srgbClr val="ADA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39" name="Google Shape;1039;p81"/>
            <p:cNvGrpSpPr/>
            <p:nvPr/>
          </p:nvGrpSpPr>
          <p:grpSpPr>
            <a:xfrm>
              <a:off x="4536301" y="3138447"/>
              <a:ext cx="627417" cy="629859"/>
              <a:chOff x="4536301" y="3138447"/>
              <a:chExt cx="627417" cy="629859"/>
            </a:xfrm>
          </p:grpSpPr>
          <p:grpSp>
            <p:nvGrpSpPr>
              <p:cNvPr id="1040" name="Google Shape;1040;p81"/>
              <p:cNvGrpSpPr/>
              <p:nvPr/>
            </p:nvGrpSpPr>
            <p:grpSpPr>
              <a:xfrm>
                <a:off x="4536301" y="3138447"/>
                <a:ext cx="627417" cy="629859"/>
                <a:chOff x="2283145" y="3108326"/>
                <a:chExt cx="3622500" cy="3636600"/>
              </a:xfrm>
            </p:grpSpPr>
            <p:sp>
              <p:nvSpPr>
                <p:cNvPr id="1041" name="Google Shape;1041;p81"/>
                <p:cNvSpPr/>
                <p:nvPr/>
              </p:nvSpPr>
              <p:spPr>
                <a:xfrm>
                  <a:off x="2283145" y="3108326"/>
                  <a:ext cx="3622500" cy="3636600"/>
                </a:xfrm>
                <a:prstGeom prst="ellipse">
                  <a:avLst/>
                </a:prstGeom>
                <a:gradFill>
                  <a:gsLst>
                    <a:gs pos="0">
                      <a:srgbClr val="FFFFFF"/>
                    </a:gs>
                    <a:gs pos="100000">
                      <a:schemeClr val="accent3"/>
                    </a:gs>
                  </a:gsLst>
                  <a:lin ang="1740015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42" name="Google Shape;1042;p81"/>
                <p:cNvSpPr/>
                <p:nvPr/>
              </p:nvSpPr>
              <p:spPr>
                <a:xfrm>
                  <a:off x="2531105" y="3327400"/>
                  <a:ext cx="3109500" cy="31095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nvGrpSpPr>
              <p:cNvPr id="1043" name="Google Shape;1043;p81"/>
              <p:cNvGrpSpPr/>
              <p:nvPr/>
            </p:nvGrpSpPr>
            <p:grpSpPr>
              <a:xfrm>
                <a:off x="4699887" y="3263215"/>
                <a:ext cx="300249" cy="315215"/>
                <a:chOff x="5746750" y="1474788"/>
                <a:chExt cx="509588" cy="534988"/>
              </a:xfrm>
            </p:grpSpPr>
            <p:sp>
              <p:nvSpPr>
                <p:cNvPr id="1044" name="Google Shape;1044;p81"/>
                <p:cNvSpPr/>
                <p:nvPr/>
              </p:nvSpPr>
              <p:spPr>
                <a:xfrm>
                  <a:off x="5997575" y="1627188"/>
                  <a:ext cx="258763" cy="382588"/>
                </a:xfrm>
                <a:custGeom>
                  <a:avLst/>
                  <a:gdLst/>
                  <a:ahLst/>
                  <a:cxnLst/>
                  <a:rect l="l" t="t" r="r" b="b"/>
                  <a:pathLst>
                    <a:path w="87" h="128" extrusionOk="0">
                      <a:moveTo>
                        <a:pt x="79" y="66"/>
                      </a:moveTo>
                      <a:cubicBezTo>
                        <a:pt x="75" y="60"/>
                        <a:pt x="65" y="56"/>
                        <a:pt x="58" y="53"/>
                      </a:cubicBezTo>
                      <a:cubicBezTo>
                        <a:pt x="62" y="50"/>
                        <a:pt x="64" y="46"/>
                        <a:pt x="65" y="44"/>
                      </a:cubicBezTo>
                      <a:cubicBezTo>
                        <a:pt x="65" y="43"/>
                        <a:pt x="66" y="41"/>
                        <a:pt x="66" y="39"/>
                      </a:cubicBezTo>
                      <a:cubicBezTo>
                        <a:pt x="67" y="39"/>
                        <a:pt x="68" y="39"/>
                        <a:pt x="69" y="39"/>
                      </a:cubicBezTo>
                      <a:cubicBezTo>
                        <a:pt x="70" y="39"/>
                        <a:pt x="72" y="29"/>
                        <a:pt x="69" y="29"/>
                      </a:cubicBezTo>
                      <a:cubicBezTo>
                        <a:pt x="68" y="29"/>
                        <a:pt x="67" y="29"/>
                        <a:pt x="67" y="29"/>
                      </a:cubicBezTo>
                      <a:cubicBezTo>
                        <a:pt x="67" y="26"/>
                        <a:pt x="67" y="24"/>
                        <a:pt x="66" y="21"/>
                      </a:cubicBezTo>
                      <a:cubicBezTo>
                        <a:pt x="66" y="16"/>
                        <a:pt x="63" y="13"/>
                        <a:pt x="59" y="10"/>
                      </a:cubicBezTo>
                      <a:cubicBezTo>
                        <a:pt x="61" y="8"/>
                        <a:pt x="61" y="4"/>
                        <a:pt x="61" y="0"/>
                      </a:cubicBezTo>
                      <a:cubicBezTo>
                        <a:pt x="60" y="4"/>
                        <a:pt x="55" y="2"/>
                        <a:pt x="46" y="3"/>
                      </a:cubicBezTo>
                      <a:cubicBezTo>
                        <a:pt x="41" y="4"/>
                        <a:pt x="40" y="6"/>
                        <a:pt x="39" y="8"/>
                      </a:cubicBezTo>
                      <a:cubicBezTo>
                        <a:pt x="34" y="10"/>
                        <a:pt x="28" y="14"/>
                        <a:pt x="27" y="21"/>
                      </a:cubicBezTo>
                      <a:cubicBezTo>
                        <a:pt x="27" y="24"/>
                        <a:pt x="27" y="26"/>
                        <a:pt x="27" y="29"/>
                      </a:cubicBezTo>
                      <a:cubicBezTo>
                        <a:pt x="27" y="29"/>
                        <a:pt x="26" y="29"/>
                        <a:pt x="25" y="29"/>
                      </a:cubicBezTo>
                      <a:cubicBezTo>
                        <a:pt x="22" y="29"/>
                        <a:pt x="23" y="39"/>
                        <a:pt x="25" y="39"/>
                      </a:cubicBezTo>
                      <a:cubicBezTo>
                        <a:pt x="26" y="39"/>
                        <a:pt x="27" y="39"/>
                        <a:pt x="28" y="39"/>
                      </a:cubicBezTo>
                      <a:cubicBezTo>
                        <a:pt x="28" y="41"/>
                        <a:pt x="28" y="43"/>
                        <a:pt x="29" y="44"/>
                      </a:cubicBezTo>
                      <a:cubicBezTo>
                        <a:pt x="29" y="46"/>
                        <a:pt x="32" y="50"/>
                        <a:pt x="35" y="53"/>
                      </a:cubicBezTo>
                      <a:cubicBezTo>
                        <a:pt x="28" y="57"/>
                        <a:pt x="20" y="60"/>
                        <a:pt x="14" y="65"/>
                      </a:cubicBezTo>
                      <a:cubicBezTo>
                        <a:pt x="0" y="79"/>
                        <a:pt x="3" y="128"/>
                        <a:pt x="3" y="128"/>
                      </a:cubicBezTo>
                      <a:cubicBezTo>
                        <a:pt x="47" y="111"/>
                        <a:pt x="47" y="111"/>
                        <a:pt x="47" y="111"/>
                      </a:cubicBezTo>
                      <a:cubicBezTo>
                        <a:pt x="54" y="111"/>
                        <a:pt x="54" y="111"/>
                        <a:pt x="54" y="111"/>
                      </a:cubicBezTo>
                      <a:cubicBezTo>
                        <a:pt x="87" y="94"/>
                        <a:pt x="87" y="94"/>
                        <a:pt x="87" y="94"/>
                      </a:cubicBezTo>
                      <a:cubicBezTo>
                        <a:pt x="87" y="94"/>
                        <a:pt x="87" y="75"/>
                        <a:pt x="79" y="66"/>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45" name="Google Shape;1045;p81"/>
                <p:cNvSpPr/>
                <p:nvPr/>
              </p:nvSpPr>
              <p:spPr>
                <a:xfrm>
                  <a:off x="5746750" y="1474788"/>
                  <a:ext cx="331788" cy="528638"/>
                </a:xfrm>
                <a:custGeom>
                  <a:avLst/>
                  <a:gdLst/>
                  <a:ahLst/>
                  <a:cxnLst/>
                  <a:rect l="l" t="t" r="r" b="b"/>
                  <a:pathLst>
                    <a:path w="111" h="177" extrusionOk="0">
                      <a:moveTo>
                        <a:pt x="108" y="95"/>
                      </a:moveTo>
                      <a:cubicBezTo>
                        <a:pt x="107" y="94"/>
                        <a:pt x="107" y="94"/>
                        <a:pt x="107" y="91"/>
                      </a:cubicBezTo>
                      <a:cubicBezTo>
                        <a:pt x="106" y="92"/>
                        <a:pt x="105" y="92"/>
                        <a:pt x="104" y="92"/>
                      </a:cubicBezTo>
                      <a:cubicBezTo>
                        <a:pt x="103" y="92"/>
                        <a:pt x="102" y="85"/>
                        <a:pt x="102" y="82"/>
                      </a:cubicBezTo>
                      <a:cubicBezTo>
                        <a:pt x="94" y="79"/>
                        <a:pt x="88" y="76"/>
                        <a:pt x="88" y="76"/>
                      </a:cubicBezTo>
                      <a:cubicBezTo>
                        <a:pt x="88" y="70"/>
                        <a:pt x="88" y="70"/>
                        <a:pt x="88" y="70"/>
                      </a:cubicBezTo>
                      <a:cubicBezTo>
                        <a:pt x="92" y="66"/>
                        <a:pt x="96" y="61"/>
                        <a:pt x="97" y="58"/>
                      </a:cubicBezTo>
                      <a:cubicBezTo>
                        <a:pt x="97" y="57"/>
                        <a:pt x="98" y="54"/>
                        <a:pt x="98" y="51"/>
                      </a:cubicBezTo>
                      <a:cubicBezTo>
                        <a:pt x="99" y="52"/>
                        <a:pt x="100" y="52"/>
                        <a:pt x="101" y="52"/>
                      </a:cubicBezTo>
                      <a:cubicBezTo>
                        <a:pt x="103" y="51"/>
                        <a:pt x="106" y="39"/>
                        <a:pt x="101" y="39"/>
                      </a:cubicBezTo>
                      <a:cubicBezTo>
                        <a:pt x="100" y="39"/>
                        <a:pt x="99" y="39"/>
                        <a:pt x="99" y="40"/>
                      </a:cubicBezTo>
                      <a:cubicBezTo>
                        <a:pt x="99" y="40"/>
                        <a:pt x="99" y="39"/>
                        <a:pt x="99" y="39"/>
                      </a:cubicBezTo>
                      <a:cubicBezTo>
                        <a:pt x="102" y="32"/>
                        <a:pt x="102" y="24"/>
                        <a:pt x="99" y="23"/>
                      </a:cubicBezTo>
                      <a:cubicBezTo>
                        <a:pt x="101" y="22"/>
                        <a:pt x="104" y="18"/>
                        <a:pt x="104" y="18"/>
                      </a:cubicBezTo>
                      <a:cubicBezTo>
                        <a:pt x="104" y="18"/>
                        <a:pt x="100" y="19"/>
                        <a:pt x="98" y="18"/>
                      </a:cubicBezTo>
                      <a:cubicBezTo>
                        <a:pt x="102" y="17"/>
                        <a:pt x="103" y="13"/>
                        <a:pt x="103" y="13"/>
                      </a:cubicBezTo>
                      <a:cubicBezTo>
                        <a:pt x="103" y="13"/>
                        <a:pt x="99" y="14"/>
                        <a:pt x="97" y="14"/>
                      </a:cubicBezTo>
                      <a:cubicBezTo>
                        <a:pt x="101" y="13"/>
                        <a:pt x="104" y="7"/>
                        <a:pt x="102" y="7"/>
                      </a:cubicBezTo>
                      <a:cubicBezTo>
                        <a:pt x="101" y="8"/>
                        <a:pt x="95" y="10"/>
                        <a:pt x="92" y="8"/>
                      </a:cubicBezTo>
                      <a:cubicBezTo>
                        <a:pt x="95" y="7"/>
                        <a:pt x="99" y="0"/>
                        <a:pt x="95" y="0"/>
                      </a:cubicBezTo>
                      <a:cubicBezTo>
                        <a:pt x="91" y="2"/>
                        <a:pt x="84" y="4"/>
                        <a:pt x="74" y="4"/>
                      </a:cubicBezTo>
                      <a:cubicBezTo>
                        <a:pt x="63" y="4"/>
                        <a:pt x="58" y="11"/>
                        <a:pt x="58" y="11"/>
                      </a:cubicBezTo>
                      <a:cubicBezTo>
                        <a:pt x="58" y="11"/>
                        <a:pt x="52" y="7"/>
                        <a:pt x="48" y="17"/>
                      </a:cubicBezTo>
                      <a:cubicBezTo>
                        <a:pt x="46" y="25"/>
                        <a:pt x="47" y="35"/>
                        <a:pt x="48" y="39"/>
                      </a:cubicBezTo>
                      <a:cubicBezTo>
                        <a:pt x="47" y="39"/>
                        <a:pt x="47" y="39"/>
                        <a:pt x="46" y="39"/>
                      </a:cubicBezTo>
                      <a:cubicBezTo>
                        <a:pt x="42" y="39"/>
                        <a:pt x="44" y="51"/>
                        <a:pt x="46" y="52"/>
                      </a:cubicBezTo>
                      <a:cubicBezTo>
                        <a:pt x="47" y="52"/>
                        <a:pt x="49" y="52"/>
                        <a:pt x="49" y="51"/>
                      </a:cubicBezTo>
                      <a:cubicBezTo>
                        <a:pt x="50" y="54"/>
                        <a:pt x="50" y="57"/>
                        <a:pt x="51" y="58"/>
                      </a:cubicBezTo>
                      <a:cubicBezTo>
                        <a:pt x="51" y="61"/>
                        <a:pt x="56" y="66"/>
                        <a:pt x="60" y="71"/>
                      </a:cubicBezTo>
                      <a:cubicBezTo>
                        <a:pt x="60" y="76"/>
                        <a:pt x="60" y="76"/>
                        <a:pt x="60" y="76"/>
                      </a:cubicBezTo>
                      <a:cubicBezTo>
                        <a:pt x="60" y="76"/>
                        <a:pt x="23" y="90"/>
                        <a:pt x="14" y="98"/>
                      </a:cubicBezTo>
                      <a:cubicBezTo>
                        <a:pt x="1" y="109"/>
                        <a:pt x="0" y="143"/>
                        <a:pt x="0" y="143"/>
                      </a:cubicBezTo>
                      <a:cubicBezTo>
                        <a:pt x="37" y="168"/>
                        <a:pt x="37" y="168"/>
                        <a:pt x="37" y="168"/>
                      </a:cubicBezTo>
                      <a:cubicBezTo>
                        <a:pt x="65" y="174"/>
                        <a:pt x="65" y="174"/>
                        <a:pt x="65" y="174"/>
                      </a:cubicBezTo>
                      <a:cubicBezTo>
                        <a:pt x="79" y="177"/>
                        <a:pt x="79" y="177"/>
                        <a:pt x="79" y="177"/>
                      </a:cubicBezTo>
                      <a:cubicBezTo>
                        <a:pt x="79" y="171"/>
                        <a:pt x="77" y="133"/>
                        <a:pt x="89" y="116"/>
                      </a:cubicBezTo>
                      <a:cubicBezTo>
                        <a:pt x="94" y="108"/>
                        <a:pt x="104" y="106"/>
                        <a:pt x="111" y="103"/>
                      </a:cubicBezTo>
                      <a:cubicBezTo>
                        <a:pt x="108" y="99"/>
                        <a:pt x="108" y="97"/>
                        <a:pt x="108" y="95"/>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grpSp>
      <p:sp>
        <p:nvSpPr>
          <p:cNvPr id="1046" name="Google Shape;1046;p81"/>
          <p:cNvSpPr/>
          <p:nvPr/>
        </p:nvSpPr>
        <p:spPr>
          <a:xfrm>
            <a:off x="3281363" y="2311003"/>
            <a:ext cx="0" cy="207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47" name="Google Shape;1047;p81"/>
          <p:cNvSpPr/>
          <p:nvPr/>
        </p:nvSpPr>
        <p:spPr>
          <a:xfrm>
            <a:off x="4935800" y="1146525"/>
            <a:ext cx="2689800" cy="476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7C4182"/>
              </a:buClr>
              <a:buSzPts val="800"/>
              <a:buFont typeface="Raleway"/>
              <a:buNone/>
            </a:pPr>
            <a:r>
              <a:rPr lang="vi" sz="1200" b="1">
                <a:solidFill>
                  <a:srgbClr val="343434"/>
                </a:solidFill>
                <a:latin typeface="Roboto"/>
                <a:ea typeface="Roboto"/>
                <a:cs typeface="Roboto"/>
                <a:sym typeface="Roboto"/>
              </a:rPr>
              <a:t>Chuyển đổi tư duy lãnh đạo DN</a:t>
            </a:r>
            <a:endParaRPr sz="1200" b="1" i="0" u="none" strike="noStrike" cap="none">
              <a:solidFill>
                <a:srgbClr val="343434"/>
              </a:solidFill>
              <a:latin typeface="Roboto"/>
              <a:ea typeface="Roboto"/>
              <a:cs typeface="Roboto"/>
              <a:sym typeface="Roboto"/>
            </a:endParaRPr>
          </a:p>
        </p:txBody>
      </p:sp>
      <p:sp>
        <p:nvSpPr>
          <p:cNvPr id="1048" name="Google Shape;1048;p81"/>
          <p:cNvSpPr/>
          <p:nvPr/>
        </p:nvSpPr>
        <p:spPr>
          <a:xfrm>
            <a:off x="4935800" y="3896925"/>
            <a:ext cx="3931500" cy="47640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7C4182"/>
              </a:buClr>
              <a:buSzPts val="800"/>
              <a:buFont typeface="Raleway"/>
              <a:buNone/>
            </a:pPr>
            <a:r>
              <a:rPr lang="vi" sz="1200" b="1">
                <a:solidFill>
                  <a:srgbClr val="343434"/>
                </a:solidFill>
                <a:latin typeface="Roboto"/>
                <a:ea typeface="Roboto"/>
                <a:cs typeface="Roboto"/>
                <a:sym typeface="Roboto"/>
              </a:rPr>
              <a:t>Chuẩn bị ngân sách phù hợp cho từng giai đoạn</a:t>
            </a:r>
            <a:endParaRPr sz="1200" b="1" i="0" u="none" strike="noStrike" cap="none">
              <a:solidFill>
                <a:srgbClr val="343434"/>
              </a:solidFill>
              <a:latin typeface="Roboto"/>
              <a:ea typeface="Roboto"/>
              <a:cs typeface="Roboto"/>
              <a:sym typeface="Roboto"/>
            </a:endParaRPr>
          </a:p>
        </p:txBody>
      </p:sp>
      <p:sp>
        <p:nvSpPr>
          <p:cNvPr id="1049" name="Google Shape;1049;p81"/>
          <p:cNvSpPr/>
          <p:nvPr/>
        </p:nvSpPr>
        <p:spPr>
          <a:xfrm>
            <a:off x="5302975" y="3253975"/>
            <a:ext cx="3564600" cy="47640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7C4182"/>
              </a:buClr>
              <a:buSzPts val="800"/>
              <a:buFont typeface="Raleway"/>
              <a:buNone/>
            </a:pPr>
            <a:r>
              <a:rPr lang="vi" sz="1200" b="1">
                <a:solidFill>
                  <a:srgbClr val="343434"/>
                </a:solidFill>
                <a:latin typeface="Roboto"/>
                <a:ea typeface="Roboto"/>
                <a:cs typeface="Roboto"/>
                <a:sym typeface="Roboto"/>
              </a:rPr>
              <a:t>Chuẩn bị đội ngũ chủ chốt thực hiện dự án chuyển đổi số</a:t>
            </a:r>
            <a:endParaRPr sz="1200" b="1" i="0" u="none" strike="noStrike" cap="none">
              <a:solidFill>
                <a:srgbClr val="343434"/>
              </a:solidFill>
              <a:latin typeface="Roboto"/>
              <a:ea typeface="Roboto"/>
              <a:cs typeface="Roboto"/>
              <a:sym typeface="Roboto"/>
            </a:endParaRPr>
          </a:p>
        </p:txBody>
      </p:sp>
      <p:sp>
        <p:nvSpPr>
          <p:cNvPr id="1050" name="Google Shape;1050;p81"/>
          <p:cNvSpPr/>
          <p:nvPr/>
        </p:nvSpPr>
        <p:spPr>
          <a:xfrm>
            <a:off x="5302975" y="1723825"/>
            <a:ext cx="3564600" cy="61110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7C4182"/>
              </a:buClr>
              <a:buSzPts val="800"/>
              <a:buFont typeface="Raleway"/>
              <a:buNone/>
            </a:pPr>
            <a:r>
              <a:rPr lang="vi" sz="1200" b="1">
                <a:solidFill>
                  <a:srgbClr val="343434"/>
                </a:solidFill>
                <a:latin typeface="Roboto"/>
                <a:ea typeface="Roboto"/>
                <a:cs typeface="Roboto"/>
                <a:sym typeface="Roboto"/>
              </a:rPr>
              <a:t>Xác định mục tiêu, kỳ vọng cho công cuộc chuyển đổi số</a:t>
            </a:r>
            <a:endParaRPr sz="1200" b="1" i="0" u="none" strike="noStrike" cap="none">
              <a:solidFill>
                <a:srgbClr val="343434"/>
              </a:solidFill>
              <a:latin typeface="Roboto"/>
              <a:ea typeface="Roboto"/>
              <a:cs typeface="Roboto"/>
              <a:sym typeface="Roboto"/>
            </a:endParaRPr>
          </a:p>
        </p:txBody>
      </p:sp>
      <p:sp>
        <p:nvSpPr>
          <p:cNvPr id="1051" name="Google Shape;1051;p81"/>
          <p:cNvSpPr/>
          <p:nvPr/>
        </p:nvSpPr>
        <p:spPr>
          <a:xfrm>
            <a:off x="5433500" y="2514100"/>
            <a:ext cx="3434100" cy="476400"/>
          </a:xfrm>
          <a:prstGeom prst="rect">
            <a:avLst/>
          </a:prstGeom>
          <a:noFill/>
          <a:ln>
            <a:noFill/>
          </a:ln>
        </p:spPr>
        <p:txBody>
          <a:bodyPr spcFirstLastPara="1" wrap="square" lIns="0" tIns="0" rIns="0" bIns="0" anchor="ctr" anchorCtr="0">
            <a:noAutofit/>
          </a:bodyPr>
          <a:lstStyle/>
          <a:p>
            <a:pPr marL="0" lvl="0" indent="0" algn="just" rtl="0">
              <a:spcBef>
                <a:spcPts val="0"/>
              </a:spcBef>
              <a:spcAft>
                <a:spcPts val="0"/>
              </a:spcAft>
              <a:buClr>
                <a:srgbClr val="7C4182"/>
              </a:buClr>
              <a:buSzPts val="800"/>
              <a:buFont typeface="Raleway"/>
              <a:buNone/>
            </a:pPr>
            <a:r>
              <a:rPr lang="vi" sz="1200" b="1">
                <a:solidFill>
                  <a:srgbClr val="343434"/>
                </a:solidFill>
                <a:latin typeface="Roboto"/>
                <a:ea typeface="Roboto"/>
                <a:cs typeface="Roboto"/>
                <a:sym typeface="Roboto"/>
              </a:rPr>
              <a:t>Phân tích điểm mạnh, yếu của doanh nghiệp mình</a:t>
            </a:r>
            <a:endParaRPr sz="1200" b="1">
              <a:solidFill>
                <a:srgbClr val="343434"/>
              </a:solidFill>
              <a:latin typeface="Roboto"/>
              <a:ea typeface="Roboto"/>
              <a:cs typeface="Roboto"/>
              <a:sym typeface="Roboto"/>
            </a:endParaRPr>
          </a:p>
        </p:txBody>
      </p:sp>
      <p:sp>
        <p:nvSpPr>
          <p:cNvPr id="1052" name="Google Shape;1052;p81"/>
          <p:cNvSpPr/>
          <p:nvPr/>
        </p:nvSpPr>
        <p:spPr>
          <a:xfrm>
            <a:off x="-572559" y="3336995"/>
            <a:ext cx="1431000" cy="1431000"/>
          </a:xfrm>
          <a:prstGeom prst="ellipse">
            <a:avLst/>
          </a:prstGeom>
          <a:noFill/>
          <a:ln w="276225" cap="flat" cmpd="sng">
            <a:solidFill>
              <a:srgbClr val="B1E5E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1053" name="Google Shape;1053;p81"/>
          <p:cNvGrpSpPr/>
          <p:nvPr/>
        </p:nvGrpSpPr>
        <p:grpSpPr>
          <a:xfrm>
            <a:off x="6704444" y="4614198"/>
            <a:ext cx="2439964" cy="610998"/>
            <a:chOff x="7961312" y="5858750"/>
            <a:chExt cx="963613" cy="241301"/>
          </a:xfrm>
        </p:grpSpPr>
        <p:sp>
          <p:nvSpPr>
            <p:cNvPr id="1054" name="Google Shape;1054;p81"/>
            <p:cNvSpPr/>
            <p:nvPr/>
          </p:nvSpPr>
          <p:spPr>
            <a:xfrm>
              <a:off x="8170862"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5" y="3"/>
                    <a:pt x="6" y="2"/>
                    <a:pt x="7" y="1"/>
                  </a:cubicBezTo>
                  <a:cubicBezTo>
                    <a:pt x="9" y="0"/>
                    <a:pt x="11" y="0"/>
                    <a:pt x="12" y="0"/>
                  </a:cubicBezTo>
                  <a:cubicBezTo>
                    <a:pt x="14" y="0"/>
                    <a:pt x="16" y="0"/>
                    <a:pt x="17" y="1"/>
                  </a:cubicBezTo>
                  <a:cubicBezTo>
                    <a:pt x="19" y="2"/>
                    <a:pt x="20" y="3"/>
                    <a:pt x="21" y="4"/>
                  </a:cubicBezTo>
                  <a:cubicBezTo>
                    <a:pt x="22" y="5"/>
                    <a:pt x="23" y="7"/>
                    <a:pt x="24" y="8"/>
                  </a:cubicBezTo>
                  <a:cubicBezTo>
                    <a:pt x="25" y="10"/>
                    <a:pt x="25" y="12"/>
                    <a:pt x="25" y="14"/>
                  </a:cubicBezTo>
                  <a:cubicBezTo>
                    <a:pt x="25" y="15"/>
                    <a:pt x="25" y="17"/>
                    <a:pt x="24" y="19"/>
                  </a:cubicBezTo>
                  <a:cubicBezTo>
                    <a:pt x="23" y="21"/>
                    <a:pt x="22" y="22"/>
                    <a:pt x="21" y="23"/>
                  </a:cubicBezTo>
                  <a:cubicBezTo>
                    <a:pt x="20" y="24"/>
                    <a:pt x="19" y="25"/>
                    <a:pt x="17" y="26"/>
                  </a:cubicBezTo>
                  <a:cubicBezTo>
                    <a:pt x="16" y="27"/>
                    <a:pt x="14" y="27"/>
                    <a:pt x="12" y="27"/>
                  </a:cubicBezTo>
                  <a:cubicBezTo>
                    <a:pt x="11" y="27"/>
                    <a:pt x="9" y="27"/>
                    <a:pt x="7" y="26"/>
                  </a:cubicBezTo>
                  <a:cubicBezTo>
                    <a:pt x="6" y="25"/>
                    <a:pt x="5" y="24"/>
                    <a:pt x="3" y="23"/>
                  </a:cubicBezTo>
                  <a:cubicBezTo>
                    <a:pt x="1" y="21"/>
                    <a:pt x="0" y="17"/>
                    <a:pt x="0" y="14"/>
                  </a:cubicBez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5" name="Google Shape;1055;p81"/>
            <p:cNvSpPr/>
            <p:nvPr/>
          </p:nvSpPr>
          <p:spPr>
            <a:xfrm>
              <a:off x="8172450" y="5950825"/>
              <a:ext cx="36513" cy="146050"/>
            </a:xfrm>
            <a:custGeom>
              <a:avLst/>
              <a:gdLst/>
              <a:ahLst/>
              <a:cxnLst/>
              <a:rect l="l" t="t" r="r" b="b"/>
              <a:pathLst>
                <a:path w="23" h="91" extrusionOk="0">
                  <a:moveTo>
                    <a:pt x="23" y="78"/>
                  </a:moveTo>
                  <a:cubicBezTo>
                    <a:pt x="23" y="80"/>
                    <a:pt x="23" y="81"/>
                    <a:pt x="22" y="83"/>
                  </a:cubicBezTo>
                  <a:cubicBezTo>
                    <a:pt x="22" y="84"/>
                    <a:pt x="21" y="86"/>
                    <a:pt x="20" y="87"/>
                  </a:cubicBezTo>
                  <a:cubicBezTo>
                    <a:pt x="19" y="88"/>
                    <a:pt x="17" y="89"/>
                    <a:pt x="16" y="90"/>
                  </a:cubicBezTo>
                  <a:cubicBezTo>
                    <a:pt x="13" y="91"/>
                    <a:pt x="10" y="91"/>
                    <a:pt x="7" y="90"/>
                  </a:cubicBezTo>
                  <a:cubicBezTo>
                    <a:pt x="6" y="89"/>
                    <a:pt x="4" y="88"/>
                    <a:pt x="3" y="87"/>
                  </a:cubicBezTo>
                  <a:cubicBezTo>
                    <a:pt x="1" y="85"/>
                    <a:pt x="0" y="81"/>
                    <a:pt x="0" y="78"/>
                  </a:cubicBezTo>
                  <a:cubicBezTo>
                    <a:pt x="0" y="12"/>
                    <a:pt x="0" y="12"/>
                    <a:pt x="0" y="12"/>
                  </a:cubicBezTo>
                  <a:cubicBezTo>
                    <a:pt x="0" y="9"/>
                    <a:pt x="1" y="6"/>
                    <a:pt x="3" y="3"/>
                  </a:cubicBezTo>
                  <a:cubicBezTo>
                    <a:pt x="4" y="2"/>
                    <a:pt x="6" y="1"/>
                    <a:pt x="7" y="1"/>
                  </a:cubicBezTo>
                  <a:cubicBezTo>
                    <a:pt x="9" y="0"/>
                    <a:pt x="10" y="0"/>
                    <a:pt x="12" y="0"/>
                  </a:cubicBezTo>
                  <a:cubicBezTo>
                    <a:pt x="13" y="0"/>
                    <a:pt x="15" y="0"/>
                    <a:pt x="16" y="1"/>
                  </a:cubicBezTo>
                  <a:cubicBezTo>
                    <a:pt x="18" y="1"/>
                    <a:pt x="19" y="2"/>
                    <a:pt x="20" y="3"/>
                  </a:cubicBezTo>
                  <a:cubicBezTo>
                    <a:pt x="21" y="5"/>
                    <a:pt x="22" y="6"/>
                    <a:pt x="22" y="7"/>
                  </a:cubicBezTo>
                  <a:cubicBezTo>
                    <a:pt x="23" y="9"/>
                    <a:pt x="23" y="11"/>
                    <a:pt x="23" y="12"/>
                  </a:cubicBezTo>
                  <a:lnTo>
                    <a:pt x="23" y="78"/>
                  </a:ln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6" name="Google Shape;1056;p81"/>
            <p:cNvSpPr/>
            <p:nvPr/>
          </p:nvSpPr>
          <p:spPr>
            <a:xfrm>
              <a:off x="8242300"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4" y="3"/>
                    <a:pt x="6" y="2"/>
                    <a:pt x="7" y="1"/>
                  </a:cubicBezTo>
                  <a:cubicBezTo>
                    <a:pt x="9" y="0"/>
                    <a:pt x="10" y="0"/>
                    <a:pt x="12" y="0"/>
                  </a:cubicBezTo>
                  <a:cubicBezTo>
                    <a:pt x="14" y="0"/>
                    <a:pt x="15" y="0"/>
                    <a:pt x="17" y="1"/>
                  </a:cubicBezTo>
                  <a:cubicBezTo>
                    <a:pt x="18" y="2"/>
                    <a:pt x="20" y="3"/>
                    <a:pt x="21" y="4"/>
                  </a:cubicBezTo>
                  <a:cubicBezTo>
                    <a:pt x="22" y="5"/>
                    <a:pt x="23" y="7"/>
                    <a:pt x="24" y="8"/>
                  </a:cubicBezTo>
                  <a:cubicBezTo>
                    <a:pt x="24" y="10"/>
                    <a:pt x="25" y="12"/>
                    <a:pt x="25" y="14"/>
                  </a:cubicBezTo>
                  <a:cubicBezTo>
                    <a:pt x="25" y="15"/>
                    <a:pt x="24" y="17"/>
                    <a:pt x="24" y="19"/>
                  </a:cubicBezTo>
                  <a:cubicBezTo>
                    <a:pt x="23" y="21"/>
                    <a:pt x="22" y="22"/>
                    <a:pt x="21" y="23"/>
                  </a:cubicBezTo>
                  <a:cubicBezTo>
                    <a:pt x="20" y="24"/>
                    <a:pt x="18" y="25"/>
                    <a:pt x="17" y="26"/>
                  </a:cubicBezTo>
                  <a:cubicBezTo>
                    <a:pt x="15" y="27"/>
                    <a:pt x="14" y="27"/>
                    <a:pt x="12" y="27"/>
                  </a:cubicBezTo>
                  <a:cubicBezTo>
                    <a:pt x="10" y="27"/>
                    <a:pt x="9" y="27"/>
                    <a:pt x="7" y="26"/>
                  </a:cubicBezTo>
                  <a:cubicBezTo>
                    <a:pt x="6" y="25"/>
                    <a:pt x="4" y="24"/>
                    <a:pt x="3" y="23"/>
                  </a:cubicBezTo>
                  <a:cubicBezTo>
                    <a:pt x="2" y="22"/>
                    <a:pt x="1" y="21"/>
                    <a:pt x="1" y="19"/>
                  </a:cubicBezTo>
                  <a:cubicBezTo>
                    <a:pt x="0" y="17"/>
                    <a:pt x="0" y="15"/>
                    <a:pt x="0" y="14"/>
                  </a:cubicBez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7" name="Google Shape;1057;p81"/>
            <p:cNvSpPr/>
            <p:nvPr/>
          </p:nvSpPr>
          <p:spPr>
            <a:xfrm>
              <a:off x="8242300" y="5950825"/>
              <a:ext cx="38100" cy="146050"/>
            </a:xfrm>
            <a:custGeom>
              <a:avLst/>
              <a:gdLst/>
              <a:ahLst/>
              <a:cxnLst/>
              <a:rect l="l" t="t" r="r" b="b"/>
              <a:pathLst>
                <a:path w="24" h="91" extrusionOk="0">
                  <a:moveTo>
                    <a:pt x="24" y="78"/>
                  </a:moveTo>
                  <a:cubicBezTo>
                    <a:pt x="24" y="80"/>
                    <a:pt x="24" y="81"/>
                    <a:pt x="23" y="83"/>
                  </a:cubicBezTo>
                  <a:cubicBezTo>
                    <a:pt x="22" y="84"/>
                    <a:pt x="22" y="86"/>
                    <a:pt x="21" y="87"/>
                  </a:cubicBezTo>
                  <a:cubicBezTo>
                    <a:pt x="20" y="88"/>
                    <a:pt x="18" y="89"/>
                    <a:pt x="17" y="90"/>
                  </a:cubicBezTo>
                  <a:cubicBezTo>
                    <a:pt x="14" y="91"/>
                    <a:pt x="11" y="91"/>
                    <a:pt x="8" y="90"/>
                  </a:cubicBezTo>
                  <a:cubicBezTo>
                    <a:pt x="6" y="89"/>
                    <a:pt x="5" y="88"/>
                    <a:pt x="4" y="87"/>
                  </a:cubicBezTo>
                  <a:cubicBezTo>
                    <a:pt x="2" y="85"/>
                    <a:pt x="0" y="81"/>
                    <a:pt x="0" y="78"/>
                  </a:cubicBezTo>
                  <a:cubicBezTo>
                    <a:pt x="0" y="12"/>
                    <a:pt x="0" y="12"/>
                    <a:pt x="0" y="12"/>
                  </a:cubicBezTo>
                  <a:cubicBezTo>
                    <a:pt x="0" y="9"/>
                    <a:pt x="2" y="6"/>
                    <a:pt x="4" y="3"/>
                  </a:cubicBezTo>
                  <a:cubicBezTo>
                    <a:pt x="5" y="2"/>
                    <a:pt x="6" y="1"/>
                    <a:pt x="8" y="1"/>
                  </a:cubicBezTo>
                  <a:cubicBezTo>
                    <a:pt x="9" y="0"/>
                    <a:pt x="11" y="0"/>
                    <a:pt x="12" y="0"/>
                  </a:cubicBezTo>
                  <a:cubicBezTo>
                    <a:pt x="14" y="0"/>
                    <a:pt x="16" y="0"/>
                    <a:pt x="17" y="1"/>
                  </a:cubicBezTo>
                  <a:cubicBezTo>
                    <a:pt x="20" y="2"/>
                    <a:pt x="22" y="4"/>
                    <a:pt x="23" y="7"/>
                  </a:cubicBezTo>
                  <a:cubicBezTo>
                    <a:pt x="24" y="9"/>
                    <a:pt x="24" y="11"/>
                    <a:pt x="24" y="12"/>
                  </a:cubicBezTo>
                  <a:lnTo>
                    <a:pt x="24" y="78"/>
                  </a:ln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8" name="Google Shape;1058;p81"/>
            <p:cNvSpPr/>
            <p:nvPr/>
          </p:nvSpPr>
          <p:spPr>
            <a:xfrm>
              <a:off x="8313737" y="5946063"/>
              <a:ext cx="130175" cy="150813"/>
            </a:xfrm>
            <a:custGeom>
              <a:avLst/>
              <a:gdLst/>
              <a:ahLst/>
              <a:cxnLst/>
              <a:rect l="l" t="t" r="r" b="b"/>
              <a:pathLst>
                <a:path w="82" h="94" extrusionOk="0">
                  <a:moveTo>
                    <a:pt x="82" y="81"/>
                  </a:moveTo>
                  <a:cubicBezTo>
                    <a:pt x="82" y="85"/>
                    <a:pt x="80" y="88"/>
                    <a:pt x="78" y="90"/>
                  </a:cubicBezTo>
                  <a:cubicBezTo>
                    <a:pt x="76" y="93"/>
                    <a:pt x="73" y="94"/>
                    <a:pt x="70" y="94"/>
                  </a:cubicBezTo>
                  <a:cubicBezTo>
                    <a:pt x="69" y="94"/>
                    <a:pt x="67" y="94"/>
                    <a:pt x="65" y="93"/>
                  </a:cubicBezTo>
                  <a:cubicBezTo>
                    <a:pt x="64" y="92"/>
                    <a:pt x="63" y="91"/>
                    <a:pt x="62" y="90"/>
                  </a:cubicBezTo>
                  <a:cubicBezTo>
                    <a:pt x="61" y="89"/>
                    <a:pt x="60" y="88"/>
                    <a:pt x="59" y="86"/>
                  </a:cubicBezTo>
                  <a:cubicBezTo>
                    <a:pt x="58" y="85"/>
                    <a:pt x="58" y="83"/>
                    <a:pt x="58" y="81"/>
                  </a:cubicBezTo>
                  <a:cubicBezTo>
                    <a:pt x="58" y="47"/>
                    <a:pt x="58" y="47"/>
                    <a:pt x="58" y="47"/>
                  </a:cubicBezTo>
                  <a:cubicBezTo>
                    <a:pt x="58" y="46"/>
                    <a:pt x="58" y="46"/>
                    <a:pt x="58" y="46"/>
                  </a:cubicBezTo>
                  <a:cubicBezTo>
                    <a:pt x="58" y="43"/>
                    <a:pt x="58" y="41"/>
                    <a:pt x="57" y="39"/>
                  </a:cubicBezTo>
                  <a:cubicBezTo>
                    <a:pt x="56" y="36"/>
                    <a:pt x="54" y="34"/>
                    <a:pt x="53" y="32"/>
                  </a:cubicBezTo>
                  <a:cubicBezTo>
                    <a:pt x="51" y="31"/>
                    <a:pt x="49" y="29"/>
                    <a:pt x="47" y="28"/>
                  </a:cubicBezTo>
                  <a:cubicBezTo>
                    <a:pt x="45" y="27"/>
                    <a:pt x="43" y="27"/>
                    <a:pt x="40" y="27"/>
                  </a:cubicBezTo>
                  <a:cubicBezTo>
                    <a:pt x="38" y="27"/>
                    <a:pt x="36" y="27"/>
                    <a:pt x="33" y="28"/>
                  </a:cubicBezTo>
                  <a:cubicBezTo>
                    <a:pt x="31" y="29"/>
                    <a:pt x="29" y="31"/>
                    <a:pt x="28" y="33"/>
                  </a:cubicBezTo>
                  <a:cubicBezTo>
                    <a:pt x="26" y="34"/>
                    <a:pt x="25" y="37"/>
                    <a:pt x="24" y="39"/>
                  </a:cubicBezTo>
                  <a:cubicBezTo>
                    <a:pt x="23" y="41"/>
                    <a:pt x="23" y="44"/>
                    <a:pt x="23" y="47"/>
                  </a:cubicBezTo>
                  <a:cubicBezTo>
                    <a:pt x="23" y="81"/>
                    <a:pt x="23" y="81"/>
                    <a:pt x="23" y="81"/>
                  </a:cubicBezTo>
                  <a:cubicBezTo>
                    <a:pt x="23" y="83"/>
                    <a:pt x="23" y="85"/>
                    <a:pt x="22" y="86"/>
                  </a:cubicBezTo>
                  <a:cubicBezTo>
                    <a:pt x="22" y="88"/>
                    <a:pt x="21" y="89"/>
                    <a:pt x="20" y="90"/>
                  </a:cubicBezTo>
                  <a:cubicBezTo>
                    <a:pt x="19" y="91"/>
                    <a:pt x="18" y="92"/>
                    <a:pt x="16" y="93"/>
                  </a:cubicBezTo>
                  <a:cubicBezTo>
                    <a:pt x="15" y="94"/>
                    <a:pt x="13" y="94"/>
                    <a:pt x="12" y="94"/>
                  </a:cubicBezTo>
                  <a:cubicBezTo>
                    <a:pt x="8" y="94"/>
                    <a:pt x="5" y="93"/>
                    <a:pt x="3" y="90"/>
                  </a:cubicBezTo>
                  <a:cubicBezTo>
                    <a:pt x="2" y="89"/>
                    <a:pt x="1" y="88"/>
                    <a:pt x="1" y="86"/>
                  </a:cubicBezTo>
                  <a:cubicBezTo>
                    <a:pt x="0" y="85"/>
                    <a:pt x="0" y="83"/>
                    <a:pt x="0" y="81"/>
                  </a:cubicBezTo>
                  <a:cubicBezTo>
                    <a:pt x="0" y="47"/>
                    <a:pt x="0" y="47"/>
                    <a:pt x="0" y="47"/>
                  </a:cubicBezTo>
                  <a:cubicBezTo>
                    <a:pt x="0" y="41"/>
                    <a:pt x="1" y="35"/>
                    <a:pt x="3" y="29"/>
                  </a:cubicBezTo>
                  <a:cubicBezTo>
                    <a:pt x="5" y="24"/>
                    <a:pt x="8" y="19"/>
                    <a:pt x="11" y="15"/>
                  </a:cubicBezTo>
                  <a:cubicBezTo>
                    <a:pt x="15" y="11"/>
                    <a:pt x="19" y="7"/>
                    <a:pt x="24" y="5"/>
                  </a:cubicBezTo>
                  <a:cubicBezTo>
                    <a:pt x="35" y="0"/>
                    <a:pt x="46" y="0"/>
                    <a:pt x="57" y="5"/>
                  </a:cubicBezTo>
                  <a:cubicBezTo>
                    <a:pt x="62" y="7"/>
                    <a:pt x="66" y="11"/>
                    <a:pt x="70" y="15"/>
                  </a:cubicBezTo>
                  <a:cubicBezTo>
                    <a:pt x="73" y="19"/>
                    <a:pt x="76" y="24"/>
                    <a:pt x="78" y="29"/>
                  </a:cubicBezTo>
                  <a:cubicBezTo>
                    <a:pt x="81" y="35"/>
                    <a:pt x="82" y="41"/>
                    <a:pt x="82" y="47"/>
                  </a:cubicBezTo>
                  <a:cubicBezTo>
                    <a:pt x="82" y="81"/>
                    <a:pt x="82" y="81"/>
                    <a:pt x="82" y="81"/>
                  </a:cubicBez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9" name="Google Shape;1059;p81"/>
            <p:cNvSpPr/>
            <p:nvPr/>
          </p:nvSpPr>
          <p:spPr>
            <a:xfrm>
              <a:off x="8631237" y="5946063"/>
              <a:ext cx="144463" cy="153988"/>
            </a:xfrm>
            <a:custGeom>
              <a:avLst/>
              <a:gdLst/>
              <a:ahLst/>
              <a:cxnLst/>
              <a:rect l="l" t="t" r="r" b="b"/>
              <a:pathLst>
                <a:path w="90" h="96" extrusionOk="0">
                  <a:moveTo>
                    <a:pt x="0" y="48"/>
                  </a:moveTo>
                  <a:cubicBezTo>
                    <a:pt x="0" y="36"/>
                    <a:pt x="4" y="24"/>
                    <a:pt x="13" y="15"/>
                  </a:cubicBezTo>
                  <a:cubicBezTo>
                    <a:pt x="16" y="11"/>
                    <a:pt x="21" y="8"/>
                    <a:pt x="26" y="5"/>
                  </a:cubicBezTo>
                  <a:cubicBezTo>
                    <a:pt x="37" y="0"/>
                    <a:pt x="49" y="0"/>
                    <a:pt x="60" y="5"/>
                  </a:cubicBezTo>
                  <a:cubicBezTo>
                    <a:pt x="65" y="8"/>
                    <a:pt x="69" y="11"/>
                    <a:pt x="73" y="15"/>
                  </a:cubicBezTo>
                  <a:cubicBezTo>
                    <a:pt x="90" y="34"/>
                    <a:pt x="90" y="62"/>
                    <a:pt x="73" y="81"/>
                  </a:cubicBezTo>
                  <a:cubicBezTo>
                    <a:pt x="69" y="85"/>
                    <a:pt x="65" y="89"/>
                    <a:pt x="60" y="91"/>
                  </a:cubicBezTo>
                  <a:cubicBezTo>
                    <a:pt x="49" y="96"/>
                    <a:pt x="37" y="96"/>
                    <a:pt x="26" y="91"/>
                  </a:cubicBezTo>
                  <a:cubicBezTo>
                    <a:pt x="21" y="89"/>
                    <a:pt x="16" y="85"/>
                    <a:pt x="13" y="81"/>
                  </a:cubicBezTo>
                  <a:cubicBezTo>
                    <a:pt x="4" y="72"/>
                    <a:pt x="0" y="60"/>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0" y="59"/>
                    <a:pt x="62" y="54"/>
                    <a:pt x="62" y="48"/>
                  </a:cubicBezTo>
                  <a:cubicBezTo>
                    <a:pt x="62" y="43"/>
                    <a:pt x="60" y="37"/>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7D1398">
                <a:alpha val="2667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60" name="Google Shape;1060;p81"/>
            <p:cNvSpPr/>
            <p:nvPr/>
          </p:nvSpPr>
          <p:spPr>
            <a:xfrm>
              <a:off x="8786812" y="5946063"/>
              <a:ext cx="138113" cy="153988"/>
            </a:xfrm>
            <a:custGeom>
              <a:avLst/>
              <a:gdLst/>
              <a:ahLst/>
              <a:cxnLst/>
              <a:rect l="l" t="t" r="r" b="b"/>
              <a:pathLst>
                <a:path w="86" h="96" extrusionOk="0">
                  <a:moveTo>
                    <a:pt x="0" y="48"/>
                  </a:moveTo>
                  <a:cubicBezTo>
                    <a:pt x="0" y="42"/>
                    <a:pt x="1" y="36"/>
                    <a:pt x="3" y="30"/>
                  </a:cubicBezTo>
                  <a:cubicBezTo>
                    <a:pt x="5" y="25"/>
                    <a:pt x="9" y="20"/>
                    <a:pt x="13" y="15"/>
                  </a:cubicBezTo>
                  <a:cubicBezTo>
                    <a:pt x="16" y="11"/>
                    <a:pt x="21" y="8"/>
                    <a:pt x="26" y="5"/>
                  </a:cubicBezTo>
                  <a:cubicBezTo>
                    <a:pt x="37" y="0"/>
                    <a:pt x="49" y="0"/>
                    <a:pt x="60" y="5"/>
                  </a:cubicBezTo>
                  <a:cubicBezTo>
                    <a:pt x="65" y="8"/>
                    <a:pt x="69" y="11"/>
                    <a:pt x="73" y="15"/>
                  </a:cubicBezTo>
                  <a:cubicBezTo>
                    <a:pt x="82" y="24"/>
                    <a:pt x="86" y="36"/>
                    <a:pt x="86" y="48"/>
                  </a:cubicBezTo>
                  <a:cubicBezTo>
                    <a:pt x="86" y="54"/>
                    <a:pt x="85" y="61"/>
                    <a:pt x="83" y="66"/>
                  </a:cubicBezTo>
                  <a:cubicBezTo>
                    <a:pt x="80" y="72"/>
                    <a:pt x="77" y="77"/>
                    <a:pt x="73" y="81"/>
                  </a:cubicBezTo>
                  <a:cubicBezTo>
                    <a:pt x="69" y="85"/>
                    <a:pt x="65" y="89"/>
                    <a:pt x="60" y="91"/>
                  </a:cubicBezTo>
                  <a:cubicBezTo>
                    <a:pt x="49" y="96"/>
                    <a:pt x="37" y="96"/>
                    <a:pt x="26" y="91"/>
                  </a:cubicBezTo>
                  <a:cubicBezTo>
                    <a:pt x="21" y="89"/>
                    <a:pt x="16" y="85"/>
                    <a:pt x="13" y="81"/>
                  </a:cubicBezTo>
                  <a:cubicBezTo>
                    <a:pt x="9" y="77"/>
                    <a:pt x="5" y="72"/>
                    <a:pt x="3" y="66"/>
                  </a:cubicBezTo>
                  <a:cubicBezTo>
                    <a:pt x="1" y="61"/>
                    <a:pt x="0" y="54"/>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2" y="57"/>
                    <a:pt x="64" y="48"/>
                    <a:pt x="61" y="40"/>
                  </a:cubicBezTo>
                  <a:cubicBezTo>
                    <a:pt x="60" y="37"/>
                    <a:pt x="59" y="35"/>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7D1398">
                <a:alpha val="2667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61" name="Google Shape;1061;p81"/>
            <p:cNvSpPr/>
            <p:nvPr/>
          </p:nvSpPr>
          <p:spPr>
            <a:xfrm>
              <a:off x="7961312" y="5858750"/>
              <a:ext cx="195263" cy="238125"/>
            </a:xfrm>
            <a:custGeom>
              <a:avLst/>
              <a:gdLst/>
              <a:ahLst/>
              <a:cxnLst/>
              <a:rect l="l" t="t" r="r" b="b"/>
              <a:pathLst>
                <a:path w="122" h="149" extrusionOk="0">
                  <a:moveTo>
                    <a:pt x="1" y="21"/>
                  </a:moveTo>
                  <a:cubicBezTo>
                    <a:pt x="0" y="19"/>
                    <a:pt x="0" y="17"/>
                    <a:pt x="0" y="15"/>
                  </a:cubicBezTo>
                  <a:cubicBezTo>
                    <a:pt x="0" y="13"/>
                    <a:pt x="0" y="11"/>
                    <a:pt x="1" y="9"/>
                  </a:cubicBezTo>
                  <a:cubicBezTo>
                    <a:pt x="2" y="7"/>
                    <a:pt x="3" y="6"/>
                    <a:pt x="4" y="4"/>
                  </a:cubicBezTo>
                  <a:cubicBezTo>
                    <a:pt x="5" y="3"/>
                    <a:pt x="7" y="2"/>
                    <a:pt x="9" y="1"/>
                  </a:cubicBezTo>
                  <a:cubicBezTo>
                    <a:pt x="10" y="0"/>
                    <a:pt x="12" y="0"/>
                    <a:pt x="14" y="0"/>
                  </a:cubicBezTo>
                  <a:cubicBezTo>
                    <a:pt x="16" y="0"/>
                    <a:pt x="17" y="0"/>
                    <a:pt x="19" y="1"/>
                  </a:cubicBezTo>
                  <a:cubicBezTo>
                    <a:pt x="21" y="2"/>
                    <a:pt x="22" y="3"/>
                    <a:pt x="23" y="4"/>
                  </a:cubicBezTo>
                  <a:cubicBezTo>
                    <a:pt x="25" y="6"/>
                    <a:pt x="26" y="7"/>
                    <a:pt x="27" y="9"/>
                  </a:cubicBezTo>
                  <a:cubicBezTo>
                    <a:pt x="27" y="9"/>
                    <a:pt x="58" y="88"/>
                    <a:pt x="58" y="90"/>
                  </a:cubicBezTo>
                  <a:cubicBezTo>
                    <a:pt x="59" y="91"/>
                    <a:pt x="61" y="92"/>
                    <a:pt x="62" y="91"/>
                  </a:cubicBezTo>
                  <a:cubicBezTo>
                    <a:pt x="63" y="91"/>
                    <a:pt x="63" y="90"/>
                    <a:pt x="63" y="90"/>
                  </a:cubicBezTo>
                  <a:cubicBezTo>
                    <a:pt x="64" y="88"/>
                    <a:pt x="95" y="9"/>
                    <a:pt x="95" y="9"/>
                  </a:cubicBezTo>
                  <a:cubicBezTo>
                    <a:pt x="96" y="7"/>
                    <a:pt x="97" y="6"/>
                    <a:pt x="98" y="4"/>
                  </a:cubicBezTo>
                  <a:cubicBezTo>
                    <a:pt x="99" y="3"/>
                    <a:pt x="101" y="2"/>
                    <a:pt x="103" y="1"/>
                  </a:cubicBezTo>
                  <a:cubicBezTo>
                    <a:pt x="104" y="0"/>
                    <a:pt x="106" y="0"/>
                    <a:pt x="108" y="0"/>
                  </a:cubicBezTo>
                  <a:cubicBezTo>
                    <a:pt x="109" y="0"/>
                    <a:pt x="111" y="0"/>
                    <a:pt x="113" y="1"/>
                  </a:cubicBezTo>
                  <a:cubicBezTo>
                    <a:pt x="115" y="2"/>
                    <a:pt x="116" y="3"/>
                    <a:pt x="118" y="4"/>
                  </a:cubicBezTo>
                  <a:cubicBezTo>
                    <a:pt x="119" y="6"/>
                    <a:pt x="120" y="7"/>
                    <a:pt x="121" y="9"/>
                  </a:cubicBezTo>
                  <a:cubicBezTo>
                    <a:pt x="121" y="11"/>
                    <a:pt x="122" y="13"/>
                    <a:pt x="122" y="15"/>
                  </a:cubicBezTo>
                  <a:cubicBezTo>
                    <a:pt x="122" y="17"/>
                    <a:pt x="121" y="19"/>
                    <a:pt x="121" y="21"/>
                  </a:cubicBezTo>
                  <a:cubicBezTo>
                    <a:pt x="74" y="140"/>
                    <a:pt x="74" y="140"/>
                    <a:pt x="74" y="140"/>
                  </a:cubicBezTo>
                  <a:cubicBezTo>
                    <a:pt x="73" y="142"/>
                    <a:pt x="71" y="145"/>
                    <a:pt x="69" y="146"/>
                  </a:cubicBezTo>
                  <a:cubicBezTo>
                    <a:pt x="66" y="148"/>
                    <a:pt x="64" y="149"/>
                    <a:pt x="61" y="149"/>
                  </a:cubicBezTo>
                  <a:cubicBezTo>
                    <a:pt x="60" y="149"/>
                    <a:pt x="60" y="149"/>
                    <a:pt x="60" y="149"/>
                  </a:cubicBezTo>
                  <a:cubicBezTo>
                    <a:pt x="59" y="149"/>
                    <a:pt x="59" y="149"/>
                    <a:pt x="59" y="149"/>
                  </a:cubicBezTo>
                  <a:cubicBezTo>
                    <a:pt x="56" y="148"/>
                    <a:pt x="54" y="147"/>
                    <a:pt x="52" y="146"/>
                  </a:cubicBezTo>
                  <a:cubicBezTo>
                    <a:pt x="50" y="144"/>
                    <a:pt x="49" y="142"/>
                    <a:pt x="48" y="140"/>
                  </a:cubicBezTo>
                  <a:lnTo>
                    <a:pt x="1" y="21"/>
                  </a:lnTo>
                  <a:close/>
                </a:path>
              </a:pathLst>
            </a:custGeom>
            <a:solidFill>
              <a:srgbClr val="02B6C8">
                <a:alpha val="2784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62" name="Google Shape;1062;p81"/>
            <p:cNvSpPr/>
            <p:nvPr/>
          </p:nvSpPr>
          <p:spPr>
            <a:xfrm>
              <a:off x="8458200" y="5858750"/>
              <a:ext cx="146050" cy="241300"/>
            </a:xfrm>
            <a:custGeom>
              <a:avLst/>
              <a:gdLst/>
              <a:ahLst/>
              <a:cxnLst/>
              <a:rect l="l" t="t" r="r" b="b"/>
              <a:pathLst>
                <a:path w="91" h="151" extrusionOk="0">
                  <a:moveTo>
                    <a:pt x="91" y="18"/>
                  </a:moveTo>
                  <a:cubicBezTo>
                    <a:pt x="91" y="13"/>
                    <a:pt x="91" y="13"/>
                    <a:pt x="91" y="13"/>
                  </a:cubicBezTo>
                  <a:cubicBezTo>
                    <a:pt x="91" y="12"/>
                    <a:pt x="90" y="10"/>
                    <a:pt x="90" y="8"/>
                  </a:cubicBezTo>
                  <a:cubicBezTo>
                    <a:pt x="89" y="7"/>
                    <a:pt x="88" y="5"/>
                    <a:pt x="87" y="4"/>
                  </a:cubicBezTo>
                  <a:cubicBezTo>
                    <a:pt x="86" y="3"/>
                    <a:pt x="85" y="2"/>
                    <a:pt x="83" y="1"/>
                  </a:cubicBezTo>
                  <a:cubicBezTo>
                    <a:pt x="80" y="0"/>
                    <a:pt x="77" y="0"/>
                    <a:pt x="74" y="1"/>
                  </a:cubicBezTo>
                  <a:cubicBezTo>
                    <a:pt x="71" y="3"/>
                    <a:pt x="69" y="5"/>
                    <a:pt x="68" y="8"/>
                  </a:cubicBezTo>
                  <a:cubicBezTo>
                    <a:pt x="67" y="10"/>
                    <a:pt x="67" y="12"/>
                    <a:pt x="67" y="13"/>
                  </a:cubicBezTo>
                  <a:cubicBezTo>
                    <a:pt x="67" y="62"/>
                    <a:pt x="67" y="62"/>
                    <a:pt x="67" y="62"/>
                  </a:cubicBezTo>
                  <a:cubicBezTo>
                    <a:pt x="64" y="60"/>
                    <a:pt x="61" y="59"/>
                    <a:pt x="58" y="58"/>
                  </a:cubicBezTo>
                  <a:cubicBezTo>
                    <a:pt x="54" y="57"/>
                    <a:pt x="51" y="57"/>
                    <a:pt x="48" y="57"/>
                  </a:cubicBezTo>
                  <a:cubicBezTo>
                    <a:pt x="42" y="56"/>
                    <a:pt x="36" y="58"/>
                    <a:pt x="31" y="60"/>
                  </a:cubicBezTo>
                  <a:cubicBezTo>
                    <a:pt x="26" y="63"/>
                    <a:pt x="21" y="66"/>
                    <a:pt x="17" y="70"/>
                  </a:cubicBezTo>
                  <a:cubicBezTo>
                    <a:pt x="0" y="89"/>
                    <a:pt x="0" y="117"/>
                    <a:pt x="17" y="136"/>
                  </a:cubicBezTo>
                  <a:cubicBezTo>
                    <a:pt x="21" y="140"/>
                    <a:pt x="26" y="144"/>
                    <a:pt x="31" y="146"/>
                  </a:cubicBezTo>
                  <a:cubicBezTo>
                    <a:pt x="41" y="151"/>
                    <a:pt x="54" y="151"/>
                    <a:pt x="64" y="146"/>
                  </a:cubicBezTo>
                  <a:cubicBezTo>
                    <a:pt x="69" y="144"/>
                    <a:pt x="74" y="140"/>
                    <a:pt x="78" y="136"/>
                  </a:cubicBezTo>
                  <a:cubicBezTo>
                    <a:pt x="82" y="132"/>
                    <a:pt x="85" y="127"/>
                    <a:pt x="87" y="122"/>
                  </a:cubicBezTo>
                  <a:cubicBezTo>
                    <a:pt x="89" y="116"/>
                    <a:pt x="91" y="110"/>
                    <a:pt x="91" y="104"/>
                  </a:cubicBezTo>
                  <a:cubicBezTo>
                    <a:pt x="91" y="18"/>
                    <a:pt x="91" y="18"/>
                    <a:pt x="91" y="18"/>
                  </a:cubicBezTo>
                  <a:close/>
                  <a:moveTo>
                    <a:pt x="66" y="111"/>
                  </a:moveTo>
                  <a:cubicBezTo>
                    <a:pt x="65" y="114"/>
                    <a:pt x="63" y="116"/>
                    <a:pt x="61" y="118"/>
                  </a:cubicBezTo>
                  <a:cubicBezTo>
                    <a:pt x="60" y="120"/>
                    <a:pt x="57" y="122"/>
                    <a:pt x="55" y="123"/>
                  </a:cubicBezTo>
                  <a:cubicBezTo>
                    <a:pt x="53" y="124"/>
                    <a:pt x="50" y="124"/>
                    <a:pt x="48" y="124"/>
                  </a:cubicBezTo>
                  <a:cubicBezTo>
                    <a:pt x="45" y="124"/>
                    <a:pt x="42" y="124"/>
                    <a:pt x="40" y="123"/>
                  </a:cubicBezTo>
                  <a:cubicBezTo>
                    <a:pt x="38" y="122"/>
                    <a:pt x="35" y="120"/>
                    <a:pt x="34" y="118"/>
                  </a:cubicBezTo>
                  <a:cubicBezTo>
                    <a:pt x="32" y="116"/>
                    <a:pt x="31" y="114"/>
                    <a:pt x="30" y="111"/>
                  </a:cubicBezTo>
                  <a:cubicBezTo>
                    <a:pt x="26" y="104"/>
                    <a:pt x="28" y="95"/>
                    <a:pt x="34" y="88"/>
                  </a:cubicBezTo>
                  <a:cubicBezTo>
                    <a:pt x="35" y="86"/>
                    <a:pt x="38" y="85"/>
                    <a:pt x="40" y="84"/>
                  </a:cubicBezTo>
                  <a:cubicBezTo>
                    <a:pt x="42" y="83"/>
                    <a:pt x="45" y="82"/>
                    <a:pt x="48" y="82"/>
                  </a:cubicBezTo>
                  <a:cubicBezTo>
                    <a:pt x="50" y="82"/>
                    <a:pt x="53" y="83"/>
                    <a:pt x="55" y="84"/>
                  </a:cubicBezTo>
                  <a:cubicBezTo>
                    <a:pt x="57" y="85"/>
                    <a:pt x="60" y="86"/>
                    <a:pt x="61" y="88"/>
                  </a:cubicBezTo>
                  <a:cubicBezTo>
                    <a:pt x="63" y="90"/>
                    <a:pt x="65" y="92"/>
                    <a:pt x="66" y="95"/>
                  </a:cubicBezTo>
                  <a:cubicBezTo>
                    <a:pt x="68" y="100"/>
                    <a:pt x="68" y="106"/>
                    <a:pt x="66" y="111"/>
                  </a:cubicBezTo>
                  <a:close/>
                </a:path>
              </a:pathLst>
            </a:custGeom>
            <a:solidFill>
              <a:srgbClr val="7D1398">
                <a:alpha val="2667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063" name="Google Shape;1063;p81"/>
          <p:cNvSpPr txBox="1"/>
          <p:nvPr/>
        </p:nvSpPr>
        <p:spPr>
          <a:xfrm>
            <a:off x="3322875" y="330525"/>
            <a:ext cx="57801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1800" b="1">
                <a:solidFill>
                  <a:schemeClr val="accent5"/>
                </a:solidFill>
                <a:latin typeface="Montserrat"/>
                <a:ea typeface="Montserrat"/>
                <a:cs typeface="Montserrat"/>
                <a:sym typeface="Montserrat"/>
              </a:rPr>
              <a:t>Doanh nghiệp cần chuẩn bị gì ngay hôm nay?</a:t>
            </a:r>
            <a:endParaRPr sz="1800" i="0" u="none" strike="noStrike" cap="none">
              <a:solidFill>
                <a:schemeClr val="accent5"/>
              </a:solidFill>
              <a:latin typeface="Montserrat"/>
              <a:ea typeface="Montserrat"/>
              <a:cs typeface="Montserrat"/>
              <a:sym typeface="Montserrat"/>
            </a:endParaRPr>
          </a:p>
        </p:txBody>
      </p:sp>
      <p:sp>
        <p:nvSpPr>
          <p:cNvPr id="1064" name="Google Shape;1064;p81"/>
          <p:cNvSpPr/>
          <p:nvPr/>
        </p:nvSpPr>
        <p:spPr>
          <a:xfrm>
            <a:off x="2754650" y="330525"/>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5</a:t>
            </a:r>
            <a:endParaRPr sz="1600" b="1">
              <a:solidFill>
                <a:srgbClr val="FBFBFB"/>
              </a:solidFill>
              <a:latin typeface="Montserrat"/>
              <a:ea typeface="Montserrat"/>
              <a:cs typeface="Montserrat"/>
              <a:sym typeface="Montserrat"/>
            </a:endParaRPr>
          </a:p>
        </p:txBody>
      </p:sp>
      <p:grpSp>
        <p:nvGrpSpPr>
          <p:cNvPr id="1065" name="Google Shape;1065;p81"/>
          <p:cNvGrpSpPr/>
          <p:nvPr/>
        </p:nvGrpSpPr>
        <p:grpSpPr>
          <a:xfrm>
            <a:off x="3671888" y="2427926"/>
            <a:ext cx="1619511" cy="629859"/>
            <a:chOff x="3671888" y="2427926"/>
            <a:chExt cx="1619511" cy="629859"/>
          </a:xfrm>
        </p:grpSpPr>
        <p:sp>
          <p:nvSpPr>
            <p:cNvPr id="1066" name="Google Shape;1066;p81"/>
            <p:cNvSpPr/>
            <p:nvPr/>
          </p:nvSpPr>
          <p:spPr>
            <a:xfrm>
              <a:off x="3671888" y="2765822"/>
              <a:ext cx="1121700" cy="26100"/>
            </a:xfrm>
            <a:prstGeom prst="rect">
              <a:avLst/>
            </a:prstGeom>
            <a:solidFill>
              <a:srgbClr val="ADA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67" name="Google Shape;1067;p81"/>
            <p:cNvGrpSpPr/>
            <p:nvPr/>
          </p:nvGrpSpPr>
          <p:grpSpPr>
            <a:xfrm>
              <a:off x="4663982" y="2427926"/>
              <a:ext cx="627417" cy="629859"/>
              <a:chOff x="4663982" y="2427926"/>
              <a:chExt cx="627417" cy="629859"/>
            </a:xfrm>
          </p:grpSpPr>
          <p:grpSp>
            <p:nvGrpSpPr>
              <p:cNvPr id="1068" name="Google Shape;1068;p81"/>
              <p:cNvGrpSpPr/>
              <p:nvPr/>
            </p:nvGrpSpPr>
            <p:grpSpPr>
              <a:xfrm>
                <a:off x="4663982" y="2427926"/>
                <a:ext cx="627417" cy="629859"/>
                <a:chOff x="2283145" y="3108326"/>
                <a:chExt cx="3622500" cy="3636600"/>
              </a:xfrm>
            </p:grpSpPr>
            <p:sp>
              <p:nvSpPr>
                <p:cNvPr id="1069" name="Google Shape;1069;p81"/>
                <p:cNvSpPr/>
                <p:nvPr/>
              </p:nvSpPr>
              <p:spPr>
                <a:xfrm>
                  <a:off x="2283145" y="3108326"/>
                  <a:ext cx="3622500" cy="3636600"/>
                </a:xfrm>
                <a:prstGeom prst="ellipse">
                  <a:avLst/>
                </a:prstGeom>
                <a:gradFill>
                  <a:gsLst>
                    <a:gs pos="0">
                      <a:srgbClr val="FFFFFF"/>
                    </a:gs>
                    <a:gs pos="100000">
                      <a:schemeClr val="accent3"/>
                    </a:gs>
                  </a:gsLst>
                  <a:lin ang="1740015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70" name="Google Shape;1070;p81"/>
                <p:cNvSpPr/>
                <p:nvPr/>
              </p:nvSpPr>
              <p:spPr>
                <a:xfrm>
                  <a:off x="2531105" y="3327400"/>
                  <a:ext cx="3109500" cy="31095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pic>
            <p:nvPicPr>
              <p:cNvPr id="1071" name="Google Shape;1071;p81"/>
              <p:cNvPicPr preferRelativeResize="0"/>
              <p:nvPr/>
            </p:nvPicPr>
            <p:blipFill>
              <a:blip r:embed="rId3">
                <a:alphaModFix/>
              </a:blip>
              <a:stretch>
                <a:fillRect/>
              </a:stretch>
            </p:blipFill>
            <p:spPr>
              <a:xfrm>
                <a:off x="4784225" y="2550200"/>
                <a:ext cx="389350" cy="389350"/>
              </a:xfrm>
              <a:prstGeom prst="rect">
                <a:avLst/>
              </a:prstGeom>
              <a:noFill/>
              <a:ln>
                <a:noFill/>
              </a:ln>
            </p:spPr>
          </p:pic>
        </p:grpSp>
      </p:grpSp>
      <p:grpSp>
        <p:nvGrpSpPr>
          <p:cNvPr id="1072" name="Google Shape;1072;p81"/>
          <p:cNvGrpSpPr/>
          <p:nvPr/>
        </p:nvGrpSpPr>
        <p:grpSpPr>
          <a:xfrm>
            <a:off x="3667125" y="1723815"/>
            <a:ext cx="1519187" cy="782452"/>
            <a:chOff x="3667125" y="1723815"/>
            <a:chExt cx="1519187" cy="782452"/>
          </a:xfrm>
        </p:grpSpPr>
        <p:sp>
          <p:nvSpPr>
            <p:cNvPr id="1073" name="Google Shape;1073;p81"/>
            <p:cNvSpPr/>
            <p:nvPr/>
          </p:nvSpPr>
          <p:spPr>
            <a:xfrm>
              <a:off x="3667125" y="2116931"/>
              <a:ext cx="1037034" cy="389335"/>
            </a:xfrm>
            <a:custGeom>
              <a:avLst/>
              <a:gdLst/>
              <a:ahLst/>
              <a:cxnLst/>
              <a:rect l="l" t="t" r="r" b="b"/>
              <a:pathLst>
                <a:path w="871" h="327" extrusionOk="0">
                  <a:moveTo>
                    <a:pt x="8" y="327"/>
                  </a:moveTo>
                  <a:lnTo>
                    <a:pt x="0" y="305"/>
                  </a:lnTo>
                  <a:lnTo>
                    <a:pt x="863" y="0"/>
                  </a:lnTo>
                  <a:lnTo>
                    <a:pt x="871" y="21"/>
                  </a:lnTo>
                  <a:lnTo>
                    <a:pt x="8" y="327"/>
                  </a:lnTo>
                  <a:close/>
                </a:path>
              </a:pathLst>
            </a:custGeom>
            <a:solidFill>
              <a:srgbClr val="ADA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74" name="Google Shape;1074;p81"/>
            <p:cNvGrpSpPr/>
            <p:nvPr/>
          </p:nvGrpSpPr>
          <p:grpSpPr>
            <a:xfrm>
              <a:off x="4558895" y="1723815"/>
              <a:ext cx="627417" cy="629859"/>
              <a:chOff x="4558895" y="1723815"/>
              <a:chExt cx="627417" cy="629859"/>
            </a:xfrm>
          </p:grpSpPr>
          <p:grpSp>
            <p:nvGrpSpPr>
              <p:cNvPr id="1075" name="Google Shape;1075;p81"/>
              <p:cNvGrpSpPr/>
              <p:nvPr/>
            </p:nvGrpSpPr>
            <p:grpSpPr>
              <a:xfrm>
                <a:off x="4558895" y="1723815"/>
                <a:ext cx="627417" cy="629859"/>
                <a:chOff x="2283145" y="3108326"/>
                <a:chExt cx="3622500" cy="3636600"/>
              </a:xfrm>
            </p:grpSpPr>
            <p:sp>
              <p:nvSpPr>
                <p:cNvPr id="1076" name="Google Shape;1076;p81"/>
                <p:cNvSpPr/>
                <p:nvPr/>
              </p:nvSpPr>
              <p:spPr>
                <a:xfrm>
                  <a:off x="2283145" y="3108326"/>
                  <a:ext cx="3622500" cy="3636600"/>
                </a:xfrm>
                <a:prstGeom prst="ellipse">
                  <a:avLst/>
                </a:prstGeom>
                <a:gradFill>
                  <a:gsLst>
                    <a:gs pos="0">
                      <a:srgbClr val="FFFFFF"/>
                    </a:gs>
                    <a:gs pos="100000">
                      <a:schemeClr val="accent3"/>
                    </a:gs>
                  </a:gsLst>
                  <a:lin ang="1740015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77" name="Google Shape;1077;p81"/>
                <p:cNvSpPr/>
                <p:nvPr/>
              </p:nvSpPr>
              <p:spPr>
                <a:xfrm>
                  <a:off x="2531105" y="3327400"/>
                  <a:ext cx="3109500" cy="31095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pic>
            <p:nvPicPr>
              <p:cNvPr id="1078" name="Google Shape;1078;p81"/>
              <p:cNvPicPr preferRelativeResize="0"/>
              <p:nvPr/>
            </p:nvPicPr>
            <p:blipFill>
              <a:blip r:embed="rId4">
                <a:alphaModFix/>
              </a:blip>
              <a:stretch>
                <a:fillRect/>
              </a:stretch>
            </p:blipFill>
            <p:spPr>
              <a:xfrm>
                <a:off x="4722475" y="1875300"/>
                <a:ext cx="300250" cy="300250"/>
              </a:xfrm>
              <a:prstGeom prst="rect">
                <a:avLst/>
              </a:prstGeom>
              <a:noFill/>
              <a:ln>
                <a:noFill/>
              </a:ln>
            </p:spPr>
          </p:pic>
        </p:grpSp>
      </p:grpSp>
      <p:grpSp>
        <p:nvGrpSpPr>
          <p:cNvPr id="1079" name="Google Shape;1079;p81"/>
          <p:cNvGrpSpPr/>
          <p:nvPr/>
        </p:nvGrpSpPr>
        <p:grpSpPr>
          <a:xfrm>
            <a:off x="3539728" y="3364706"/>
            <a:ext cx="1278267" cy="1049029"/>
            <a:chOff x="3539728" y="3364706"/>
            <a:chExt cx="1278267" cy="1049029"/>
          </a:xfrm>
        </p:grpSpPr>
        <p:sp>
          <p:nvSpPr>
            <p:cNvPr id="1080" name="Google Shape;1080;p81"/>
            <p:cNvSpPr/>
            <p:nvPr/>
          </p:nvSpPr>
          <p:spPr>
            <a:xfrm>
              <a:off x="3539728" y="3364706"/>
              <a:ext cx="902494" cy="664369"/>
            </a:xfrm>
            <a:custGeom>
              <a:avLst/>
              <a:gdLst/>
              <a:ahLst/>
              <a:cxnLst/>
              <a:rect l="l" t="t" r="r" b="b"/>
              <a:pathLst>
                <a:path w="758" h="558" extrusionOk="0">
                  <a:moveTo>
                    <a:pt x="745" y="558"/>
                  </a:moveTo>
                  <a:lnTo>
                    <a:pt x="0" y="19"/>
                  </a:lnTo>
                  <a:lnTo>
                    <a:pt x="13" y="0"/>
                  </a:lnTo>
                  <a:lnTo>
                    <a:pt x="758" y="541"/>
                  </a:lnTo>
                  <a:lnTo>
                    <a:pt x="745" y="558"/>
                  </a:lnTo>
                  <a:close/>
                </a:path>
              </a:pathLst>
            </a:custGeom>
            <a:solidFill>
              <a:srgbClr val="ADA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81" name="Google Shape;1081;p81"/>
            <p:cNvGrpSpPr/>
            <p:nvPr/>
          </p:nvGrpSpPr>
          <p:grpSpPr>
            <a:xfrm>
              <a:off x="4190579" y="3783877"/>
              <a:ext cx="627417" cy="629859"/>
              <a:chOff x="4190579" y="3783877"/>
              <a:chExt cx="627417" cy="629859"/>
            </a:xfrm>
          </p:grpSpPr>
          <p:grpSp>
            <p:nvGrpSpPr>
              <p:cNvPr id="1082" name="Google Shape;1082;p81"/>
              <p:cNvGrpSpPr/>
              <p:nvPr/>
            </p:nvGrpSpPr>
            <p:grpSpPr>
              <a:xfrm>
                <a:off x="4190579" y="3783877"/>
                <a:ext cx="627417" cy="629859"/>
                <a:chOff x="2283145" y="3108326"/>
                <a:chExt cx="3622500" cy="3636600"/>
              </a:xfrm>
            </p:grpSpPr>
            <p:sp>
              <p:nvSpPr>
                <p:cNvPr id="1083" name="Google Shape;1083;p81"/>
                <p:cNvSpPr/>
                <p:nvPr/>
              </p:nvSpPr>
              <p:spPr>
                <a:xfrm>
                  <a:off x="2283145" y="3108326"/>
                  <a:ext cx="3622500" cy="3636600"/>
                </a:xfrm>
                <a:prstGeom prst="ellipse">
                  <a:avLst/>
                </a:prstGeom>
                <a:gradFill>
                  <a:gsLst>
                    <a:gs pos="0">
                      <a:srgbClr val="FFFFFF"/>
                    </a:gs>
                    <a:gs pos="100000">
                      <a:schemeClr val="accent3"/>
                    </a:gs>
                  </a:gsLst>
                  <a:lin ang="1740015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84" name="Google Shape;1084;p81"/>
                <p:cNvSpPr/>
                <p:nvPr/>
              </p:nvSpPr>
              <p:spPr>
                <a:xfrm>
                  <a:off x="2531105" y="3327400"/>
                  <a:ext cx="3109500" cy="31095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pic>
            <p:nvPicPr>
              <p:cNvPr id="1085" name="Google Shape;1085;p81"/>
              <p:cNvPicPr preferRelativeResize="0"/>
              <p:nvPr/>
            </p:nvPicPr>
            <p:blipFill>
              <a:blip r:embed="rId5">
                <a:alphaModFix/>
              </a:blip>
              <a:stretch>
                <a:fillRect/>
              </a:stretch>
            </p:blipFill>
            <p:spPr>
              <a:xfrm>
                <a:off x="4354175" y="3949275"/>
                <a:ext cx="300225" cy="300225"/>
              </a:xfrm>
              <a:prstGeom prst="rect">
                <a:avLst/>
              </a:prstGeom>
              <a:noFill/>
              <a:ln>
                <a:noFill/>
              </a:ln>
            </p:spPr>
          </p:pic>
        </p:grpSp>
      </p:grpSp>
      <p:grpSp>
        <p:nvGrpSpPr>
          <p:cNvPr id="1086" name="Google Shape;1086;p81"/>
          <p:cNvGrpSpPr/>
          <p:nvPr/>
        </p:nvGrpSpPr>
        <p:grpSpPr>
          <a:xfrm>
            <a:off x="1708948" y="1578615"/>
            <a:ext cx="2284349" cy="2293240"/>
            <a:chOff x="1708948" y="1578615"/>
            <a:chExt cx="2284349" cy="2293240"/>
          </a:xfrm>
        </p:grpSpPr>
        <p:grpSp>
          <p:nvGrpSpPr>
            <p:cNvPr id="1087" name="Google Shape;1087;p81"/>
            <p:cNvGrpSpPr/>
            <p:nvPr/>
          </p:nvGrpSpPr>
          <p:grpSpPr>
            <a:xfrm>
              <a:off x="1708948" y="1578615"/>
              <a:ext cx="2284349" cy="2293240"/>
              <a:chOff x="2283145" y="3108326"/>
              <a:chExt cx="3622500" cy="3636600"/>
            </a:xfrm>
          </p:grpSpPr>
          <p:sp>
            <p:nvSpPr>
              <p:cNvPr id="1088" name="Google Shape;1088;p81"/>
              <p:cNvSpPr/>
              <p:nvPr/>
            </p:nvSpPr>
            <p:spPr>
              <a:xfrm>
                <a:off x="2283145" y="3108326"/>
                <a:ext cx="3622500" cy="36366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89" name="Google Shape;1089;p81"/>
              <p:cNvSpPr/>
              <p:nvPr/>
            </p:nvSpPr>
            <p:spPr>
              <a:xfrm>
                <a:off x="2531105" y="3327400"/>
                <a:ext cx="3109500" cy="3109500"/>
              </a:xfrm>
              <a:prstGeom prst="ellipse">
                <a:avLst/>
              </a:prstGeom>
              <a:solidFill>
                <a:srgbClr val="FBFBF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nvGrpSpPr>
            <p:cNvPr id="1090" name="Google Shape;1090;p81"/>
            <p:cNvGrpSpPr/>
            <p:nvPr/>
          </p:nvGrpSpPr>
          <p:grpSpPr>
            <a:xfrm>
              <a:off x="2445722" y="2141919"/>
              <a:ext cx="810816" cy="1006078"/>
              <a:chOff x="2760663" y="2733675"/>
              <a:chExt cx="1081088" cy="1341438"/>
            </a:xfrm>
          </p:grpSpPr>
          <p:sp>
            <p:nvSpPr>
              <p:cNvPr id="1091" name="Google Shape;1091;p81"/>
              <p:cNvSpPr/>
              <p:nvPr/>
            </p:nvSpPr>
            <p:spPr>
              <a:xfrm>
                <a:off x="2760663" y="2917825"/>
                <a:ext cx="1081088" cy="447675"/>
              </a:xfrm>
              <a:custGeom>
                <a:avLst/>
                <a:gdLst/>
                <a:ahLst/>
                <a:cxnLst/>
                <a:rect l="l" t="t" r="r" b="b"/>
                <a:pathLst>
                  <a:path w="363" h="150" extrusionOk="0">
                    <a:moveTo>
                      <a:pt x="13" y="146"/>
                    </a:moveTo>
                    <a:cubicBezTo>
                      <a:pt x="20" y="146"/>
                      <a:pt x="20" y="146"/>
                      <a:pt x="20" y="146"/>
                    </a:cubicBezTo>
                    <a:cubicBezTo>
                      <a:pt x="24" y="146"/>
                      <a:pt x="28" y="147"/>
                      <a:pt x="31" y="150"/>
                    </a:cubicBezTo>
                    <a:cubicBezTo>
                      <a:pt x="164" y="48"/>
                      <a:pt x="164" y="48"/>
                      <a:pt x="164" y="48"/>
                    </a:cubicBezTo>
                    <a:cubicBezTo>
                      <a:pt x="174" y="40"/>
                      <a:pt x="189" y="40"/>
                      <a:pt x="200" y="48"/>
                    </a:cubicBezTo>
                    <a:cubicBezTo>
                      <a:pt x="332" y="150"/>
                      <a:pt x="332" y="150"/>
                      <a:pt x="332" y="150"/>
                    </a:cubicBezTo>
                    <a:cubicBezTo>
                      <a:pt x="335" y="147"/>
                      <a:pt x="339" y="146"/>
                      <a:pt x="343" y="146"/>
                    </a:cubicBezTo>
                    <a:cubicBezTo>
                      <a:pt x="350" y="146"/>
                      <a:pt x="350" y="146"/>
                      <a:pt x="350" y="146"/>
                    </a:cubicBezTo>
                    <a:cubicBezTo>
                      <a:pt x="359" y="146"/>
                      <a:pt x="363" y="134"/>
                      <a:pt x="356" y="129"/>
                    </a:cubicBezTo>
                    <a:cubicBezTo>
                      <a:pt x="200" y="9"/>
                      <a:pt x="200" y="9"/>
                      <a:pt x="200" y="9"/>
                    </a:cubicBezTo>
                    <a:cubicBezTo>
                      <a:pt x="189" y="0"/>
                      <a:pt x="174" y="0"/>
                      <a:pt x="164" y="9"/>
                    </a:cubicBezTo>
                    <a:cubicBezTo>
                      <a:pt x="7" y="129"/>
                      <a:pt x="7" y="129"/>
                      <a:pt x="7" y="129"/>
                    </a:cubicBezTo>
                    <a:cubicBezTo>
                      <a:pt x="0" y="134"/>
                      <a:pt x="4" y="146"/>
                      <a:pt x="13" y="146"/>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92" name="Google Shape;1092;p81"/>
              <p:cNvSpPr/>
              <p:nvPr/>
            </p:nvSpPr>
            <p:spPr>
              <a:xfrm>
                <a:off x="3522663" y="2733675"/>
                <a:ext cx="223800" cy="68400"/>
              </a:xfrm>
              <a:prstGeom prst="rect">
                <a:avLst/>
              </a:prstGeom>
              <a:solidFill>
                <a:schemeClr val="accent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93" name="Google Shape;1093;p81"/>
              <p:cNvSpPr/>
              <p:nvPr/>
            </p:nvSpPr>
            <p:spPr>
              <a:xfrm>
                <a:off x="3549650" y="2816225"/>
                <a:ext cx="176213" cy="382588"/>
              </a:xfrm>
              <a:custGeom>
                <a:avLst/>
                <a:gdLst/>
                <a:ahLst/>
                <a:cxnLst/>
                <a:rect l="l" t="t" r="r" b="b"/>
                <a:pathLst>
                  <a:path w="111" h="241" extrusionOk="0">
                    <a:moveTo>
                      <a:pt x="111" y="241"/>
                    </a:moveTo>
                    <a:lnTo>
                      <a:pt x="0" y="154"/>
                    </a:lnTo>
                    <a:lnTo>
                      <a:pt x="0" y="0"/>
                    </a:lnTo>
                    <a:lnTo>
                      <a:pt x="111" y="0"/>
                    </a:lnTo>
                    <a:lnTo>
                      <a:pt x="111" y="241"/>
                    </a:lnTo>
                    <a:close/>
                  </a:path>
                </a:pathLst>
              </a:custGeom>
              <a:solidFill>
                <a:schemeClr val="accent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94" name="Google Shape;1094;p81"/>
              <p:cNvSpPr/>
              <p:nvPr/>
            </p:nvSpPr>
            <p:spPr>
              <a:xfrm>
                <a:off x="2863850" y="3070225"/>
                <a:ext cx="873125" cy="1004888"/>
              </a:xfrm>
              <a:custGeom>
                <a:avLst/>
                <a:gdLst/>
                <a:ahLst/>
                <a:cxnLst/>
                <a:rect l="l" t="t" r="r" b="b"/>
                <a:pathLst>
                  <a:path w="293" h="337" extrusionOk="0">
                    <a:moveTo>
                      <a:pt x="165" y="8"/>
                    </a:moveTo>
                    <a:cubicBezTo>
                      <a:pt x="154" y="0"/>
                      <a:pt x="139" y="0"/>
                      <a:pt x="128" y="8"/>
                    </a:cubicBezTo>
                    <a:cubicBezTo>
                      <a:pt x="0" y="106"/>
                      <a:pt x="0" y="106"/>
                      <a:pt x="0" y="106"/>
                    </a:cubicBezTo>
                    <a:cubicBezTo>
                      <a:pt x="1" y="108"/>
                      <a:pt x="1" y="109"/>
                      <a:pt x="1" y="110"/>
                    </a:cubicBezTo>
                    <a:cubicBezTo>
                      <a:pt x="1" y="317"/>
                      <a:pt x="1" y="317"/>
                      <a:pt x="1" y="317"/>
                    </a:cubicBezTo>
                    <a:cubicBezTo>
                      <a:pt x="1" y="328"/>
                      <a:pt x="10" y="337"/>
                      <a:pt x="22" y="337"/>
                    </a:cubicBezTo>
                    <a:cubicBezTo>
                      <a:pt x="271" y="337"/>
                      <a:pt x="271" y="337"/>
                      <a:pt x="271" y="337"/>
                    </a:cubicBezTo>
                    <a:cubicBezTo>
                      <a:pt x="283" y="337"/>
                      <a:pt x="292" y="328"/>
                      <a:pt x="292" y="317"/>
                    </a:cubicBezTo>
                    <a:cubicBezTo>
                      <a:pt x="292" y="110"/>
                      <a:pt x="292" y="110"/>
                      <a:pt x="292" y="110"/>
                    </a:cubicBezTo>
                    <a:cubicBezTo>
                      <a:pt x="292" y="109"/>
                      <a:pt x="292" y="108"/>
                      <a:pt x="293" y="106"/>
                    </a:cubicBezTo>
                    <a:lnTo>
                      <a:pt x="165" y="8"/>
                    </a:lnTo>
                    <a:close/>
                    <a:moveTo>
                      <a:pt x="82" y="243"/>
                    </a:moveTo>
                    <a:cubicBezTo>
                      <a:pt x="48" y="243"/>
                      <a:pt x="48" y="243"/>
                      <a:pt x="48" y="243"/>
                    </a:cubicBezTo>
                    <a:cubicBezTo>
                      <a:pt x="48" y="192"/>
                      <a:pt x="48" y="192"/>
                      <a:pt x="48" y="192"/>
                    </a:cubicBezTo>
                    <a:cubicBezTo>
                      <a:pt x="82" y="192"/>
                      <a:pt x="82" y="192"/>
                      <a:pt x="82" y="192"/>
                    </a:cubicBezTo>
                    <a:lnTo>
                      <a:pt x="82" y="243"/>
                    </a:lnTo>
                    <a:close/>
                    <a:moveTo>
                      <a:pt x="82" y="181"/>
                    </a:moveTo>
                    <a:cubicBezTo>
                      <a:pt x="48" y="181"/>
                      <a:pt x="48" y="181"/>
                      <a:pt x="48" y="181"/>
                    </a:cubicBezTo>
                    <a:cubicBezTo>
                      <a:pt x="48" y="131"/>
                      <a:pt x="48" y="131"/>
                      <a:pt x="48" y="131"/>
                    </a:cubicBezTo>
                    <a:cubicBezTo>
                      <a:pt x="82" y="131"/>
                      <a:pt x="82" y="131"/>
                      <a:pt x="82" y="131"/>
                    </a:cubicBezTo>
                    <a:lnTo>
                      <a:pt x="82" y="181"/>
                    </a:lnTo>
                    <a:close/>
                    <a:moveTo>
                      <a:pt x="127" y="243"/>
                    </a:moveTo>
                    <a:cubicBezTo>
                      <a:pt x="93" y="243"/>
                      <a:pt x="93" y="243"/>
                      <a:pt x="93" y="243"/>
                    </a:cubicBezTo>
                    <a:cubicBezTo>
                      <a:pt x="93" y="192"/>
                      <a:pt x="93" y="192"/>
                      <a:pt x="93" y="192"/>
                    </a:cubicBezTo>
                    <a:cubicBezTo>
                      <a:pt x="127" y="192"/>
                      <a:pt x="127" y="192"/>
                      <a:pt x="127" y="192"/>
                    </a:cubicBezTo>
                    <a:lnTo>
                      <a:pt x="127" y="243"/>
                    </a:lnTo>
                    <a:close/>
                    <a:moveTo>
                      <a:pt x="127" y="181"/>
                    </a:moveTo>
                    <a:cubicBezTo>
                      <a:pt x="93" y="181"/>
                      <a:pt x="93" y="181"/>
                      <a:pt x="93" y="181"/>
                    </a:cubicBezTo>
                    <a:cubicBezTo>
                      <a:pt x="93" y="131"/>
                      <a:pt x="93" y="131"/>
                      <a:pt x="93" y="131"/>
                    </a:cubicBezTo>
                    <a:cubicBezTo>
                      <a:pt x="127" y="131"/>
                      <a:pt x="127" y="131"/>
                      <a:pt x="127" y="131"/>
                    </a:cubicBezTo>
                    <a:lnTo>
                      <a:pt x="127" y="181"/>
                    </a:lnTo>
                    <a:close/>
                  </a:path>
                </a:pathLst>
              </a:custGeom>
              <a:solidFill>
                <a:schemeClr val="accent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6"/>
                                        </p:tgtEl>
                                        <p:attrNameLst>
                                          <p:attrName>style.visibility</p:attrName>
                                        </p:attrNameLst>
                                      </p:cBhvr>
                                      <p:to>
                                        <p:strVal val="visible"/>
                                      </p:to>
                                    </p:set>
                                    <p:animEffect transition="in" filter="fade">
                                      <p:cBhvr>
                                        <p:cTn id="7" dur="500"/>
                                        <p:tgtEl>
                                          <p:spTgt spid="10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7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47"/>
                                        </p:tgtEl>
                                        <p:attrNameLst>
                                          <p:attrName>style.visibility</p:attrName>
                                        </p:attrNameLst>
                                      </p:cBhvr>
                                      <p:to>
                                        <p:strVal val="visible"/>
                                      </p:to>
                                    </p:set>
                                    <p:animEffect transition="in" filter="fade">
                                      <p:cBhvr>
                                        <p:cTn id="15" dur="500"/>
                                        <p:tgtEl>
                                          <p:spTgt spid="10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72"/>
                                        </p:tgtEl>
                                        <p:attrNameLst>
                                          <p:attrName>style.visibility</p:attrName>
                                        </p:attrNameLst>
                                      </p:cBhvr>
                                      <p:to>
                                        <p:strVal val="visible"/>
                                      </p:to>
                                    </p:set>
                                    <p:animEffect transition="in" filter="fade">
                                      <p:cBhvr>
                                        <p:cTn id="20" dur="700"/>
                                        <p:tgtEl>
                                          <p:spTgt spid="1072"/>
                                        </p:tgtEl>
                                      </p:cBhvr>
                                    </p:animEffect>
                                  </p:childTnLst>
                                </p:cTn>
                              </p:par>
                              <p:par>
                                <p:cTn id="21" presetID="10" presetClass="entr" presetSubtype="0" fill="hold" nodeType="withEffect">
                                  <p:stCondLst>
                                    <p:cond delay="0"/>
                                  </p:stCondLst>
                                  <p:childTnLst>
                                    <p:set>
                                      <p:cBhvr>
                                        <p:cTn id="22" dur="1" fill="hold">
                                          <p:stCondLst>
                                            <p:cond delay="0"/>
                                          </p:stCondLst>
                                        </p:cTn>
                                        <p:tgtEl>
                                          <p:spTgt spid="1050"/>
                                        </p:tgtEl>
                                        <p:attrNameLst>
                                          <p:attrName>style.visibility</p:attrName>
                                        </p:attrNameLst>
                                      </p:cBhvr>
                                      <p:to>
                                        <p:strVal val="visible"/>
                                      </p:to>
                                    </p:set>
                                    <p:animEffect transition="in" filter="fade">
                                      <p:cBhvr>
                                        <p:cTn id="23" dur="500"/>
                                        <p:tgtEl>
                                          <p:spTgt spid="10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65"/>
                                        </p:tgtEl>
                                        <p:attrNameLst>
                                          <p:attrName>style.visibility</p:attrName>
                                        </p:attrNameLst>
                                      </p:cBhvr>
                                      <p:to>
                                        <p:strVal val="visible"/>
                                      </p:to>
                                    </p:set>
                                    <p:animEffect transition="in" filter="fade">
                                      <p:cBhvr>
                                        <p:cTn id="28" dur="500"/>
                                        <p:tgtEl>
                                          <p:spTgt spid="1065"/>
                                        </p:tgtEl>
                                      </p:cBhvr>
                                    </p:animEffect>
                                  </p:childTnLst>
                                </p:cTn>
                              </p:par>
                              <p:par>
                                <p:cTn id="29" presetID="10" presetClass="entr" presetSubtype="0" fill="hold" nodeType="withEffect">
                                  <p:stCondLst>
                                    <p:cond delay="0"/>
                                  </p:stCondLst>
                                  <p:childTnLst>
                                    <p:set>
                                      <p:cBhvr>
                                        <p:cTn id="30" dur="1" fill="hold">
                                          <p:stCondLst>
                                            <p:cond delay="0"/>
                                          </p:stCondLst>
                                        </p:cTn>
                                        <p:tgtEl>
                                          <p:spTgt spid="1051"/>
                                        </p:tgtEl>
                                        <p:attrNameLst>
                                          <p:attrName>style.visibility</p:attrName>
                                        </p:attrNameLst>
                                      </p:cBhvr>
                                      <p:to>
                                        <p:strVal val="visible"/>
                                      </p:to>
                                    </p:set>
                                    <p:animEffect transition="in" filter="fade">
                                      <p:cBhvr>
                                        <p:cTn id="31" dur="500"/>
                                        <p:tgtEl>
                                          <p:spTgt spid="10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37"/>
                                        </p:tgtEl>
                                        <p:attrNameLst>
                                          <p:attrName>style.visibility</p:attrName>
                                        </p:attrNameLst>
                                      </p:cBhvr>
                                      <p:to>
                                        <p:strVal val="visible"/>
                                      </p:to>
                                    </p:set>
                                    <p:animEffect transition="in" filter="fade">
                                      <p:cBhvr>
                                        <p:cTn id="36" dur="500"/>
                                        <p:tgtEl>
                                          <p:spTgt spid="1037"/>
                                        </p:tgtEl>
                                      </p:cBhvr>
                                    </p:animEffect>
                                  </p:childTnLst>
                                </p:cTn>
                              </p:par>
                              <p:par>
                                <p:cTn id="37" presetID="10" presetClass="entr" presetSubtype="0" fill="hold" nodeType="withEffect">
                                  <p:stCondLst>
                                    <p:cond delay="0"/>
                                  </p:stCondLst>
                                  <p:childTnLst>
                                    <p:set>
                                      <p:cBhvr>
                                        <p:cTn id="38" dur="1" fill="hold">
                                          <p:stCondLst>
                                            <p:cond delay="0"/>
                                          </p:stCondLst>
                                        </p:cTn>
                                        <p:tgtEl>
                                          <p:spTgt spid="1049"/>
                                        </p:tgtEl>
                                        <p:attrNameLst>
                                          <p:attrName>style.visibility</p:attrName>
                                        </p:attrNameLst>
                                      </p:cBhvr>
                                      <p:to>
                                        <p:strVal val="visible"/>
                                      </p:to>
                                    </p:set>
                                    <p:animEffect transition="in" filter="fade">
                                      <p:cBhvr>
                                        <p:cTn id="39" dur="500"/>
                                        <p:tgtEl>
                                          <p:spTgt spid="104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79"/>
                                        </p:tgtEl>
                                        <p:attrNameLst>
                                          <p:attrName>style.visibility</p:attrName>
                                        </p:attrNameLst>
                                      </p:cBhvr>
                                      <p:to>
                                        <p:strVal val="visible"/>
                                      </p:to>
                                    </p:set>
                                    <p:animEffect transition="in" filter="fade">
                                      <p:cBhvr>
                                        <p:cTn id="44" dur="500"/>
                                        <p:tgtEl>
                                          <p:spTgt spid="1079"/>
                                        </p:tgtEl>
                                      </p:cBhvr>
                                    </p:animEffect>
                                  </p:childTnLst>
                                </p:cTn>
                              </p:par>
                              <p:par>
                                <p:cTn id="45" presetID="10"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800"/>
                                        <p:tgtEl>
                                          <p:spTgt spid="1026"/>
                                        </p:tgtEl>
                                      </p:cBhvr>
                                    </p:animEffect>
                                  </p:childTnLst>
                                </p:cTn>
                              </p:par>
                              <p:par>
                                <p:cTn id="48" presetID="10" presetClass="entr" presetSubtype="0" fill="hold" nodeType="withEffect">
                                  <p:stCondLst>
                                    <p:cond delay="0"/>
                                  </p:stCondLst>
                                  <p:childTnLst>
                                    <p:set>
                                      <p:cBhvr>
                                        <p:cTn id="49" dur="1" fill="hold">
                                          <p:stCondLst>
                                            <p:cond delay="0"/>
                                          </p:stCondLst>
                                        </p:cTn>
                                        <p:tgtEl>
                                          <p:spTgt spid="1048"/>
                                        </p:tgtEl>
                                        <p:attrNameLst>
                                          <p:attrName>style.visibility</p:attrName>
                                        </p:attrNameLst>
                                      </p:cBhvr>
                                      <p:to>
                                        <p:strVal val="visible"/>
                                      </p:to>
                                    </p:set>
                                    <p:animEffect transition="in" filter="fade">
                                      <p:cBhvr>
                                        <p:cTn id="50"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098"/>
        <p:cNvGrpSpPr/>
        <p:nvPr/>
      </p:nvGrpSpPr>
      <p:grpSpPr>
        <a:xfrm>
          <a:off x="0" y="0"/>
          <a:ext cx="0" cy="0"/>
          <a:chOff x="0" y="0"/>
          <a:chExt cx="0" cy="0"/>
        </a:xfrm>
      </p:grpSpPr>
      <p:sp>
        <p:nvSpPr>
          <p:cNvPr id="1099" name="Google Shape;1099;p82"/>
          <p:cNvSpPr/>
          <p:nvPr/>
        </p:nvSpPr>
        <p:spPr>
          <a:xfrm>
            <a:off x="-1254550" y="3803172"/>
            <a:ext cx="1702202" cy="1716275"/>
          </a:xfrm>
          <a:custGeom>
            <a:avLst/>
            <a:gdLst/>
            <a:ahLst/>
            <a:cxnLst/>
            <a:rect l="l" t="t" r="r" b="b"/>
            <a:pathLst>
              <a:path w="1738" h="1742" extrusionOk="0">
                <a:moveTo>
                  <a:pt x="992" y="64"/>
                </a:moveTo>
                <a:cubicBezTo>
                  <a:pt x="1665" y="692"/>
                  <a:pt x="1665" y="692"/>
                  <a:pt x="1665" y="692"/>
                </a:cubicBezTo>
                <a:cubicBezTo>
                  <a:pt x="1735" y="757"/>
                  <a:pt x="1738" y="865"/>
                  <a:pt x="1674" y="935"/>
                </a:cubicBezTo>
                <a:cubicBezTo>
                  <a:pt x="989" y="1669"/>
                  <a:pt x="989" y="1669"/>
                  <a:pt x="989" y="1669"/>
                </a:cubicBezTo>
                <a:cubicBezTo>
                  <a:pt x="924" y="1739"/>
                  <a:pt x="815" y="1742"/>
                  <a:pt x="746" y="1678"/>
                </a:cubicBezTo>
                <a:cubicBezTo>
                  <a:pt x="73" y="1050"/>
                  <a:pt x="73" y="1050"/>
                  <a:pt x="73" y="1050"/>
                </a:cubicBezTo>
                <a:cubicBezTo>
                  <a:pt x="3" y="985"/>
                  <a:pt x="0" y="877"/>
                  <a:pt x="64" y="807"/>
                </a:cubicBezTo>
                <a:cubicBezTo>
                  <a:pt x="749" y="73"/>
                  <a:pt x="749" y="73"/>
                  <a:pt x="749" y="73"/>
                </a:cubicBezTo>
                <a:cubicBezTo>
                  <a:pt x="814" y="3"/>
                  <a:pt x="923" y="0"/>
                  <a:pt x="992" y="64"/>
                </a:cubicBezTo>
                <a:close/>
              </a:path>
            </a:pathLst>
          </a:custGeom>
          <a:solidFill>
            <a:srgbClr val="EFEF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82"/>
          <p:cNvSpPr/>
          <p:nvPr/>
        </p:nvSpPr>
        <p:spPr>
          <a:xfrm>
            <a:off x="8678976" y="1118100"/>
            <a:ext cx="1465373" cy="1469046"/>
          </a:xfrm>
          <a:custGeom>
            <a:avLst/>
            <a:gdLst/>
            <a:ahLst/>
            <a:cxnLst/>
            <a:rect l="l" t="t" r="r" b="b"/>
            <a:pathLst>
              <a:path w="1738" h="1742" extrusionOk="0">
                <a:moveTo>
                  <a:pt x="992" y="64"/>
                </a:moveTo>
                <a:cubicBezTo>
                  <a:pt x="1665" y="692"/>
                  <a:pt x="1665" y="692"/>
                  <a:pt x="1665" y="692"/>
                </a:cubicBezTo>
                <a:cubicBezTo>
                  <a:pt x="1735" y="757"/>
                  <a:pt x="1738" y="865"/>
                  <a:pt x="1674" y="935"/>
                </a:cubicBezTo>
                <a:cubicBezTo>
                  <a:pt x="989" y="1669"/>
                  <a:pt x="989" y="1669"/>
                  <a:pt x="989" y="1669"/>
                </a:cubicBezTo>
                <a:cubicBezTo>
                  <a:pt x="924" y="1739"/>
                  <a:pt x="815" y="1742"/>
                  <a:pt x="746" y="1678"/>
                </a:cubicBezTo>
                <a:cubicBezTo>
                  <a:pt x="73" y="1050"/>
                  <a:pt x="73" y="1050"/>
                  <a:pt x="73" y="1050"/>
                </a:cubicBezTo>
                <a:cubicBezTo>
                  <a:pt x="3" y="985"/>
                  <a:pt x="0" y="877"/>
                  <a:pt x="64" y="807"/>
                </a:cubicBezTo>
                <a:cubicBezTo>
                  <a:pt x="749" y="73"/>
                  <a:pt x="749" y="73"/>
                  <a:pt x="749" y="73"/>
                </a:cubicBezTo>
                <a:cubicBezTo>
                  <a:pt x="814" y="3"/>
                  <a:pt x="923" y="0"/>
                  <a:pt x="992" y="64"/>
                </a:cubicBezTo>
                <a:close/>
              </a:path>
            </a:pathLst>
          </a:custGeom>
          <a:solidFill>
            <a:srgbClr val="EFEF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82"/>
          <p:cNvSpPr/>
          <p:nvPr/>
        </p:nvSpPr>
        <p:spPr>
          <a:xfrm>
            <a:off x="341350" y="1020925"/>
            <a:ext cx="8672100" cy="3480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00" i="0" u="none" strike="noStrike" cap="none">
              <a:solidFill>
                <a:srgbClr val="FFFFFF"/>
              </a:solidFill>
              <a:latin typeface="Roboto"/>
              <a:ea typeface="Roboto"/>
              <a:cs typeface="Roboto"/>
              <a:sym typeface="Roboto"/>
            </a:endParaRPr>
          </a:p>
        </p:txBody>
      </p:sp>
      <p:sp>
        <p:nvSpPr>
          <p:cNvPr id="1102" name="Google Shape;1102;p82"/>
          <p:cNvSpPr/>
          <p:nvPr/>
        </p:nvSpPr>
        <p:spPr>
          <a:xfrm>
            <a:off x="520150" y="1086875"/>
            <a:ext cx="8493300" cy="3012000"/>
          </a:xfrm>
          <a:prstGeom prst="rect">
            <a:avLst/>
          </a:prstGeom>
          <a:noFill/>
          <a:ln>
            <a:noFill/>
          </a:ln>
        </p:spPr>
        <p:txBody>
          <a:bodyPr spcFirstLastPara="1" wrap="square" lIns="91425" tIns="45700" rIns="91425" bIns="45700" anchor="t" anchorCtr="0">
            <a:noAutofit/>
          </a:bodyPr>
          <a:lstStyle/>
          <a:p>
            <a:pPr marL="285750" marR="0" lvl="0" indent="-234950" algn="just" rtl="0">
              <a:lnSpc>
                <a:spcPct val="125000"/>
              </a:lnSpc>
              <a:spcBef>
                <a:spcPts val="0"/>
              </a:spcBef>
              <a:spcAft>
                <a:spcPts val="0"/>
              </a:spcAft>
              <a:buClr>
                <a:schemeClr val="accent5"/>
              </a:buClr>
              <a:buSzPts val="1200"/>
              <a:buFont typeface="Roboto"/>
              <a:buChar char="■"/>
            </a:pPr>
            <a:r>
              <a:rPr lang="vi" sz="1200" b="1">
                <a:solidFill>
                  <a:schemeClr val="accent5"/>
                </a:solidFill>
                <a:latin typeface="Roboto"/>
                <a:ea typeface="Roboto"/>
                <a:cs typeface="Roboto"/>
                <a:sym typeface="Roboto"/>
              </a:rPr>
              <a:t>Xác định mục tiêu, kỳ vọng khả thi cho từng giai đoạn thực hiện chuyển đổi số</a:t>
            </a:r>
            <a:endParaRPr sz="1200" b="1">
              <a:solidFill>
                <a:schemeClr val="accent5"/>
              </a:solidFill>
              <a:latin typeface="Roboto"/>
              <a:ea typeface="Roboto"/>
              <a:cs typeface="Roboto"/>
              <a:sym typeface="Roboto"/>
            </a:endParaRPr>
          </a:p>
          <a:p>
            <a:pPr marL="285750" marR="0" lvl="0" indent="-234950" algn="just" rtl="0">
              <a:lnSpc>
                <a:spcPct val="125000"/>
              </a:lnSpc>
              <a:spcBef>
                <a:spcPts val="0"/>
              </a:spcBef>
              <a:spcAft>
                <a:spcPts val="0"/>
              </a:spcAft>
              <a:buClr>
                <a:schemeClr val="accent5"/>
              </a:buClr>
              <a:buSzPts val="1200"/>
              <a:buFont typeface="Roboto"/>
              <a:buChar char="■"/>
            </a:pPr>
            <a:r>
              <a:rPr lang="vi" sz="1200" b="1">
                <a:solidFill>
                  <a:schemeClr val="accent5"/>
                </a:solidFill>
                <a:latin typeface="Roboto"/>
                <a:ea typeface="Roboto"/>
                <a:cs typeface="Roboto"/>
                <a:sym typeface="Roboto"/>
              </a:rPr>
              <a:t>Phân tích nguồn lực, điểm mạnh yếu của doanh nghiệp mình</a:t>
            </a:r>
            <a:endParaRPr sz="1200">
              <a:solidFill>
                <a:schemeClr val="dk2"/>
              </a:solidFill>
              <a:latin typeface="Roboto"/>
              <a:ea typeface="Roboto"/>
              <a:cs typeface="Roboto"/>
              <a:sym typeface="Roboto"/>
            </a:endParaRPr>
          </a:p>
        </p:txBody>
      </p:sp>
      <p:sp>
        <p:nvSpPr>
          <p:cNvPr id="1103" name="Google Shape;1103;p82"/>
          <p:cNvSpPr/>
          <p:nvPr/>
        </p:nvSpPr>
        <p:spPr>
          <a:xfrm>
            <a:off x="513850" y="2086012"/>
            <a:ext cx="8327100" cy="1605000"/>
          </a:xfrm>
          <a:prstGeom prst="rect">
            <a:avLst/>
          </a:prstGeom>
          <a:noFill/>
          <a:ln>
            <a:noFill/>
          </a:ln>
        </p:spPr>
        <p:txBody>
          <a:bodyPr spcFirstLastPara="1" wrap="square" lIns="91425" tIns="45700" rIns="91425" bIns="45700" anchor="t" anchorCtr="0">
            <a:noAutofit/>
          </a:bodyPr>
          <a:lstStyle/>
          <a:p>
            <a:pPr marL="285750" marR="0" lvl="0" indent="-234950" algn="l" rtl="0">
              <a:lnSpc>
                <a:spcPct val="125000"/>
              </a:lnSpc>
              <a:spcBef>
                <a:spcPts val="0"/>
              </a:spcBef>
              <a:spcAft>
                <a:spcPts val="0"/>
              </a:spcAft>
              <a:buClr>
                <a:schemeClr val="accent5"/>
              </a:buClr>
              <a:buSzPts val="1200"/>
              <a:buFont typeface="Roboto"/>
              <a:buChar char="■"/>
            </a:pPr>
            <a:r>
              <a:rPr lang="vi" sz="1200" b="1">
                <a:solidFill>
                  <a:schemeClr val="accent5"/>
                </a:solidFill>
                <a:latin typeface="Roboto"/>
                <a:ea typeface="Roboto"/>
                <a:cs typeface="Roboto"/>
                <a:sym typeface="Roboto"/>
              </a:rPr>
              <a:t>Chuẩn bị nguồn lực cho dự án:</a:t>
            </a:r>
            <a:endParaRPr sz="1200" b="1">
              <a:solidFill>
                <a:schemeClr val="accent5"/>
              </a:solidFill>
              <a:latin typeface="Roboto"/>
              <a:ea typeface="Roboto"/>
              <a:cs typeface="Roboto"/>
              <a:sym typeface="Roboto"/>
            </a:endParaRPr>
          </a:p>
          <a:p>
            <a:pPr marL="914400" marR="0" lvl="1" indent="-304800" algn="l" rtl="0">
              <a:lnSpc>
                <a:spcPct val="125000"/>
              </a:lnSpc>
              <a:spcBef>
                <a:spcPts val="0"/>
              </a:spcBef>
              <a:spcAft>
                <a:spcPts val="0"/>
              </a:spcAft>
              <a:buClr>
                <a:schemeClr val="dk2"/>
              </a:buClr>
              <a:buSzPts val="1200"/>
              <a:buFont typeface="Roboto"/>
              <a:buChar char="○"/>
            </a:pPr>
            <a:r>
              <a:rPr lang="vi" sz="1200" b="1">
                <a:solidFill>
                  <a:schemeClr val="dk2"/>
                </a:solidFill>
                <a:latin typeface="Roboto"/>
                <a:ea typeface="Roboto"/>
                <a:cs typeface="Roboto"/>
                <a:sym typeface="Roboto"/>
              </a:rPr>
              <a:t>Lãnh đạo</a:t>
            </a:r>
            <a:endParaRPr sz="1200">
              <a:solidFill>
                <a:schemeClr val="dk2"/>
              </a:solidFill>
              <a:latin typeface="Roboto"/>
              <a:ea typeface="Roboto"/>
              <a:cs typeface="Roboto"/>
              <a:sym typeface="Roboto"/>
            </a:endParaRPr>
          </a:p>
          <a:p>
            <a:pPr marL="914400" marR="0" lvl="1" indent="-304800" algn="l" rtl="0">
              <a:lnSpc>
                <a:spcPct val="125000"/>
              </a:lnSpc>
              <a:spcBef>
                <a:spcPts val="0"/>
              </a:spcBef>
              <a:spcAft>
                <a:spcPts val="0"/>
              </a:spcAft>
              <a:buClr>
                <a:schemeClr val="dk2"/>
              </a:buClr>
              <a:buSzPts val="1200"/>
              <a:buFont typeface="Roboto"/>
              <a:buChar char="○"/>
            </a:pPr>
            <a:r>
              <a:rPr lang="vi" sz="1200">
                <a:solidFill>
                  <a:schemeClr val="dk2"/>
                </a:solidFill>
                <a:latin typeface="Roboto"/>
                <a:ea typeface="Roboto"/>
                <a:cs typeface="Roboto"/>
                <a:sym typeface="Roboto"/>
              </a:rPr>
              <a:t>Đội ngũ chủ chốt</a:t>
            </a:r>
            <a:endParaRPr sz="1200">
              <a:solidFill>
                <a:schemeClr val="dk2"/>
              </a:solidFill>
              <a:latin typeface="Roboto"/>
              <a:ea typeface="Roboto"/>
              <a:cs typeface="Roboto"/>
              <a:sym typeface="Roboto"/>
            </a:endParaRPr>
          </a:p>
          <a:p>
            <a:pPr marL="914400" marR="0" lvl="1" indent="-304800" algn="l" rtl="0">
              <a:lnSpc>
                <a:spcPct val="125000"/>
              </a:lnSpc>
              <a:spcBef>
                <a:spcPts val="0"/>
              </a:spcBef>
              <a:spcAft>
                <a:spcPts val="0"/>
              </a:spcAft>
              <a:buClr>
                <a:schemeClr val="dk2"/>
              </a:buClr>
              <a:buSzPts val="1200"/>
              <a:buFont typeface="Roboto"/>
              <a:buChar char="○"/>
            </a:pPr>
            <a:r>
              <a:rPr lang="vi" sz="1200" b="1">
                <a:solidFill>
                  <a:schemeClr val="dk2"/>
                </a:solidFill>
                <a:latin typeface="Roboto"/>
                <a:ea typeface="Roboto"/>
                <a:cs typeface="Roboto"/>
                <a:sym typeface="Roboto"/>
              </a:rPr>
              <a:t>Ngân sách:</a:t>
            </a:r>
            <a:r>
              <a:rPr lang="vi" sz="1200">
                <a:solidFill>
                  <a:schemeClr val="dk2"/>
                </a:solidFill>
                <a:latin typeface="Roboto"/>
                <a:ea typeface="Roboto"/>
                <a:cs typeface="Roboto"/>
                <a:sym typeface="Roboto"/>
              </a:rPr>
              <a:t> Đầu tư ban đầu, chi phí duy trì nâng cấp hàng năm</a:t>
            </a:r>
            <a:endParaRPr sz="1200">
              <a:solidFill>
                <a:schemeClr val="dk2"/>
              </a:solidFill>
              <a:latin typeface="Roboto"/>
              <a:ea typeface="Roboto"/>
              <a:cs typeface="Roboto"/>
              <a:sym typeface="Roboto"/>
            </a:endParaRPr>
          </a:p>
          <a:p>
            <a:pPr marL="914400" marR="0" lvl="1" indent="-304800" algn="l" rtl="0">
              <a:lnSpc>
                <a:spcPct val="125000"/>
              </a:lnSpc>
              <a:spcBef>
                <a:spcPts val="0"/>
              </a:spcBef>
              <a:spcAft>
                <a:spcPts val="0"/>
              </a:spcAft>
              <a:buClr>
                <a:schemeClr val="dk2"/>
              </a:buClr>
              <a:buSzPts val="1200"/>
              <a:buFont typeface="Roboto"/>
              <a:buChar char="○"/>
            </a:pPr>
            <a:r>
              <a:rPr lang="vi" sz="1200">
                <a:solidFill>
                  <a:schemeClr val="dk2"/>
                </a:solidFill>
                <a:latin typeface="Roboto"/>
                <a:ea typeface="Roboto"/>
                <a:cs typeface="Roboto"/>
                <a:sym typeface="Roboto"/>
              </a:rPr>
              <a:t>Thực hiện chiến dịch tuyên truyền, thể hiện sự kiên quyết của Lãnh đạo doanh nghiệp tới tất cả các phòng ban, cá nhân trong doanh nghiệp</a:t>
            </a:r>
            <a:endParaRPr sz="1200">
              <a:solidFill>
                <a:schemeClr val="dk2"/>
              </a:solidFill>
              <a:latin typeface="Roboto"/>
              <a:ea typeface="Roboto"/>
              <a:cs typeface="Roboto"/>
              <a:sym typeface="Roboto"/>
            </a:endParaRPr>
          </a:p>
        </p:txBody>
      </p:sp>
      <p:sp>
        <p:nvSpPr>
          <p:cNvPr id="1104" name="Google Shape;1104;p82"/>
          <p:cNvSpPr/>
          <p:nvPr/>
        </p:nvSpPr>
        <p:spPr>
          <a:xfrm>
            <a:off x="3406850" y="4844816"/>
            <a:ext cx="278400" cy="86100"/>
          </a:xfrm>
          <a:prstGeom prst="rect">
            <a:avLst/>
          </a:prstGeom>
          <a:solidFill>
            <a:srgbClr val="7F42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00" i="0" u="none" strike="noStrike" cap="none">
              <a:solidFill>
                <a:srgbClr val="FFFFFF"/>
              </a:solidFill>
              <a:latin typeface="Roboto"/>
              <a:ea typeface="Roboto"/>
              <a:cs typeface="Roboto"/>
              <a:sym typeface="Roboto"/>
            </a:endParaRPr>
          </a:p>
        </p:txBody>
      </p:sp>
      <p:sp>
        <p:nvSpPr>
          <p:cNvPr id="1105" name="Google Shape;1105;p82"/>
          <p:cNvSpPr/>
          <p:nvPr/>
        </p:nvSpPr>
        <p:spPr>
          <a:xfrm>
            <a:off x="3770648" y="4844816"/>
            <a:ext cx="278400" cy="86100"/>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00" i="0" u="none" strike="noStrike" cap="none">
              <a:solidFill>
                <a:srgbClr val="FFFFFF"/>
              </a:solidFill>
              <a:latin typeface="Roboto"/>
              <a:ea typeface="Roboto"/>
              <a:cs typeface="Roboto"/>
              <a:sym typeface="Roboto"/>
            </a:endParaRPr>
          </a:p>
        </p:txBody>
      </p:sp>
      <p:sp>
        <p:nvSpPr>
          <p:cNvPr id="1106" name="Google Shape;1106;p82"/>
          <p:cNvSpPr/>
          <p:nvPr/>
        </p:nvSpPr>
        <p:spPr>
          <a:xfrm>
            <a:off x="4134446" y="4844816"/>
            <a:ext cx="278400" cy="861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00" i="0" u="none" strike="noStrike" cap="none">
              <a:solidFill>
                <a:srgbClr val="FFFFFF"/>
              </a:solidFill>
              <a:latin typeface="Roboto"/>
              <a:ea typeface="Roboto"/>
              <a:cs typeface="Roboto"/>
              <a:sym typeface="Roboto"/>
            </a:endParaRPr>
          </a:p>
        </p:txBody>
      </p:sp>
      <p:sp>
        <p:nvSpPr>
          <p:cNvPr id="1107" name="Google Shape;1107;p82"/>
          <p:cNvSpPr/>
          <p:nvPr/>
        </p:nvSpPr>
        <p:spPr>
          <a:xfrm>
            <a:off x="4498244" y="4844816"/>
            <a:ext cx="278400" cy="86100"/>
          </a:xfrm>
          <a:prstGeom prst="rect">
            <a:avLst/>
          </a:prstGeom>
          <a:solidFill>
            <a:srgbClr val="674E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00" i="0" u="none" strike="noStrike" cap="none">
              <a:solidFill>
                <a:srgbClr val="FFFFFF"/>
              </a:solidFill>
              <a:latin typeface="Roboto"/>
              <a:ea typeface="Roboto"/>
              <a:cs typeface="Roboto"/>
              <a:sym typeface="Roboto"/>
            </a:endParaRPr>
          </a:p>
        </p:txBody>
      </p:sp>
      <p:sp>
        <p:nvSpPr>
          <p:cNvPr id="1108" name="Google Shape;1108;p82"/>
          <p:cNvSpPr/>
          <p:nvPr/>
        </p:nvSpPr>
        <p:spPr>
          <a:xfrm>
            <a:off x="4862042" y="4844816"/>
            <a:ext cx="278400" cy="86100"/>
          </a:xfrm>
          <a:prstGeom prst="rect">
            <a:avLst/>
          </a:prstGeom>
          <a:solidFill>
            <a:srgbClr val="7C41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00" i="0" u="none" strike="noStrike" cap="none">
              <a:solidFill>
                <a:srgbClr val="FFFFFF"/>
              </a:solidFill>
              <a:latin typeface="Roboto"/>
              <a:ea typeface="Roboto"/>
              <a:cs typeface="Roboto"/>
              <a:sym typeface="Roboto"/>
            </a:endParaRPr>
          </a:p>
        </p:txBody>
      </p:sp>
      <p:sp>
        <p:nvSpPr>
          <p:cNvPr id="1109" name="Google Shape;1109;p82"/>
          <p:cNvSpPr txBox="1"/>
          <p:nvPr/>
        </p:nvSpPr>
        <p:spPr>
          <a:xfrm>
            <a:off x="520150" y="336700"/>
            <a:ext cx="85896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2200" b="1">
                <a:solidFill>
                  <a:schemeClr val="accent5"/>
                </a:solidFill>
                <a:latin typeface="Montserrat"/>
                <a:ea typeface="Montserrat"/>
                <a:cs typeface="Montserrat"/>
                <a:sym typeface="Montserrat"/>
              </a:rPr>
              <a:t>Doanh nghiệp cần chuẩn bị gì ngay hôm nay?</a:t>
            </a:r>
            <a:endParaRPr sz="2200" i="0" u="none" strike="noStrike" cap="none">
              <a:solidFill>
                <a:schemeClr val="accent5"/>
              </a:solidFill>
              <a:latin typeface="Montserrat"/>
              <a:ea typeface="Montserrat"/>
              <a:cs typeface="Montserrat"/>
              <a:sym typeface="Montserrat"/>
            </a:endParaRPr>
          </a:p>
        </p:txBody>
      </p:sp>
      <p:sp>
        <p:nvSpPr>
          <p:cNvPr id="1110" name="Google Shape;1110;p82"/>
          <p:cNvSpPr/>
          <p:nvPr/>
        </p:nvSpPr>
        <p:spPr>
          <a:xfrm>
            <a:off x="-7050" y="336700"/>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5</a:t>
            </a:r>
            <a:endParaRPr sz="1600" b="1">
              <a:solidFill>
                <a:srgbClr val="FBFBFB"/>
              </a:solidFill>
              <a:latin typeface="Montserrat"/>
              <a:ea typeface="Montserrat"/>
              <a:cs typeface="Montserrat"/>
              <a:sym typeface="Montserrat"/>
            </a:endParaRPr>
          </a:p>
        </p:txBody>
      </p:sp>
      <p:sp>
        <p:nvSpPr>
          <p:cNvPr id="1111" name="Google Shape;1111;p82"/>
          <p:cNvSpPr/>
          <p:nvPr/>
        </p:nvSpPr>
        <p:spPr>
          <a:xfrm>
            <a:off x="473900" y="3798938"/>
            <a:ext cx="8327100" cy="40350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25000"/>
              </a:lnSpc>
              <a:spcBef>
                <a:spcPts val="0"/>
              </a:spcBef>
              <a:spcAft>
                <a:spcPts val="0"/>
              </a:spcAft>
              <a:buClr>
                <a:schemeClr val="accent5"/>
              </a:buClr>
              <a:buSzPts val="1200"/>
              <a:buFont typeface="Roboto"/>
              <a:buChar char="■"/>
            </a:pPr>
            <a:r>
              <a:rPr lang="vi" sz="1200" b="1">
                <a:solidFill>
                  <a:schemeClr val="accent5"/>
                </a:solidFill>
                <a:latin typeface="Roboto"/>
                <a:ea typeface="Roboto"/>
                <a:cs typeface="Roboto"/>
                <a:sym typeface="Roboto"/>
              </a:rPr>
              <a:t>Tìm hiểu và cân nhắc cùng đơn vị triển khai để có cái nhìn khách quan, khả thi cho từng bước đi của kế hoạch.</a:t>
            </a:r>
            <a:endParaRPr sz="1200" b="1">
              <a:solidFill>
                <a:schemeClr val="accent5"/>
              </a:solidFill>
              <a:latin typeface="Roboto"/>
              <a:ea typeface="Roboto"/>
              <a:cs typeface="Roboto"/>
              <a:sym typeface="Roboto"/>
            </a:endParaRPr>
          </a:p>
        </p:txBody>
      </p:sp>
      <p:sp>
        <p:nvSpPr>
          <p:cNvPr id="1112" name="Google Shape;1112;p82"/>
          <p:cNvSpPr/>
          <p:nvPr/>
        </p:nvSpPr>
        <p:spPr>
          <a:xfrm>
            <a:off x="-7050" y="4838050"/>
            <a:ext cx="9224100" cy="342900"/>
          </a:xfrm>
          <a:prstGeom prst="rect">
            <a:avLst/>
          </a:prstGeom>
          <a:solidFill>
            <a:srgbClr val="0093A2">
              <a:alpha val="736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000">
                <a:solidFill>
                  <a:schemeClr val="lt1"/>
                </a:solidFill>
                <a:latin typeface="Montserrat"/>
                <a:ea typeface="Montserrat"/>
                <a:cs typeface="Montserrat"/>
                <a:sym typeface="Montserrat"/>
              </a:rPr>
              <a:t>Viindoo - Giải pháp Phần mềm Quản trị Doanh nghiệp All-in-one (</a:t>
            </a:r>
            <a:r>
              <a:rPr lang="vi" sz="1000" u="sng">
                <a:solidFill>
                  <a:srgbClr val="FFFF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https://viindoo/com</a:t>
            </a:r>
            <a:r>
              <a:rPr lang="vi" sz="1000">
                <a:solidFill>
                  <a:schemeClr val="lt1"/>
                </a:solidFill>
                <a:latin typeface="Montserrat"/>
                <a:ea typeface="Montserrat"/>
                <a:cs typeface="Montserrat"/>
                <a:sym typeface="Montserrat"/>
              </a:rPr>
              <a:t>)</a:t>
            </a:r>
            <a:endParaRPr sz="1000">
              <a:solidFill>
                <a:schemeClr val="lt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83"/>
          <p:cNvSpPr/>
          <p:nvPr/>
        </p:nvSpPr>
        <p:spPr>
          <a:xfrm>
            <a:off x="-2322375" y="-1024125"/>
            <a:ext cx="4164900" cy="4164900"/>
          </a:xfrm>
          <a:prstGeom prst="donut">
            <a:avLst>
              <a:gd name="adj" fmla="val 25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3"/>
          <p:cNvSpPr/>
          <p:nvPr/>
        </p:nvSpPr>
        <p:spPr>
          <a:xfrm>
            <a:off x="5628300" y="-30300"/>
            <a:ext cx="3515700" cy="5173800"/>
          </a:xfrm>
          <a:prstGeom prst="rect">
            <a:avLst/>
          </a:pr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9" name="Google Shape;1119;p83"/>
          <p:cNvPicPr preferRelativeResize="0"/>
          <p:nvPr/>
        </p:nvPicPr>
        <p:blipFill>
          <a:blip r:embed="rId3">
            <a:alphaModFix/>
          </a:blip>
          <a:stretch>
            <a:fillRect/>
          </a:stretch>
        </p:blipFill>
        <p:spPr>
          <a:xfrm>
            <a:off x="4935275" y="1495349"/>
            <a:ext cx="5149001" cy="3713874"/>
          </a:xfrm>
          <a:prstGeom prst="rect">
            <a:avLst/>
          </a:prstGeom>
          <a:noFill/>
          <a:ln>
            <a:noFill/>
          </a:ln>
        </p:spPr>
      </p:pic>
      <p:sp>
        <p:nvSpPr>
          <p:cNvPr id="1120" name="Google Shape;1120;p83"/>
          <p:cNvSpPr txBox="1"/>
          <p:nvPr/>
        </p:nvSpPr>
        <p:spPr>
          <a:xfrm>
            <a:off x="407920" y="14475"/>
            <a:ext cx="3879600" cy="1020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3000" b="1">
                <a:solidFill>
                  <a:schemeClr val="accent5"/>
                </a:solidFill>
                <a:latin typeface="Montserrat"/>
                <a:ea typeface="Montserrat"/>
                <a:cs typeface="Montserrat"/>
                <a:sym typeface="Montserrat"/>
              </a:rPr>
              <a:t>Thông tin liên hệ</a:t>
            </a:r>
            <a:endParaRPr sz="3000" b="1" strike="noStrike">
              <a:solidFill>
                <a:schemeClr val="accent5"/>
              </a:solidFill>
              <a:latin typeface="Montserrat"/>
              <a:ea typeface="Montserrat"/>
              <a:cs typeface="Montserrat"/>
              <a:sym typeface="Montserrat"/>
            </a:endParaRPr>
          </a:p>
        </p:txBody>
      </p:sp>
      <p:sp>
        <p:nvSpPr>
          <p:cNvPr id="1121" name="Google Shape;1121;p83"/>
          <p:cNvSpPr/>
          <p:nvPr/>
        </p:nvSpPr>
        <p:spPr>
          <a:xfrm>
            <a:off x="407925" y="1035375"/>
            <a:ext cx="2258400" cy="45900"/>
          </a:xfrm>
          <a:prstGeom prst="rect">
            <a:avLst/>
          </a:prstGeom>
          <a:solidFill>
            <a:srgbClr val="7F428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2" name="Google Shape;1122;p83"/>
          <p:cNvGrpSpPr/>
          <p:nvPr/>
        </p:nvGrpSpPr>
        <p:grpSpPr>
          <a:xfrm>
            <a:off x="580600" y="1300488"/>
            <a:ext cx="2634175" cy="408900"/>
            <a:chOff x="580600" y="2367288"/>
            <a:chExt cx="2634175" cy="408900"/>
          </a:xfrm>
        </p:grpSpPr>
        <p:sp>
          <p:nvSpPr>
            <p:cNvPr id="1123" name="Google Shape;1123;p83"/>
            <p:cNvSpPr txBox="1"/>
            <p:nvPr/>
          </p:nvSpPr>
          <p:spPr>
            <a:xfrm>
              <a:off x="1148375" y="2436000"/>
              <a:ext cx="2066400" cy="271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1500">
                  <a:solidFill>
                    <a:schemeClr val="dk2"/>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https://viindoo.com/</a:t>
              </a:r>
              <a:r>
                <a:rPr lang="vi" sz="1500">
                  <a:solidFill>
                    <a:schemeClr val="dk2"/>
                  </a:solidFill>
                  <a:latin typeface="Roboto"/>
                  <a:ea typeface="Roboto"/>
                  <a:cs typeface="Roboto"/>
                  <a:sym typeface="Roboto"/>
                </a:rPr>
                <a:t> </a:t>
              </a:r>
              <a:endParaRPr sz="1500">
                <a:solidFill>
                  <a:schemeClr val="dk2"/>
                </a:solidFill>
                <a:latin typeface="Roboto"/>
                <a:ea typeface="Roboto"/>
                <a:cs typeface="Roboto"/>
                <a:sym typeface="Roboto"/>
              </a:endParaRPr>
            </a:p>
          </p:txBody>
        </p:sp>
        <p:sp>
          <p:nvSpPr>
            <p:cNvPr id="1124" name="Google Shape;1124;p83"/>
            <p:cNvSpPr/>
            <p:nvPr/>
          </p:nvSpPr>
          <p:spPr>
            <a:xfrm>
              <a:off x="580600" y="2367288"/>
              <a:ext cx="408900" cy="408900"/>
            </a:xfrm>
            <a:prstGeom prst="ellipse">
              <a:avLst/>
            </a:pr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5" name="Google Shape;1125;p83"/>
            <p:cNvPicPr preferRelativeResize="0"/>
            <p:nvPr/>
          </p:nvPicPr>
          <p:blipFill>
            <a:blip r:embed="rId5">
              <a:alphaModFix/>
            </a:blip>
            <a:stretch>
              <a:fillRect/>
            </a:stretch>
          </p:blipFill>
          <p:spPr>
            <a:xfrm>
              <a:off x="649300" y="2436000"/>
              <a:ext cx="271500" cy="271500"/>
            </a:xfrm>
            <a:prstGeom prst="rect">
              <a:avLst/>
            </a:prstGeom>
            <a:noFill/>
            <a:ln>
              <a:noFill/>
            </a:ln>
          </p:spPr>
        </p:pic>
      </p:grpSp>
      <p:grpSp>
        <p:nvGrpSpPr>
          <p:cNvPr id="1126" name="Google Shape;1126;p83"/>
          <p:cNvGrpSpPr/>
          <p:nvPr/>
        </p:nvGrpSpPr>
        <p:grpSpPr>
          <a:xfrm>
            <a:off x="580600" y="1928613"/>
            <a:ext cx="2634175" cy="408900"/>
            <a:chOff x="580600" y="3071613"/>
            <a:chExt cx="2634175" cy="408900"/>
          </a:xfrm>
        </p:grpSpPr>
        <p:sp>
          <p:nvSpPr>
            <p:cNvPr id="1127" name="Google Shape;1127;p83"/>
            <p:cNvSpPr txBox="1"/>
            <p:nvPr/>
          </p:nvSpPr>
          <p:spPr>
            <a:xfrm>
              <a:off x="1148375" y="3140325"/>
              <a:ext cx="2066400" cy="271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1500">
                  <a:solidFill>
                    <a:srgbClr val="666666"/>
                  </a:solidFill>
                  <a:latin typeface="Roboto"/>
                  <a:ea typeface="Roboto"/>
                  <a:cs typeface="Roboto"/>
                  <a:sym typeface="Roboto"/>
                </a:rPr>
                <a:t>0225 730 9838</a:t>
              </a:r>
              <a:endParaRPr sz="1500">
                <a:solidFill>
                  <a:srgbClr val="666666"/>
                </a:solidFill>
                <a:latin typeface="Roboto"/>
                <a:ea typeface="Roboto"/>
                <a:cs typeface="Roboto"/>
                <a:sym typeface="Roboto"/>
              </a:endParaRPr>
            </a:p>
          </p:txBody>
        </p:sp>
        <p:sp>
          <p:nvSpPr>
            <p:cNvPr id="1128" name="Google Shape;1128;p83"/>
            <p:cNvSpPr/>
            <p:nvPr/>
          </p:nvSpPr>
          <p:spPr>
            <a:xfrm>
              <a:off x="580600" y="3071613"/>
              <a:ext cx="408900" cy="408900"/>
            </a:xfrm>
            <a:prstGeom prst="ellipse">
              <a:avLst/>
            </a:pr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9" name="Google Shape;1129;p83"/>
            <p:cNvPicPr preferRelativeResize="0"/>
            <p:nvPr/>
          </p:nvPicPr>
          <p:blipFill>
            <a:blip r:embed="rId6">
              <a:alphaModFix/>
            </a:blip>
            <a:stretch>
              <a:fillRect/>
            </a:stretch>
          </p:blipFill>
          <p:spPr>
            <a:xfrm>
              <a:off x="649300" y="3140318"/>
              <a:ext cx="271500" cy="271500"/>
            </a:xfrm>
            <a:prstGeom prst="rect">
              <a:avLst/>
            </a:prstGeom>
            <a:noFill/>
            <a:ln>
              <a:noFill/>
            </a:ln>
          </p:spPr>
        </p:pic>
      </p:grpSp>
      <p:grpSp>
        <p:nvGrpSpPr>
          <p:cNvPr id="1130" name="Google Shape;1130;p83"/>
          <p:cNvGrpSpPr/>
          <p:nvPr/>
        </p:nvGrpSpPr>
        <p:grpSpPr>
          <a:xfrm>
            <a:off x="580600" y="2556738"/>
            <a:ext cx="2634175" cy="408900"/>
            <a:chOff x="580600" y="3775938"/>
            <a:chExt cx="2634175" cy="408900"/>
          </a:xfrm>
        </p:grpSpPr>
        <p:sp>
          <p:nvSpPr>
            <p:cNvPr id="1131" name="Google Shape;1131;p83"/>
            <p:cNvSpPr txBox="1"/>
            <p:nvPr/>
          </p:nvSpPr>
          <p:spPr>
            <a:xfrm>
              <a:off x="1148375" y="3844650"/>
              <a:ext cx="2066400" cy="271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vi" sz="1500">
                  <a:solidFill>
                    <a:srgbClr val="666666"/>
                  </a:solidFill>
                  <a:latin typeface="Roboto"/>
                  <a:ea typeface="Roboto"/>
                  <a:cs typeface="Roboto"/>
                  <a:sym typeface="Roboto"/>
                </a:rPr>
                <a:t>sales@viindoo.com</a:t>
              </a:r>
              <a:endParaRPr sz="1500">
                <a:solidFill>
                  <a:srgbClr val="666666"/>
                </a:solidFill>
                <a:latin typeface="Roboto"/>
                <a:ea typeface="Roboto"/>
                <a:cs typeface="Roboto"/>
                <a:sym typeface="Roboto"/>
              </a:endParaRPr>
            </a:p>
          </p:txBody>
        </p:sp>
        <p:sp>
          <p:nvSpPr>
            <p:cNvPr id="1132" name="Google Shape;1132;p83"/>
            <p:cNvSpPr/>
            <p:nvPr/>
          </p:nvSpPr>
          <p:spPr>
            <a:xfrm>
              <a:off x="580600" y="3775938"/>
              <a:ext cx="408900" cy="408900"/>
            </a:xfrm>
            <a:prstGeom prst="ellipse">
              <a:avLst/>
            </a:pr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3" name="Google Shape;1133;p83"/>
            <p:cNvPicPr preferRelativeResize="0"/>
            <p:nvPr/>
          </p:nvPicPr>
          <p:blipFill>
            <a:blip r:embed="rId7">
              <a:alphaModFix/>
            </a:blip>
            <a:stretch>
              <a:fillRect/>
            </a:stretch>
          </p:blipFill>
          <p:spPr>
            <a:xfrm>
              <a:off x="649300" y="3844650"/>
              <a:ext cx="271500" cy="271520"/>
            </a:xfrm>
            <a:prstGeom prst="rect">
              <a:avLst/>
            </a:prstGeom>
            <a:noFill/>
            <a:ln>
              <a:noFill/>
            </a:ln>
          </p:spPr>
        </p:pic>
      </p:grpSp>
      <p:pic>
        <p:nvPicPr>
          <p:cNvPr id="1134" name="Google Shape;1134;p83"/>
          <p:cNvPicPr preferRelativeResize="0"/>
          <p:nvPr/>
        </p:nvPicPr>
        <p:blipFill>
          <a:blip r:embed="rId8">
            <a:alphaModFix/>
          </a:blip>
          <a:stretch>
            <a:fillRect/>
          </a:stretch>
        </p:blipFill>
        <p:spPr>
          <a:xfrm>
            <a:off x="621725" y="3108675"/>
            <a:ext cx="1983300" cy="19833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20"/>
                                        </p:tgtEl>
                                        <p:attrNameLst>
                                          <p:attrName>style.visibility</p:attrName>
                                        </p:attrNameLst>
                                      </p:cBhvr>
                                      <p:to>
                                        <p:strVal val="visible"/>
                                      </p:to>
                                    </p:set>
                                    <p:anim calcmode="lin" valueType="num">
                                      <p:cBhvr additive="base">
                                        <p:cTn id="7" dur="1000"/>
                                        <p:tgtEl>
                                          <p:spTgt spid="112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21"/>
                                        </p:tgtEl>
                                        <p:attrNameLst>
                                          <p:attrName>style.visibility</p:attrName>
                                        </p:attrNameLst>
                                      </p:cBhvr>
                                      <p:to>
                                        <p:strVal val="visible"/>
                                      </p:to>
                                    </p:set>
                                    <p:anim calcmode="lin" valueType="num">
                                      <p:cBhvr additive="base">
                                        <p:cTn id="10" dur="1000"/>
                                        <p:tgtEl>
                                          <p:spTgt spid="1121"/>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122"/>
                                        </p:tgtEl>
                                        <p:attrNameLst>
                                          <p:attrName>style.visibility</p:attrName>
                                        </p:attrNameLst>
                                      </p:cBhvr>
                                      <p:to>
                                        <p:strVal val="visible"/>
                                      </p:to>
                                    </p:set>
                                    <p:anim calcmode="lin" valueType="num">
                                      <p:cBhvr additive="base">
                                        <p:cTn id="14" dur="500"/>
                                        <p:tgtEl>
                                          <p:spTgt spid="1122"/>
                                        </p:tgtEl>
                                        <p:attrNameLst>
                                          <p:attrName>ppt_x</p:attrName>
                                        </p:attrNameLst>
                                      </p:cBhvr>
                                      <p:tavLst>
                                        <p:tav tm="0">
                                          <p:val>
                                            <p:strVal val="#ppt_x-1"/>
                                          </p:val>
                                        </p:tav>
                                        <p:tav tm="100000">
                                          <p:val>
                                            <p:strVal val="#ppt_x"/>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126"/>
                                        </p:tgtEl>
                                        <p:attrNameLst>
                                          <p:attrName>style.visibility</p:attrName>
                                        </p:attrNameLst>
                                      </p:cBhvr>
                                      <p:to>
                                        <p:strVal val="visible"/>
                                      </p:to>
                                    </p:set>
                                    <p:anim calcmode="lin" valueType="num">
                                      <p:cBhvr additive="base">
                                        <p:cTn id="18" dur="500"/>
                                        <p:tgtEl>
                                          <p:spTgt spid="1126"/>
                                        </p:tgtEl>
                                        <p:attrNameLst>
                                          <p:attrName>ppt_x</p:attrName>
                                        </p:attrNameLst>
                                      </p:cBhvr>
                                      <p:tavLst>
                                        <p:tav tm="0">
                                          <p:val>
                                            <p:strVal val="#ppt_x-1"/>
                                          </p:val>
                                        </p:tav>
                                        <p:tav tm="100000">
                                          <p:val>
                                            <p:strVal val="#ppt_x"/>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130"/>
                                        </p:tgtEl>
                                        <p:attrNameLst>
                                          <p:attrName>style.visibility</p:attrName>
                                        </p:attrNameLst>
                                      </p:cBhvr>
                                      <p:to>
                                        <p:strVal val="visible"/>
                                      </p:to>
                                    </p:set>
                                    <p:anim calcmode="lin" valueType="num">
                                      <p:cBhvr additive="base">
                                        <p:cTn id="22" dur="500"/>
                                        <p:tgtEl>
                                          <p:spTgt spid="11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CFF"/>
        </a:solidFill>
        <a:effectLst/>
      </p:bgPr>
    </p:bg>
    <p:spTree>
      <p:nvGrpSpPr>
        <p:cNvPr id="1" name="Shape 1138"/>
        <p:cNvGrpSpPr/>
        <p:nvPr/>
      </p:nvGrpSpPr>
      <p:grpSpPr>
        <a:xfrm>
          <a:off x="0" y="0"/>
          <a:ext cx="0" cy="0"/>
          <a:chOff x="0" y="0"/>
          <a:chExt cx="0" cy="0"/>
        </a:xfrm>
      </p:grpSpPr>
      <p:sp>
        <p:nvSpPr>
          <p:cNvPr id="1139" name="Google Shape;1139;p84"/>
          <p:cNvSpPr/>
          <p:nvPr/>
        </p:nvSpPr>
        <p:spPr>
          <a:xfrm>
            <a:off x="-16669" y="-4762"/>
            <a:ext cx="9171384" cy="5160169"/>
          </a:xfrm>
          <a:custGeom>
            <a:avLst/>
            <a:gdLst/>
            <a:ahLst/>
            <a:cxnLst/>
            <a:rect l="l" t="t" r="r" b="b"/>
            <a:pathLst>
              <a:path w="7703" h="4334" extrusionOk="0">
                <a:moveTo>
                  <a:pt x="7699" y="4"/>
                </a:moveTo>
                <a:lnTo>
                  <a:pt x="4" y="4"/>
                </a:lnTo>
                <a:lnTo>
                  <a:pt x="4" y="4330"/>
                </a:lnTo>
                <a:lnTo>
                  <a:pt x="7699" y="4330"/>
                </a:lnTo>
                <a:lnTo>
                  <a:pt x="7699" y="4"/>
                </a:lnTo>
                <a:moveTo>
                  <a:pt x="7703" y="0"/>
                </a:moveTo>
                <a:lnTo>
                  <a:pt x="7703" y="0"/>
                </a:lnTo>
                <a:lnTo>
                  <a:pt x="7703" y="4334"/>
                </a:lnTo>
                <a:lnTo>
                  <a:pt x="0" y="4334"/>
                </a:lnTo>
                <a:lnTo>
                  <a:pt x="0" y="2"/>
                </a:lnTo>
                <a:lnTo>
                  <a:pt x="2" y="2"/>
                </a:lnTo>
                <a:lnTo>
                  <a:pt x="0" y="2"/>
                </a:lnTo>
                <a:lnTo>
                  <a:pt x="0" y="0"/>
                </a:lnTo>
                <a:lnTo>
                  <a:pt x="0" y="4334"/>
                </a:lnTo>
                <a:lnTo>
                  <a:pt x="7703" y="4334"/>
                </a:lnTo>
                <a:lnTo>
                  <a:pt x="7703"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40" name="Google Shape;1140;p84"/>
          <p:cNvSpPr/>
          <p:nvPr/>
        </p:nvSpPr>
        <p:spPr>
          <a:xfrm>
            <a:off x="-16669" y="-4762"/>
            <a:ext cx="9171384" cy="0"/>
          </a:xfrm>
          <a:custGeom>
            <a:avLst/>
            <a:gdLst/>
            <a:ahLst/>
            <a:cxnLst/>
            <a:rect l="l" t="t" r="r" b="b"/>
            <a:pathLst>
              <a:path w="7703" h="120000" extrusionOk="0">
                <a:moveTo>
                  <a:pt x="7703" y="0"/>
                </a:moveTo>
                <a:lnTo>
                  <a:pt x="0" y="0"/>
                </a:lnTo>
                <a:lnTo>
                  <a:pt x="7703" y="0"/>
                </a:lnTo>
                <a:lnTo>
                  <a:pt x="7703" y="0"/>
                </a:lnTo>
                <a:close/>
              </a:path>
            </a:pathLst>
          </a:custGeom>
          <a:solidFill>
            <a:srgbClr val="F7F7F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41" name="Google Shape;1141;p84"/>
          <p:cNvSpPr/>
          <p:nvPr/>
        </p:nvSpPr>
        <p:spPr>
          <a:xfrm>
            <a:off x="-16669" y="-4762"/>
            <a:ext cx="9171384" cy="0"/>
          </a:xfrm>
          <a:custGeom>
            <a:avLst/>
            <a:gdLst/>
            <a:ahLst/>
            <a:cxnLst/>
            <a:rect l="l" t="t" r="r" b="b"/>
            <a:pathLst>
              <a:path w="7703" h="120000" extrusionOk="0">
                <a:moveTo>
                  <a:pt x="7703" y="0"/>
                </a:moveTo>
                <a:lnTo>
                  <a:pt x="0" y="0"/>
                </a:lnTo>
                <a:lnTo>
                  <a:pt x="7703" y="0"/>
                </a:lnTo>
                <a:lnTo>
                  <a:pt x="7703"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42" name="Google Shape;1142;p84"/>
          <p:cNvSpPr/>
          <p:nvPr/>
        </p:nvSpPr>
        <p:spPr>
          <a:xfrm>
            <a:off x="-16669" y="-4762"/>
            <a:ext cx="9171384" cy="5160169"/>
          </a:xfrm>
          <a:custGeom>
            <a:avLst/>
            <a:gdLst/>
            <a:ahLst/>
            <a:cxnLst/>
            <a:rect l="l" t="t" r="r" b="b"/>
            <a:pathLst>
              <a:path w="7703" h="4334" extrusionOk="0">
                <a:moveTo>
                  <a:pt x="4" y="4"/>
                </a:moveTo>
                <a:lnTo>
                  <a:pt x="7699" y="4"/>
                </a:lnTo>
                <a:lnTo>
                  <a:pt x="7699" y="4330"/>
                </a:lnTo>
                <a:lnTo>
                  <a:pt x="4" y="4330"/>
                </a:lnTo>
                <a:lnTo>
                  <a:pt x="4" y="4"/>
                </a:lnTo>
                <a:close/>
                <a:moveTo>
                  <a:pt x="7703" y="0"/>
                </a:moveTo>
                <a:lnTo>
                  <a:pt x="0" y="0"/>
                </a:lnTo>
                <a:lnTo>
                  <a:pt x="0" y="2"/>
                </a:lnTo>
                <a:lnTo>
                  <a:pt x="2" y="2"/>
                </a:lnTo>
                <a:lnTo>
                  <a:pt x="0" y="2"/>
                </a:lnTo>
                <a:lnTo>
                  <a:pt x="0" y="4334"/>
                </a:lnTo>
                <a:lnTo>
                  <a:pt x="7703" y="4334"/>
                </a:lnTo>
                <a:lnTo>
                  <a:pt x="7703" y="0"/>
                </a:lnTo>
                <a:close/>
              </a:path>
            </a:pathLst>
          </a:custGeom>
          <a:solidFill>
            <a:srgbClr val="F7F7F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43" name="Google Shape;1143;p84"/>
          <p:cNvSpPr/>
          <p:nvPr/>
        </p:nvSpPr>
        <p:spPr>
          <a:xfrm>
            <a:off x="-16669" y="-4762"/>
            <a:ext cx="9171384" cy="5160169"/>
          </a:xfrm>
          <a:custGeom>
            <a:avLst/>
            <a:gdLst/>
            <a:ahLst/>
            <a:cxnLst/>
            <a:rect l="l" t="t" r="r" b="b"/>
            <a:pathLst>
              <a:path w="7703" h="4334" extrusionOk="0">
                <a:moveTo>
                  <a:pt x="4" y="4"/>
                </a:moveTo>
                <a:lnTo>
                  <a:pt x="7699" y="4"/>
                </a:lnTo>
                <a:lnTo>
                  <a:pt x="7699" y="4330"/>
                </a:lnTo>
                <a:lnTo>
                  <a:pt x="4" y="4330"/>
                </a:lnTo>
                <a:lnTo>
                  <a:pt x="4" y="4"/>
                </a:lnTo>
                <a:moveTo>
                  <a:pt x="7703" y="0"/>
                </a:moveTo>
                <a:lnTo>
                  <a:pt x="0" y="0"/>
                </a:lnTo>
                <a:lnTo>
                  <a:pt x="0" y="2"/>
                </a:lnTo>
                <a:lnTo>
                  <a:pt x="2" y="2"/>
                </a:lnTo>
                <a:lnTo>
                  <a:pt x="0" y="2"/>
                </a:lnTo>
                <a:lnTo>
                  <a:pt x="0" y="4334"/>
                </a:lnTo>
                <a:lnTo>
                  <a:pt x="7703" y="4334"/>
                </a:lnTo>
                <a:lnTo>
                  <a:pt x="7703" y="0"/>
                </a:lnTo>
              </a:path>
            </a:pathLst>
          </a:cu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44" name="Google Shape;1144;p84"/>
          <p:cNvSpPr/>
          <p:nvPr/>
        </p:nvSpPr>
        <p:spPr>
          <a:xfrm>
            <a:off x="1892586" y="1739850"/>
            <a:ext cx="5166900" cy="935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343434"/>
              </a:buClr>
              <a:buSzPts val="3800"/>
              <a:buFont typeface="Roboto"/>
              <a:buNone/>
            </a:pPr>
            <a:r>
              <a:rPr lang="vi" sz="5000" b="1" i="0" u="none" strike="noStrike" cap="none">
                <a:solidFill>
                  <a:srgbClr val="1F7C84"/>
                </a:solidFill>
                <a:latin typeface="Montserrat"/>
                <a:ea typeface="Montserrat"/>
                <a:cs typeface="Montserrat"/>
                <a:sym typeface="Montserrat"/>
              </a:rPr>
              <a:t>THANK YOU!</a:t>
            </a:r>
            <a:endParaRPr sz="5000" i="0" u="none" strike="noStrike" cap="none">
              <a:solidFill>
                <a:srgbClr val="1F7C84"/>
              </a:solidFill>
              <a:latin typeface="Montserrat"/>
              <a:ea typeface="Montserrat"/>
              <a:cs typeface="Montserrat"/>
              <a:sym typeface="Montserrat"/>
            </a:endParaRPr>
          </a:p>
        </p:txBody>
      </p:sp>
      <p:grpSp>
        <p:nvGrpSpPr>
          <p:cNvPr id="1145" name="Google Shape;1145;p84"/>
          <p:cNvGrpSpPr/>
          <p:nvPr/>
        </p:nvGrpSpPr>
        <p:grpSpPr>
          <a:xfrm>
            <a:off x="3869559" y="4257856"/>
            <a:ext cx="1212969" cy="303624"/>
            <a:chOff x="5341937" y="4967288"/>
            <a:chExt cx="1262064" cy="315913"/>
          </a:xfrm>
        </p:grpSpPr>
        <p:sp>
          <p:nvSpPr>
            <p:cNvPr id="1146" name="Google Shape;1146;p84"/>
            <p:cNvSpPr/>
            <p:nvPr/>
          </p:nvSpPr>
          <p:spPr>
            <a:xfrm>
              <a:off x="5614987" y="5013325"/>
              <a:ext cx="52388" cy="57150"/>
            </a:xfrm>
            <a:custGeom>
              <a:avLst/>
              <a:gdLst/>
              <a:ahLst/>
              <a:cxnLst/>
              <a:rect l="l" t="t" r="r" b="b"/>
              <a:pathLst>
                <a:path w="33" h="36" extrusionOk="0">
                  <a:moveTo>
                    <a:pt x="0" y="18"/>
                  </a:moveTo>
                  <a:cubicBezTo>
                    <a:pt x="0" y="16"/>
                    <a:pt x="0" y="13"/>
                    <a:pt x="1" y="11"/>
                  </a:cubicBezTo>
                  <a:cubicBezTo>
                    <a:pt x="3" y="7"/>
                    <a:pt x="6" y="4"/>
                    <a:pt x="10" y="2"/>
                  </a:cubicBezTo>
                  <a:cubicBezTo>
                    <a:pt x="14" y="0"/>
                    <a:pt x="18" y="0"/>
                    <a:pt x="23" y="2"/>
                  </a:cubicBezTo>
                  <a:cubicBezTo>
                    <a:pt x="24" y="3"/>
                    <a:pt x="26" y="4"/>
                    <a:pt x="28" y="5"/>
                  </a:cubicBezTo>
                  <a:cubicBezTo>
                    <a:pt x="29" y="7"/>
                    <a:pt x="31" y="9"/>
                    <a:pt x="31" y="11"/>
                  </a:cubicBezTo>
                  <a:cubicBezTo>
                    <a:pt x="32" y="13"/>
                    <a:pt x="33" y="16"/>
                    <a:pt x="33" y="18"/>
                  </a:cubicBezTo>
                  <a:cubicBezTo>
                    <a:pt x="33" y="20"/>
                    <a:pt x="32" y="23"/>
                    <a:pt x="31" y="25"/>
                  </a:cubicBezTo>
                  <a:cubicBezTo>
                    <a:pt x="31" y="27"/>
                    <a:pt x="29" y="29"/>
                    <a:pt x="28" y="31"/>
                  </a:cubicBezTo>
                  <a:cubicBezTo>
                    <a:pt x="26" y="32"/>
                    <a:pt x="25" y="33"/>
                    <a:pt x="23" y="34"/>
                  </a:cubicBezTo>
                  <a:cubicBezTo>
                    <a:pt x="18" y="36"/>
                    <a:pt x="14" y="36"/>
                    <a:pt x="10" y="34"/>
                  </a:cubicBezTo>
                  <a:cubicBezTo>
                    <a:pt x="8" y="33"/>
                    <a:pt x="6" y="32"/>
                    <a:pt x="5" y="31"/>
                  </a:cubicBezTo>
                  <a:cubicBezTo>
                    <a:pt x="3" y="29"/>
                    <a:pt x="2" y="27"/>
                    <a:pt x="1" y="25"/>
                  </a:cubicBezTo>
                  <a:cubicBezTo>
                    <a:pt x="0"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47" name="Google Shape;1147;p84"/>
            <p:cNvSpPr/>
            <p:nvPr/>
          </p:nvSpPr>
          <p:spPr>
            <a:xfrm>
              <a:off x="5616575" y="5087938"/>
              <a:ext cx="49213" cy="190500"/>
            </a:xfrm>
            <a:custGeom>
              <a:avLst/>
              <a:gdLst/>
              <a:ahLst/>
              <a:cxnLst/>
              <a:rect l="l" t="t" r="r" b="b"/>
              <a:pathLst>
                <a:path w="31" h="119" extrusionOk="0">
                  <a:moveTo>
                    <a:pt x="31" y="102"/>
                  </a:moveTo>
                  <a:cubicBezTo>
                    <a:pt x="31" y="104"/>
                    <a:pt x="30" y="106"/>
                    <a:pt x="29" y="109"/>
                  </a:cubicBezTo>
                  <a:cubicBezTo>
                    <a:pt x="29" y="110"/>
                    <a:pt x="28" y="112"/>
                    <a:pt x="26" y="114"/>
                  </a:cubicBezTo>
                  <a:cubicBezTo>
                    <a:pt x="25" y="115"/>
                    <a:pt x="23" y="116"/>
                    <a:pt x="21" y="117"/>
                  </a:cubicBezTo>
                  <a:cubicBezTo>
                    <a:pt x="18" y="119"/>
                    <a:pt x="13" y="119"/>
                    <a:pt x="9"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1" y="0"/>
                    <a:pt x="14" y="0"/>
                    <a:pt x="16" y="0"/>
                  </a:cubicBezTo>
                  <a:cubicBezTo>
                    <a:pt x="18" y="0"/>
                    <a:pt x="20" y="0"/>
                    <a:pt x="22" y="1"/>
                  </a:cubicBezTo>
                  <a:cubicBezTo>
                    <a:pt x="23" y="2"/>
                    <a:pt x="25" y="3"/>
                    <a:pt x="26" y="5"/>
                  </a:cubicBezTo>
                  <a:cubicBezTo>
                    <a:pt x="28" y="6"/>
                    <a:pt x="29" y="8"/>
                    <a:pt x="30" y="10"/>
                  </a:cubicBezTo>
                  <a:cubicBezTo>
                    <a:pt x="30"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48" name="Google Shape;1148;p84"/>
            <p:cNvSpPr/>
            <p:nvPr/>
          </p:nvSpPr>
          <p:spPr>
            <a:xfrm>
              <a:off x="5707062" y="5013325"/>
              <a:ext cx="52388" cy="57150"/>
            </a:xfrm>
            <a:custGeom>
              <a:avLst/>
              <a:gdLst/>
              <a:ahLst/>
              <a:cxnLst/>
              <a:rect l="l" t="t" r="r" b="b"/>
              <a:pathLst>
                <a:path w="33" h="36" extrusionOk="0">
                  <a:moveTo>
                    <a:pt x="0" y="18"/>
                  </a:moveTo>
                  <a:cubicBezTo>
                    <a:pt x="0" y="16"/>
                    <a:pt x="1" y="13"/>
                    <a:pt x="2" y="11"/>
                  </a:cubicBezTo>
                  <a:cubicBezTo>
                    <a:pt x="3" y="7"/>
                    <a:pt x="6" y="4"/>
                    <a:pt x="10" y="2"/>
                  </a:cubicBezTo>
                  <a:cubicBezTo>
                    <a:pt x="14" y="0"/>
                    <a:pt x="19" y="0"/>
                    <a:pt x="23" y="2"/>
                  </a:cubicBezTo>
                  <a:cubicBezTo>
                    <a:pt x="25" y="3"/>
                    <a:pt x="27" y="4"/>
                    <a:pt x="28" y="5"/>
                  </a:cubicBezTo>
                  <a:cubicBezTo>
                    <a:pt x="30" y="7"/>
                    <a:pt x="31" y="9"/>
                    <a:pt x="32" y="11"/>
                  </a:cubicBezTo>
                  <a:cubicBezTo>
                    <a:pt x="33" y="13"/>
                    <a:pt x="33" y="16"/>
                    <a:pt x="33" y="18"/>
                  </a:cubicBezTo>
                  <a:cubicBezTo>
                    <a:pt x="33" y="20"/>
                    <a:pt x="33" y="23"/>
                    <a:pt x="32" y="25"/>
                  </a:cubicBezTo>
                  <a:cubicBezTo>
                    <a:pt x="31" y="27"/>
                    <a:pt x="30" y="29"/>
                    <a:pt x="28" y="31"/>
                  </a:cubicBezTo>
                  <a:cubicBezTo>
                    <a:pt x="27" y="32"/>
                    <a:pt x="25" y="33"/>
                    <a:pt x="23" y="34"/>
                  </a:cubicBezTo>
                  <a:cubicBezTo>
                    <a:pt x="19" y="36"/>
                    <a:pt x="14" y="36"/>
                    <a:pt x="10" y="34"/>
                  </a:cubicBezTo>
                  <a:cubicBezTo>
                    <a:pt x="8" y="33"/>
                    <a:pt x="7" y="32"/>
                    <a:pt x="5" y="31"/>
                  </a:cubicBezTo>
                  <a:cubicBezTo>
                    <a:pt x="4" y="29"/>
                    <a:pt x="2" y="27"/>
                    <a:pt x="2" y="25"/>
                  </a:cubicBezTo>
                  <a:cubicBezTo>
                    <a:pt x="1"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49" name="Google Shape;1149;p84"/>
            <p:cNvSpPr/>
            <p:nvPr/>
          </p:nvSpPr>
          <p:spPr>
            <a:xfrm>
              <a:off x="5708650" y="5087938"/>
              <a:ext cx="49213" cy="190500"/>
            </a:xfrm>
            <a:custGeom>
              <a:avLst/>
              <a:gdLst/>
              <a:ahLst/>
              <a:cxnLst/>
              <a:rect l="l" t="t" r="r" b="b"/>
              <a:pathLst>
                <a:path w="31" h="119" extrusionOk="0">
                  <a:moveTo>
                    <a:pt x="31" y="102"/>
                  </a:moveTo>
                  <a:cubicBezTo>
                    <a:pt x="31" y="104"/>
                    <a:pt x="31" y="106"/>
                    <a:pt x="30" y="109"/>
                  </a:cubicBezTo>
                  <a:cubicBezTo>
                    <a:pt x="29" y="110"/>
                    <a:pt x="28" y="112"/>
                    <a:pt x="27" y="114"/>
                  </a:cubicBezTo>
                  <a:cubicBezTo>
                    <a:pt x="25" y="115"/>
                    <a:pt x="24" y="116"/>
                    <a:pt x="22" y="117"/>
                  </a:cubicBezTo>
                  <a:cubicBezTo>
                    <a:pt x="18" y="119"/>
                    <a:pt x="14" y="119"/>
                    <a:pt x="10"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2" y="0"/>
                    <a:pt x="14" y="0"/>
                    <a:pt x="16" y="0"/>
                  </a:cubicBezTo>
                  <a:cubicBezTo>
                    <a:pt x="18" y="0"/>
                    <a:pt x="20" y="0"/>
                    <a:pt x="22" y="1"/>
                  </a:cubicBezTo>
                  <a:cubicBezTo>
                    <a:pt x="24" y="2"/>
                    <a:pt x="25" y="3"/>
                    <a:pt x="27" y="5"/>
                  </a:cubicBezTo>
                  <a:cubicBezTo>
                    <a:pt x="28" y="6"/>
                    <a:pt x="29" y="8"/>
                    <a:pt x="30" y="10"/>
                  </a:cubicBezTo>
                  <a:cubicBezTo>
                    <a:pt x="31"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50" name="Google Shape;1150;p84"/>
            <p:cNvSpPr/>
            <p:nvPr/>
          </p:nvSpPr>
          <p:spPr>
            <a:xfrm>
              <a:off x="5799137" y="5083175"/>
              <a:ext cx="169863" cy="195263"/>
            </a:xfrm>
            <a:custGeom>
              <a:avLst/>
              <a:gdLst/>
              <a:ahLst/>
              <a:cxnLst/>
              <a:rect l="l" t="t" r="r" b="b"/>
              <a:pathLst>
                <a:path w="107" h="122" extrusionOk="0">
                  <a:moveTo>
                    <a:pt x="107" y="106"/>
                  </a:moveTo>
                  <a:cubicBezTo>
                    <a:pt x="107" y="108"/>
                    <a:pt x="106" y="110"/>
                    <a:pt x="106" y="112"/>
                  </a:cubicBezTo>
                  <a:cubicBezTo>
                    <a:pt x="105" y="114"/>
                    <a:pt x="104" y="116"/>
                    <a:pt x="102" y="117"/>
                  </a:cubicBezTo>
                  <a:cubicBezTo>
                    <a:pt x="101" y="119"/>
                    <a:pt x="100" y="120"/>
                    <a:pt x="98" y="121"/>
                  </a:cubicBezTo>
                  <a:cubicBezTo>
                    <a:pt x="96" y="121"/>
                    <a:pt x="94" y="122"/>
                    <a:pt x="92" y="122"/>
                  </a:cubicBezTo>
                  <a:cubicBezTo>
                    <a:pt x="90" y="122"/>
                    <a:pt x="88" y="121"/>
                    <a:pt x="86" y="121"/>
                  </a:cubicBezTo>
                  <a:cubicBezTo>
                    <a:pt x="84" y="120"/>
                    <a:pt x="82" y="119"/>
                    <a:pt x="81" y="117"/>
                  </a:cubicBezTo>
                  <a:cubicBezTo>
                    <a:pt x="78" y="114"/>
                    <a:pt x="76" y="110"/>
                    <a:pt x="76" y="106"/>
                  </a:cubicBezTo>
                  <a:cubicBezTo>
                    <a:pt x="76" y="60"/>
                    <a:pt x="76" y="60"/>
                    <a:pt x="76" y="60"/>
                  </a:cubicBezTo>
                  <a:cubicBezTo>
                    <a:pt x="76" y="59"/>
                    <a:pt x="76" y="59"/>
                    <a:pt x="76" y="59"/>
                  </a:cubicBezTo>
                  <a:cubicBezTo>
                    <a:pt x="76" y="56"/>
                    <a:pt x="75" y="53"/>
                    <a:pt x="74" y="50"/>
                  </a:cubicBezTo>
                  <a:cubicBezTo>
                    <a:pt x="73" y="47"/>
                    <a:pt x="71" y="44"/>
                    <a:pt x="69" y="42"/>
                  </a:cubicBezTo>
                  <a:cubicBezTo>
                    <a:pt x="67" y="39"/>
                    <a:pt x="65" y="38"/>
                    <a:pt x="62" y="36"/>
                  </a:cubicBezTo>
                  <a:cubicBezTo>
                    <a:pt x="59" y="35"/>
                    <a:pt x="56" y="34"/>
                    <a:pt x="53" y="34"/>
                  </a:cubicBezTo>
                  <a:cubicBezTo>
                    <a:pt x="50" y="34"/>
                    <a:pt x="47" y="35"/>
                    <a:pt x="44" y="36"/>
                  </a:cubicBezTo>
                  <a:cubicBezTo>
                    <a:pt x="41" y="38"/>
                    <a:pt x="39" y="40"/>
                    <a:pt x="37" y="42"/>
                  </a:cubicBezTo>
                  <a:cubicBezTo>
                    <a:pt x="35" y="44"/>
                    <a:pt x="33" y="47"/>
                    <a:pt x="32" y="50"/>
                  </a:cubicBezTo>
                  <a:cubicBezTo>
                    <a:pt x="31" y="53"/>
                    <a:pt x="30" y="57"/>
                    <a:pt x="30" y="60"/>
                  </a:cubicBezTo>
                  <a:cubicBezTo>
                    <a:pt x="30" y="106"/>
                    <a:pt x="30" y="106"/>
                    <a:pt x="30" y="106"/>
                  </a:cubicBezTo>
                  <a:cubicBezTo>
                    <a:pt x="30" y="108"/>
                    <a:pt x="30" y="110"/>
                    <a:pt x="29" y="112"/>
                  </a:cubicBezTo>
                  <a:cubicBezTo>
                    <a:pt x="29" y="114"/>
                    <a:pt x="27" y="116"/>
                    <a:pt x="26" y="117"/>
                  </a:cubicBezTo>
                  <a:cubicBezTo>
                    <a:pt x="25" y="119"/>
                    <a:pt x="23" y="120"/>
                    <a:pt x="21" y="121"/>
                  </a:cubicBezTo>
                  <a:cubicBezTo>
                    <a:pt x="20" y="121"/>
                    <a:pt x="17" y="122"/>
                    <a:pt x="15" y="122"/>
                  </a:cubicBezTo>
                  <a:cubicBezTo>
                    <a:pt x="13" y="122"/>
                    <a:pt x="11" y="121"/>
                    <a:pt x="9" y="121"/>
                  </a:cubicBezTo>
                  <a:cubicBezTo>
                    <a:pt x="8" y="120"/>
                    <a:pt x="6" y="119"/>
                    <a:pt x="5" y="117"/>
                  </a:cubicBezTo>
                  <a:cubicBezTo>
                    <a:pt x="3" y="116"/>
                    <a:pt x="2" y="114"/>
                    <a:pt x="1" y="112"/>
                  </a:cubicBezTo>
                  <a:cubicBezTo>
                    <a:pt x="0" y="110"/>
                    <a:pt x="0" y="108"/>
                    <a:pt x="0" y="106"/>
                  </a:cubicBezTo>
                  <a:cubicBezTo>
                    <a:pt x="0" y="60"/>
                    <a:pt x="0" y="60"/>
                    <a:pt x="0" y="60"/>
                  </a:cubicBezTo>
                  <a:cubicBezTo>
                    <a:pt x="0" y="52"/>
                    <a:pt x="1" y="44"/>
                    <a:pt x="4" y="37"/>
                  </a:cubicBezTo>
                  <a:cubicBezTo>
                    <a:pt x="7" y="30"/>
                    <a:pt x="10" y="24"/>
                    <a:pt x="15" y="18"/>
                  </a:cubicBezTo>
                  <a:cubicBezTo>
                    <a:pt x="20" y="13"/>
                    <a:pt x="26" y="9"/>
                    <a:pt x="32" y="6"/>
                  </a:cubicBezTo>
                  <a:cubicBezTo>
                    <a:pt x="46" y="0"/>
                    <a:pt x="61" y="0"/>
                    <a:pt x="74" y="6"/>
                  </a:cubicBezTo>
                  <a:cubicBezTo>
                    <a:pt x="81" y="9"/>
                    <a:pt x="87" y="13"/>
                    <a:pt x="91" y="18"/>
                  </a:cubicBezTo>
                  <a:cubicBezTo>
                    <a:pt x="96" y="24"/>
                    <a:pt x="100" y="30"/>
                    <a:pt x="103" y="37"/>
                  </a:cubicBezTo>
                  <a:cubicBezTo>
                    <a:pt x="106" y="44"/>
                    <a:pt x="107" y="52"/>
                    <a:pt x="107" y="60"/>
                  </a:cubicBezTo>
                  <a:cubicBezTo>
                    <a:pt x="107" y="106"/>
                    <a:pt x="107" y="106"/>
                    <a:pt x="107" y="106"/>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51" name="Google Shape;1151;p84"/>
            <p:cNvSpPr/>
            <p:nvPr/>
          </p:nvSpPr>
          <p:spPr>
            <a:xfrm>
              <a:off x="6213475" y="5083175"/>
              <a:ext cx="187325" cy="200025"/>
            </a:xfrm>
            <a:custGeom>
              <a:avLst/>
              <a:gdLst/>
              <a:ahLst/>
              <a:cxnLst/>
              <a:rect l="l" t="t" r="r" b="b"/>
              <a:pathLst>
                <a:path w="118" h="125" extrusionOk="0">
                  <a:moveTo>
                    <a:pt x="0" y="62"/>
                  </a:moveTo>
                  <a:cubicBezTo>
                    <a:pt x="0" y="54"/>
                    <a:pt x="1" y="46"/>
                    <a:pt x="5" y="38"/>
                  </a:cubicBezTo>
                  <a:cubicBezTo>
                    <a:pt x="7" y="31"/>
                    <a:pt x="11" y="25"/>
                    <a:pt x="17" y="19"/>
                  </a:cubicBezTo>
                  <a:cubicBezTo>
                    <a:pt x="22" y="14"/>
                    <a:pt x="28" y="9"/>
                    <a:pt x="35"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5" y="118"/>
                  </a:cubicBezTo>
                  <a:cubicBezTo>
                    <a:pt x="28" y="115"/>
                    <a:pt x="22" y="111"/>
                    <a:pt x="17" y="105"/>
                  </a:cubicBezTo>
                  <a:cubicBezTo>
                    <a:pt x="6" y="93"/>
                    <a:pt x="0" y="78"/>
                    <a:pt x="0" y="62"/>
                  </a:cubicBezTo>
                  <a:close/>
                  <a:moveTo>
                    <a:pt x="31" y="62"/>
                  </a:moveTo>
                  <a:cubicBezTo>
                    <a:pt x="31" y="66"/>
                    <a:pt x="31" y="70"/>
                    <a:pt x="33" y="73"/>
                  </a:cubicBezTo>
                  <a:cubicBezTo>
                    <a:pt x="34" y="76"/>
                    <a:pt x="36" y="79"/>
                    <a:pt x="38" y="82"/>
                  </a:cubicBezTo>
                  <a:cubicBezTo>
                    <a:pt x="41" y="84"/>
                    <a:pt x="43" y="86"/>
                    <a:pt x="46" y="88"/>
                  </a:cubicBezTo>
                  <a:cubicBezTo>
                    <a:pt x="50" y="89"/>
                    <a:pt x="53" y="90"/>
                    <a:pt x="56" y="90"/>
                  </a:cubicBezTo>
                  <a:cubicBezTo>
                    <a:pt x="60" y="90"/>
                    <a:pt x="63" y="89"/>
                    <a:pt x="66" y="88"/>
                  </a:cubicBezTo>
                  <a:cubicBezTo>
                    <a:pt x="69" y="86"/>
                    <a:pt x="72" y="84"/>
                    <a:pt x="74" y="82"/>
                  </a:cubicBezTo>
                  <a:cubicBezTo>
                    <a:pt x="84" y="71"/>
                    <a:pt x="84" y="54"/>
                    <a:pt x="74" y="43"/>
                  </a:cubicBezTo>
                  <a:cubicBezTo>
                    <a:pt x="72" y="40"/>
                    <a:pt x="69" y="38"/>
                    <a:pt x="66" y="37"/>
                  </a:cubicBezTo>
                  <a:cubicBezTo>
                    <a:pt x="63" y="35"/>
                    <a:pt x="60" y="34"/>
                    <a:pt x="56" y="34"/>
                  </a:cubicBezTo>
                  <a:cubicBezTo>
                    <a:pt x="53" y="34"/>
                    <a:pt x="50" y="35"/>
                    <a:pt x="46" y="37"/>
                  </a:cubicBezTo>
                  <a:cubicBezTo>
                    <a:pt x="43" y="38"/>
                    <a:pt x="41" y="40"/>
                    <a:pt x="38" y="43"/>
                  </a:cubicBezTo>
                  <a:cubicBezTo>
                    <a:pt x="36" y="45"/>
                    <a:pt x="34" y="48"/>
                    <a:pt x="33" y="51"/>
                  </a:cubicBezTo>
                  <a:cubicBezTo>
                    <a:pt x="31" y="55"/>
                    <a:pt x="31" y="58"/>
                    <a:pt x="31"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52" name="Google Shape;1152;p84"/>
            <p:cNvSpPr/>
            <p:nvPr/>
          </p:nvSpPr>
          <p:spPr>
            <a:xfrm>
              <a:off x="6415088" y="5083175"/>
              <a:ext cx="188913" cy="200025"/>
            </a:xfrm>
            <a:custGeom>
              <a:avLst/>
              <a:gdLst/>
              <a:ahLst/>
              <a:cxnLst/>
              <a:rect l="l" t="t" r="r" b="b"/>
              <a:pathLst>
                <a:path w="118" h="125" extrusionOk="0">
                  <a:moveTo>
                    <a:pt x="0" y="62"/>
                  </a:moveTo>
                  <a:cubicBezTo>
                    <a:pt x="0" y="54"/>
                    <a:pt x="1" y="46"/>
                    <a:pt x="4" y="38"/>
                  </a:cubicBezTo>
                  <a:cubicBezTo>
                    <a:pt x="7" y="31"/>
                    <a:pt x="11" y="25"/>
                    <a:pt x="16" y="19"/>
                  </a:cubicBezTo>
                  <a:cubicBezTo>
                    <a:pt x="21" y="14"/>
                    <a:pt x="27" y="9"/>
                    <a:pt x="34"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4" y="118"/>
                  </a:cubicBezTo>
                  <a:cubicBezTo>
                    <a:pt x="27" y="115"/>
                    <a:pt x="21" y="111"/>
                    <a:pt x="16" y="105"/>
                  </a:cubicBezTo>
                  <a:cubicBezTo>
                    <a:pt x="11" y="100"/>
                    <a:pt x="7" y="93"/>
                    <a:pt x="4" y="86"/>
                  </a:cubicBezTo>
                  <a:cubicBezTo>
                    <a:pt x="1" y="78"/>
                    <a:pt x="0" y="70"/>
                    <a:pt x="0" y="62"/>
                  </a:cubicBezTo>
                  <a:close/>
                  <a:moveTo>
                    <a:pt x="30" y="62"/>
                  </a:moveTo>
                  <a:cubicBezTo>
                    <a:pt x="30" y="66"/>
                    <a:pt x="31" y="70"/>
                    <a:pt x="32" y="73"/>
                  </a:cubicBezTo>
                  <a:cubicBezTo>
                    <a:pt x="34" y="76"/>
                    <a:pt x="36" y="79"/>
                    <a:pt x="38" y="82"/>
                  </a:cubicBezTo>
                  <a:cubicBezTo>
                    <a:pt x="40" y="84"/>
                    <a:pt x="43" y="86"/>
                    <a:pt x="46" y="88"/>
                  </a:cubicBezTo>
                  <a:cubicBezTo>
                    <a:pt x="49" y="89"/>
                    <a:pt x="53" y="90"/>
                    <a:pt x="56" y="90"/>
                  </a:cubicBezTo>
                  <a:cubicBezTo>
                    <a:pt x="59" y="90"/>
                    <a:pt x="63" y="89"/>
                    <a:pt x="66" y="88"/>
                  </a:cubicBezTo>
                  <a:cubicBezTo>
                    <a:pt x="69" y="86"/>
                    <a:pt x="72" y="84"/>
                    <a:pt x="74" y="82"/>
                  </a:cubicBezTo>
                  <a:cubicBezTo>
                    <a:pt x="76" y="79"/>
                    <a:pt x="78" y="76"/>
                    <a:pt x="79" y="73"/>
                  </a:cubicBezTo>
                  <a:cubicBezTo>
                    <a:pt x="84" y="63"/>
                    <a:pt x="81" y="51"/>
                    <a:pt x="74" y="43"/>
                  </a:cubicBezTo>
                  <a:cubicBezTo>
                    <a:pt x="72" y="40"/>
                    <a:pt x="69" y="38"/>
                    <a:pt x="66" y="37"/>
                  </a:cubicBezTo>
                  <a:cubicBezTo>
                    <a:pt x="63" y="35"/>
                    <a:pt x="59" y="34"/>
                    <a:pt x="56" y="34"/>
                  </a:cubicBezTo>
                  <a:cubicBezTo>
                    <a:pt x="53" y="34"/>
                    <a:pt x="49" y="35"/>
                    <a:pt x="46" y="37"/>
                  </a:cubicBezTo>
                  <a:cubicBezTo>
                    <a:pt x="43" y="38"/>
                    <a:pt x="40" y="40"/>
                    <a:pt x="38" y="43"/>
                  </a:cubicBezTo>
                  <a:cubicBezTo>
                    <a:pt x="36" y="45"/>
                    <a:pt x="34" y="48"/>
                    <a:pt x="32" y="51"/>
                  </a:cubicBezTo>
                  <a:cubicBezTo>
                    <a:pt x="31" y="55"/>
                    <a:pt x="30" y="58"/>
                    <a:pt x="30"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53" name="Google Shape;1153;p84"/>
            <p:cNvSpPr/>
            <p:nvPr/>
          </p:nvSpPr>
          <p:spPr>
            <a:xfrm>
              <a:off x="5341937" y="4967288"/>
              <a:ext cx="254000" cy="311150"/>
            </a:xfrm>
            <a:custGeom>
              <a:avLst/>
              <a:gdLst/>
              <a:ahLst/>
              <a:cxnLst/>
              <a:rect l="l" t="t" r="r" b="b"/>
              <a:pathLst>
                <a:path w="159" h="195" extrusionOk="0">
                  <a:moveTo>
                    <a:pt x="1" y="28"/>
                  </a:moveTo>
                  <a:cubicBezTo>
                    <a:pt x="0" y="25"/>
                    <a:pt x="0" y="22"/>
                    <a:pt x="0" y="20"/>
                  </a:cubicBezTo>
                  <a:cubicBezTo>
                    <a:pt x="0" y="17"/>
                    <a:pt x="0" y="15"/>
                    <a:pt x="1" y="12"/>
                  </a:cubicBezTo>
                  <a:cubicBezTo>
                    <a:pt x="2" y="10"/>
                    <a:pt x="3" y="8"/>
                    <a:pt x="5" y="6"/>
                  </a:cubicBezTo>
                  <a:cubicBezTo>
                    <a:pt x="7" y="4"/>
                    <a:pt x="9" y="3"/>
                    <a:pt x="11" y="2"/>
                  </a:cubicBezTo>
                  <a:cubicBezTo>
                    <a:pt x="13" y="1"/>
                    <a:pt x="16" y="0"/>
                    <a:pt x="18" y="0"/>
                  </a:cubicBezTo>
                  <a:cubicBezTo>
                    <a:pt x="20" y="1"/>
                    <a:pt x="23" y="1"/>
                    <a:pt x="25" y="2"/>
                  </a:cubicBezTo>
                  <a:cubicBezTo>
                    <a:pt x="27" y="3"/>
                    <a:pt x="29" y="4"/>
                    <a:pt x="31" y="6"/>
                  </a:cubicBezTo>
                  <a:cubicBezTo>
                    <a:pt x="32" y="8"/>
                    <a:pt x="34" y="10"/>
                    <a:pt x="35" y="13"/>
                  </a:cubicBezTo>
                  <a:cubicBezTo>
                    <a:pt x="35" y="13"/>
                    <a:pt x="75" y="116"/>
                    <a:pt x="76" y="118"/>
                  </a:cubicBezTo>
                  <a:cubicBezTo>
                    <a:pt x="77" y="120"/>
                    <a:pt x="79" y="120"/>
                    <a:pt x="81" y="120"/>
                  </a:cubicBezTo>
                  <a:cubicBezTo>
                    <a:pt x="82" y="119"/>
                    <a:pt x="83" y="119"/>
                    <a:pt x="83" y="118"/>
                  </a:cubicBezTo>
                  <a:cubicBezTo>
                    <a:pt x="84" y="116"/>
                    <a:pt x="124" y="13"/>
                    <a:pt x="124" y="13"/>
                  </a:cubicBezTo>
                  <a:cubicBezTo>
                    <a:pt x="125" y="10"/>
                    <a:pt x="126" y="8"/>
                    <a:pt x="128" y="6"/>
                  </a:cubicBezTo>
                  <a:cubicBezTo>
                    <a:pt x="130" y="4"/>
                    <a:pt x="132" y="3"/>
                    <a:pt x="134" y="2"/>
                  </a:cubicBezTo>
                  <a:cubicBezTo>
                    <a:pt x="136" y="1"/>
                    <a:pt x="138" y="0"/>
                    <a:pt x="141" y="0"/>
                  </a:cubicBezTo>
                  <a:cubicBezTo>
                    <a:pt x="143" y="0"/>
                    <a:pt x="145" y="1"/>
                    <a:pt x="148" y="2"/>
                  </a:cubicBezTo>
                  <a:cubicBezTo>
                    <a:pt x="150" y="3"/>
                    <a:pt x="152" y="4"/>
                    <a:pt x="154" y="6"/>
                  </a:cubicBezTo>
                  <a:cubicBezTo>
                    <a:pt x="155" y="8"/>
                    <a:pt x="157" y="10"/>
                    <a:pt x="157" y="12"/>
                  </a:cubicBezTo>
                  <a:cubicBezTo>
                    <a:pt x="158" y="15"/>
                    <a:pt x="159" y="17"/>
                    <a:pt x="159" y="20"/>
                  </a:cubicBezTo>
                  <a:cubicBezTo>
                    <a:pt x="159" y="22"/>
                    <a:pt x="158" y="25"/>
                    <a:pt x="157" y="28"/>
                  </a:cubicBezTo>
                  <a:cubicBezTo>
                    <a:pt x="96" y="183"/>
                    <a:pt x="96" y="183"/>
                    <a:pt x="96" y="183"/>
                  </a:cubicBezTo>
                  <a:cubicBezTo>
                    <a:pt x="95" y="186"/>
                    <a:pt x="93" y="189"/>
                    <a:pt x="89" y="192"/>
                  </a:cubicBezTo>
                  <a:cubicBezTo>
                    <a:pt x="87" y="194"/>
                    <a:pt x="83" y="195"/>
                    <a:pt x="80" y="195"/>
                  </a:cubicBezTo>
                  <a:cubicBezTo>
                    <a:pt x="78" y="195"/>
                    <a:pt x="78" y="195"/>
                    <a:pt x="78" y="195"/>
                  </a:cubicBezTo>
                  <a:cubicBezTo>
                    <a:pt x="76" y="195"/>
                    <a:pt x="76" y="195"/>
                    <a:pt x="76" y="195"/>
                  </a:cubicBezTo>
                  <a:cubicBezTo>
                    <a:pt x="73" y="194"/>
                    <a:pt x="71" y="193"/>
                    <a:pt x="68" y="191"/>
                  </a:cubicBezTo>
                  <a:cubicBezTo>
                    <a:pt x="66" y="189"/>
                    <a:pt x="64" y="186"/>
                    <a:pt x="63" y="183"/>
                  </a:cubicBezTo>
                  <a:lnTo>
                    <a:pt x="1" y="28"/>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54" name="Google Shape;1154;p84"/>
            <p:cNvSpPr/>
            <p:nvPr/>
          </p:nvSpPr>
          <p:spPr>
            <a:xfrm>
              <a:off x="5991225" y="4967288"/>
              <a:ext cx="187325" cy="315913"/>
            </a:xfrm>
            <a:custGeom>
              <a:avLst/>
              <a:gdLst/>
              <a:ahLst/>
              <a:cxnLst/>
              <a:rect l="l" t="t" r="r" b="b"/>
              <a:pathLst>
                <a:path w="118" h="198" extrusionOk="0">
                  <a:moveTo>
                    <a:pt x="117" y="24"/>
                  </a:moveTo>
                  <a:cubicBezTo>
                    <a:pt x="117" y="18"/>
                    <a:pt x="117" y="18"/>
                    <a:pt x="117" y="18"/>
                  </a:cubicBezTo>
                  <a:cubicBezTo>
                    <a:pt x="118" y="16"/>
                    <a:pt x="117" y="13"/>
                    <a:pt x="116" y="11"/>
                  </a:cubicBezTo>
                  <a:cubicBezTo>
                    <a:pt x="116" y="9"/>
                    <a:pt x="114" y="7"/>
                    <a:pt x="113" y="6"/>
                  </a:cubicBezTo>
                  <a:cubicBezTo>
                    <a:pt x="112" y="4"/>
                    <a:pt x="110" y="3"/>
                    <a:pt x="108" y="2"/>
                  </a:cubicBezTo>
                  <a:cubicBezTo>
                    <a:pt x="104" y="0"/>
                    <a:pt x="100" y="0"/>
                    <a:pt x="96" y="2"/>
                  </a:cubicBezTo>
                  <a:cubicBezTo>
                    <a:pt x="92" y="4"/>
                    <a:pt x="89" y="7"/>
                    <a:pt x="88" y="11"/>
                  </a:cubicBezTo>
                  <a:cubicBezTo>
                    <a:pt x="87" y="13"/>
                    <a:pt x="87" y="16"/>
                    <a:pt x="87" y="18"/>
                  </a:cubicBezTo>
                  <a:cubicBezTo>
                    <a:pt x="87" y="81"/>
                    <a:pt x="87" y="81"/>
                    <a:pt x="87" y="81"/>
                  </a:cubicBezTo>
                  <a:cubicBezTo>
                    <a:pt x="83" y="79"/>
                    <a:pt x="79" y="77"/>
                    <a:pt x="75" y="76"/>
                  </a:cubicBezTo>
                  <a:cubicBezTo>
                    <a:pt x="70" y="75"/>
                    <a:pt x="66" y="74"/>
                    <a:pt x="61" y="74"/>
                  </a:cubicBezTo>
                  <a:cubicBezTo>
                    <a:pt x="54" y="74"/>
                    <a:pt x="46" y="76"/>
                    <a:pt x="39" y="79"/>
                  </a:cubicBezTo>
                  <a:cubicBezTo>
                    <a:pt x="33" y="82"/>
                    <a:pt x="27" y="87"/>
                    <a:pt x="22" y="92"/>
                  </a:cubicBezTo>
                  <a:cubicBezTo>
                    <a:pt x="0" y="117"/>
                    <a:pt x="0" y="154"/>
                    <a:pt x="22" y="178"/>
                  </a:cubicBezTo>
                  <a:cubicBezTo>
                    <a:pt x="27" y="184"/>
                    <a:pt x="33" y="188"/>
                    <a:pt x="39" y="191"/>
                  </a:cubicBezTo>
                  <a:cubicBezTo>
                    <a:pt x="53" y="198"/>
                    <a:pt x="69" y="198"/>
                    <a:pt x="83" y="191"/>
                  </a:cubicBezTo>
                  <a:cubicBezTo>
                    <a:pt x="90" y="188"/>
                    <a:pt x="96" y="184"/>
                    <a:pt x="101" y="178"/>
                  </a:cubicBezTo>
                  <a:cubicBezTo>
                    <a:pt x="106" y="173"/>
                    <a:pt x="110" y="166"/>
                    <a:pt x="113" y="159"/>
                  </a:cubicBezTo>
                  <a:cubicBezTo>
                    <a:pt x="116" y="152"/>
                    <a:pt x="117" y="144"/>
                    <a:pt x="118" y="136"/>
                  </a:cubicBezTo>
                  <a:cubicBezTo>
                    <a:pt x="118" y="24"/>
                    <a:pt x="118" y="24"/>
                    <a:pt x="118" y="24"/>
                  </a:cubicBezTo>
                  <a:lnTo>
                    <a:pt x="117" y="24"/>
                  </a:lnTo>
                  <a:close/>
                  <a:moveTo>
                    <a:pt x="85" y="146"/>
                  </a:moveTo>
                  <a:cubicBezTo>
                    <a:pt x="83" y="149"/>
                    <a:pt x="82" y="152"/>
                    <a:pt x="79" y="155"/>
                  </a:cubicBezTo>
                  <a:cubicBezTo>
                    <a:pt x="77" y="157"/>
                    <a:pt x="74" y="159"/>
                    <a:pt x="71" y="161"/>
                  </a:cubicBezTo>
                  <a:cubicBezTo>
                    <a:pt x="68" y="162"/>
                    <a:pt x="65" y="163"/>
                    <a:pt x="61" y="163"/>
                  </a:cubicBezTo>
                  <a:cubicBezTo>
                    <a:pt x="58" y="163"/>
                    <a:pt x="54" y="162"/>
                    <a:pt x="51" y="161"/>
                  </a:cubicBezTo>
                  <a:cubicBezTo>
                    <a:pt x="48" y="159"/>
                    <a:pt x="45" y="157"/>
                    <a:pt x="43" y="155"/>
                  </a:cubicBezTo>
                  <a:cubicBezTo>
                    <a:pt x="41" y="152"/>
                    <a:pt x="39" y="149"/>
                    <a:pt x="38" y="146"/>
                  </a:cubicBezTo>
                  <a:cubicBezTo>
                    <a:pt x="34" y="136"/>
                    <a:pt x="36" y="124"/>
                    <a:pt x="43" y="116"/>
                  </a:cubicBezTo>
                  <a:cubicBezTo>
                    <a:pt x="45" y="113"/>
                    <a:pt x="48" y="111"/>
                    <a:pt x="51" y="110"/>
                  </a:cubicBezTo>
                  <a:cubicBezTo>
                    <a:pt x="54" y="108"/>
                    <a:pt x="58" y="107"/>
                    <a:pt x="61" y="107"/>
                  </a:cubicBezTo>
                  <a:cubicBezTo>
                    <a:pt x="65" y="107"/>
                    <a:pt x="68" y="108"/>
                    <a:pt x="71" y="110"/>
                  </a:cubicBezTo>
                  <a:cubicBezTo>
                    <a:pt x="74" y="111"/>
                    <a:pt x="77" y="113"/>
                    <a:pt x="79" y="116"/>
                  </a:cubicBezTo>
                  <a:cubicBezTo>
                    <a:pt x="82" y="118"/>
                    <a:pt x="83" y="121"/>
                    <a:pt x="85" y="124"/>
                  </a:cubicBezTo>
                  <a:cubicBezTo>
                    <a:pt x="88" y="131"/>
                    <a:pt x="88" y="139"/>
                    <a:pt x="85" y="146"/>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155" name="Google Shape;1155;p84"/>
          <p:cNvSpPr/>
          <p:nvPr/>
        </p:nvSpPr>
        <p:spPr>
          <a:xfrm>
            <a:off x="3727855" y="4653533"/>
            <a:ext cx="1537200" cy="12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43434"/>
              </a:buClr>
              <a:buSzPts val="800"/>
              <a:buFont typeface="Roboto"/>
              <a:buNone/>
            </a:pPr>
            <a:r>
              <a:rPr lang="vi" sz="800" i="0" u="none" strike="noStrike" cap="none">
                <a:solidFill>
                  <a:srgbClr val="343434"/>
                </a:solidFill>
                <a:latin typeface="Roboto"/>
                <a:ea typeface="Roboto"/>
                <a:cs typeface="Roboto"/>
                <a:sym typeface="Roboto"/>
              </a:rPr>
              <a:t>Powering </a:t>
            </a:r>
            <a:r>
              <a:rPr lang="vi" sz="800">
                <a:solidFill>
                  <a:srgbClr val="343434"/>
                </a:solidFill>
                <a:latin typeface="Roboto"/>
                <a:ea typeface="Roboto"/>
                <a:cs typeface="Roboto"/>
                <a:sym typeface="Roboto"/>
              </a:rPr>
              <a:t>Y</a:t>
            </a:r>
            <a:r>
              <a:rPr lang="vi" sz="800" i="0" u="none" strike="noStrike" cap="none">
                <a:solidFill>
                  <a:srgbClr val="343434"/>
                </a:solidFill>
                <a:latin typeface="Roboto"/>
                <a:ea typeface="Roboto"/>
                <a:cs typeface="Roboto"/>
                <a:sym typeface="Roboto"/>
              </a:rPr>
              <a:t>our </a:t>
            </a:r>
            <a:r>
              <a:rPr lang="vi" sz="800">
                <a:solidFill>
                  <a:srgbClr val="343434"/>
                </a:solidFill>
                <a:latin typeface="Roboto"/>
                <a:ea typeface="Roboto"/>
                <a:cs typeface="Roboto"/>
                <a:sym typeface="Roboto"/>
              </a:rPr>
              <a:t>B</a:t>
            </a:r>
            <a:r>
              <a:rPr lang="vi" sz="800" i="0" u="none" strike="noStrike" cap="none">
                <a:solidFill>
                  <a:srgbClr val="343434"/>
                </a:solidFill>
                <a:latin typeface="Roboto"/>
                <a:ea typeface="Roboto"/>
                <a:cs typeface="Roboto"/>
                <a:sym typeface="Roboto"/>
              </a:rPr>
              <a:t>usiness Growth</a:t>
            </a:r>
            <a:endParaRPr sz="1400" i="0" u="none" strike="noStrike" cap="none">
              <a:solidFill>
                <a:schemeClr val="dk1"/>
              </a:solidFill>
              <a:latin typeface="Arial"/>
              <a:ea typeface="Arial"/>
              <a:cs typeface="Arial"/>
              <a:sym typeface="Arial"/>
            </a:endParaRPr>
          </a:p>
        </p:txBody>
      </p:sp>
      <p:sp>
        <p:nvSpPr>
          <p:cNvPr id="1156" name="Google Shape;1156;p84"/>
          <p:cNvSpPr/>
          <p:nvPr/>
        </p:nvSpPr>
        <p:spPr>
          <a:xfrm>
            <a:off x="7492401" y="-1358750"/>
            <a:ext cx="3030000" cy="3030000"/>
          </a:xfrm>
          <a:prstGeom prst="ellipse">
            <a:avLst/>
          </a:prstGeom>
          <a:gradFill>
            <a:gsLst>
              <a:gs pos="0">
                <a:srgbClr val="1F7C84"/>
              </a:gs>
              <a:gs pos="4000">
                <a:srgbClr val="1F7C84"/>
              </a:gs>
              <a:gs pos="100000">
                <a:srgbClr val="3EE0ED"/>
              </a:gs>
            </a:gsLst>
            <a:lin ang="1919981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57" name="Google Shape;1157;p84"/>
          <p:cNvSpPr/>
          <p:nvPr/>
        </p:nvSpPr>
        <p:spPr>
          <a:xfrm>
            <a:off x="-860179" y="4109853"/>
            <a:ext cx="1892400" cy="1892400"/>
          </a:xfrm>
          <a:prstGeom prst="ellipse">
            <a:avLst/>
          </a:prstGeom>
          <a:gradFill>
            <a:gsLst>
              <a:gs pos="0">
                <a:srgbClr val="1F7C84"/>
              </a:gs>
              <a:gs pos="4000">
                <a:srgbClr val="1F7C84"/>
              </a:gs>
              <a:gs pos="100000">
                <a:srgbClr val="3EE0ED"/>
              </a:gs>
            </a:gsLst>
            <a:lin ang="1920016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58" name="Google Shape;1158;p84"/>
          <p:cNvSpPr txBox="1"/>
          <p:nvPr/>
        </p:nvSpPr>
        <p:spPr>
          <a:xfrm>
            <a:off x="1822412" y="2675548"/>
            <a:ext cx="5348100" cy="381000"/>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None/>
            </a:pPr>
            <a:r>
              <a:rPr lang="vi" sz="1700">
                <a:solidFill>
                  <a:srgbClr val="727373"/>
                </a:solidFill>
                <a:latin typeface="Roboto"/>
                <a:ea typeface="Roboto"/>
                <a:cs typeface="Roboto"/>
                <a:sym typeface="Roboto"/>
              </a:rPr>
              <a:t>Do you have any questions?</a:t>
            </a:r>
            <a:endParaRPr sz="1700">
              <a:solidFill>
                <a:srgbClr val="727373"/>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4" name="Google Shape;734;p71"/>
          <p:cNvGrpSpPr/>
          <p:nvPr/>
        </p:nvGrpSpPr>
        <p:grpSpPr>
          <a:xfrm>
            <a:off x="3778291" y="3803747"/>
            <a:ext cx="6022678" cy="1508155"/>
            <a:chOff x="7961312" y="5858750"/>
            <a:chExt cx="963613" cy="241301"/>
          </a:xfrm>
        </p:grpSpPr>
        <p:sp>
          <p:nvSpPr>
            <p:cNvPr id="735" name="Google Shape;735;p71"/>
            <p:cNvSpPr/>
            <p:nvPr/>
          </p:nvSpPr>
          <p:spPr>
            <a:xfrm>
              <a:off x="8170862"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5" y="3"/>
                    <a:pt x="6" y="2"/>
                    <a:pt x="7" y="1"/>
                  </a:cubicBezTo>
                  <a:cubicBezTo>
                    <a:pt x="9" y="0"/>
                    <a:pt x="11" y="0"/>
                    <a:pt x="12" y="0"/>
                  </a:cubicBezTo>
                  <a:cubicBezTo>
                    <a:pt x="14" y="0"/>
                    <a:pt x="16" y="0"/>
                    <a:pt x="17" y="1"/>
                  </a:cubicBezTo>
                  <a:cubicBezTo>
                    <a:pt x="19" y="2"/>
                    <a:pt x="20" y="3"/>
                    <a:pt x="21" y="4"/>
                  </a:cubicBezTo>
                  <a:cubicBezTo>
                    <a:pt x="22" y="5"/>
                    <a:pt x="23" y="7"/>
                    <a:pt x="24" y="8"/>
                  </a:cubicBezTo>
                  <a:cubicBezTo>
                    <a:pt x="25" y="10"/>
                    <a:pt x="25" y="12"/>
                    <a:pt x="25" y="14"/>
                  </a:cubicBezTo>
                  <a:cubicBezTo>
                    <a:pt x="25" y="15"/>
                    <a:pt x="25" y="17"/>
                    <a:pt x="24" y="19"/>
                  </a:cubicBezTo>
                  <a:cubicBezTo>
                    <a:pt x="23" y="21"/>
                    <a:pt x="22" y="22"/>
                    <a:pt x="21" y="23"/>
                  </a:cubicBezTo>
                  <a:cubicBezTo>
                    <a:pt x="20" y="24"/>
                    <a:pt x="19" y="25"/>
                    <a:pt x="17" y="26"/>
                  </a:cubicBezTo>
                  <a:cubicBezTo>
                    <a:pt x="16" y="27"/>
                    <a:pt x="14" y="27"/>
                    <a:pt x="12" y="27"/>
                  </a:cubicBezTo>
                  <a:cubicBezTo>
                    <a:pt x="11" y="27"/>
                    <a:pt x="9" y="27"/>
                    <a:pt x="7" y="26"/>
                  </a:cubicBezTo>
                  <a:cubicBezTo>
                    <a:pt x="6" y="25"/>
                    <a:pt x="5" y="24"/>
                    <a:pt x="3" y="23"/>
                  </a:cubicBezTo>
                  <a:cubicBezTo>
                    <a:pt x="1" y="21"/>
                    <a:pt x="0" y="17"/>
                    <a:pt x="0" y="14"/>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71"/>
            <p:cNvSpPr/>
            <p:nvPr/>
          </p:nvSpPr>
          <p:spPr>
            <a:xfrm>
              <a:off x="8172450" y="5950825"/>
              <a:ext cx="36513" cy="146050"/>
            </a:xfrm>
            <a:custGeom>
              <a:avLst/>
              <a:gdLst/>
              <a:ahLst/>
              <a:cxnLst/>
              <a:rect l="l" t="t" r="r" b="b"/>
              <a:pathLst>
                <a:path w="23" h="91" extrusionOk="0">
                  <a:moveTo>
                    <a:pt x="23" y="78"/>
                  </a:moveTo>
                  <a:cubicBezTo>
                    <a:pt x="23" y="80"/>
                    <a:pt x="23" y="81"/>
                    <a:pt x="22" y="83"/>
                  </a:cubicBezTo>
                  <a:cubicBezTo>
                    <a:pt x="22" y="84"/>
                    <a:pt x="21" y="86"/>
                    <a:pt x="20" y="87"/>
                  </a:cubicBezTo>
                  <a:cubicBezTo>
                    <a:pt x="19" y="88"/>
                    <a:pt x="17" y="89"/>
                    <a:pt x="16" y="90"/>
                  </a:cubicBezTo>
                  <a:cubicBezTo>
                    <a:pt x="13" y="91"/>
                    <a:pt x="10" y="91"/>
                    <a:pt x="7" y="90"/>
                  </a:cubicBezTo>
                  <a:cubicBezTo>
                    <a:pt x="6" y="89"/>
                    <a:pt x="4" y="88"/>
                    <a:pt x="3" y="87"/>
                  </a:cubicBezTo>
                  <a:cubicBezTo>
                    <a:pt x="1" y="85"/>
                    <a:pt x="0" y="81"/>
                    <a:pt x="0" y="78"/>
                  </a:cubicBezTo>
                  <a:cubicBezTo>
                    <a:pt x="0" y="12"/>
                    <a:pt x="0" y="12"/>
                    <a:pt x="0" y="12"/>
                  </a:cubicBezTo>
                  <a:cubicBezTo>
                    <a:pt x="0" y="9"/>
                    <a:pt x="1" y="6"/>
                    <a:pt x="3" y="3"/>
                  </a:cubicBezTo>
                  <a:cubicBezTo>
                    <a:pt x="4" y="2"/>
                    <a:pt x="6" y="1"/>
                    <a:pt x="7" y="1"/>
                  </a:cubicBezTo>
                  <a:cubicBezTo>
                    <a:pt x="9" y="0"/>
                    <a:pt x="10" y="0"/>
                    <a:pt x="12" y="0"/>
                  </a:cubicBezTo>
                  <a:cubicBezTo>
                    <a:pt x="13" y="0"/>
                    <a:pt x="15" y="0"/>
                    <a:pt x="16" y="1"/>
                  </a:cubicBezTo>
                  <a:cubicBezTo>
                    <a:pt x="18" y="1"/>
                    <a:pt x="19" y="2"/>
                    <a:pt x="20" y="3"/>
                  </a:cubicBezTo>
                  <a:cubicBezTo>
                    <a:pt x="21" y="5"/>
                    <a:pt x="22" y="6"/>
                    <a:pt x="22" y="7"/>
                  </a:cubicBezTo>
                  <a:cubicBezTo>
                    <a:pt x="23" y="9"/>
                    <a:pt x="23" y="11"/>
                    <a:pt x="23" y="12"/>
                  </a:cubicBezTo>
                  <a:lnTo>
                    <a:pt x="23" y="78"/>
                  </a:ln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71"/>
            <p:cNvSpPr/>
            <p:nvPr/>
          </p:nvSpPr>
          <p:spPr>
            <a:xfrm>
              <a:off x="8242300"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4" y="3"/>
                    <a:pt x="6" y="2"/>
                    <a:pt x="7" y="1"/>
                  </a:cubicBezTo>
                  <a:cubicBezTo>
                    <a:pt x="9" y="0"/>
                    <a:pt x="10" y="0"/>
                    <a:pt x="12" y="0"/>
                  </a:cubicBezTo>
                  <a:cubicBezTo>
                    <a:pt x="14" y="0"/>
                    <a:pt x="15" y="0"/>
                    <a:pt x="17" y="1"/>
                  </a:cubicBezTo>
                  <a:cubicBezTo>
                    <a:pt x="18" y="2"/>
                    <a:pt x="20" y="3"/>
                    <a:pt x="21" y="4"/>
                  </a:cubicBezTo>
                  <a:cubicBezTo>
                    <a:pt x="22" y="5"/>
                    <a:pt x="23" y="7"/>
                    <a:pt x="24" y="8"/>
                  </a:cubicBezTo>
                  <a:cubicBezTo>
                    <a:pt x="24" y="10"/>
                    <a:pt x="25" y="12"/>
                    <a:pt x="25" y="14"/>
                  </a:cubicBezTo>
                  <a:cubicBezTo>
                    <a:pt x="25" y="15"/>
                    <a:pt x="24" y="17"/>
                    <a:pt x="24" y="19"/>
                  </a:cubicBezTo>
                  <a:cubicBezTo>
                    <a:pt x="23" y="21"/>
                    <a:pt x="22" y="22"/>
                    <a:pt x="21" y="23"/>
                  </a:cubicBezTo>
                  <a:cubicBezTo>
                    <a:pt x="20" y="24"/>
                    <a:pt x="18" y="25"/>
                    <a:pt x="17" y="26"/>
                  </a:cubicBezTo>
                  <a:cubicBezTo>
                    <a:pt x="15" y="27"/>
                    <a:pt x="14" y="27"/>
                    <a:pt x="12" y="27"/>
                  </a:cubicBezTo>
                  <a:cubicBezTo>
                    <a:pt x="10" y="27"/>
                    <a:pt x="9" y="27"/>
                    <a:pt x="7" y="26"/>
                  </a:cubicBezTo>
                  <a:cubicBezTo>
                    <a:pt x="6" y="25"/>
                    <a:pt x="4" y="24"/>
                    <a:pt x="3" y="23"/>
                  </a:cubicBezTo>
                  <a:cubicBezTo>
                    <a:pt x="2" y="22"/>
                    <a:pt x="1" y="21"/>
                    <a:pt x="1" y="19"/>
                  </a:cubicBezTo>
                  <a:cubicBezTo>
                    <a:pt x="0" y="17"/>
                    <a:pt x="0" y="15"/>
                    <a:pt x="0" y="14"/>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71"/>
            <p:cNvSpPr/>
            <p:nvPr/>
          </p:nvSpPr>
          <p:spPr>
            <a:xfrm>
              <a:off x="8242300" y="5950825"/>
              <a:ext cx="38100" cy="146050"/>
            </a:xfrm>
            <a:custGeom>
              <a:avLst/>
              <a:gdLst/>
              <a:ahLst/>
              <a:cxnLst/>
              <a:rect l="l" t="t" r="r" b="b"/>
              <a:pathLst>
                <a:path w="24" h="91" extrusionOk="0">
                  <a:moveTo>
                    <a:pt x="24" y="78"/>
                  </a:moveTo>
                  <a:cubicBezTo>
                    <a:pt x="24" y="80"/>
                    <a:pt x="24" y="81"/>
                    <a:pt x="23" y="83"/>
                  </a:cubicBezTo>
                  <a:cubicBezTo>
                    <a:pt x="22" y="84"/>
                    <a:pt x="22" y="86"/>
                    <a:pt x="21" y="87"/>
                  </a:cubicBezTo>
                  <a:cubicBezTo>
                    <a:pt x="20" y="88"/>
                    <a:pt x="18" y="89"/>
                    <a:pt x="17" y="90"/>
                  </a:cubicBezTo>
                  <a:cubicBezTo>
                    <a:pt x="14" y="91"/>
                    <a:pt x="11" y="91"/>
                    <a:pt x="8" y="90"/>
                  </a:cubicBezTo>
                  <a:cubicBezTo>
                    <a:pt x="6" y="89"/>
                    <a:pt x="5" y="88"/>
                    <a:pt x="4" y="87"/>
                  </a:cubicBezTo>
                  <a:cubicBezTo>
                    <a:pt x="2" y="85"/>
                    <a:pt x="0" y="81"/>
                    <a:pt x="0" y="78"/>
                  </a:cubicBezTo>
                  <a:cubicBezTo>
                    <a:pt x="0" y="12"/>
                    <a:pt x="0" y="12"/>
                    <a:pt x="0" y="12"/>
                  </a:cubicBezTo>
                  <a:cubicBezTo>
                    <a:pt x="0" y="9"/>
                    <a:pt x="2" y="6"/>
                    <a:pt x="4" y="3"/>
                  </a:cubicBezTo>
                  <a:cubicBezTo>
                    <a:pt x="5" y="2"/>
                    <a:pt x="6" y="1"/>
                    <a:pt x="8" y="1"/>
                  </a:cubicBezTo>
                  <a:cubicBezTo>
                    <a:pt x="9" y="0"/>
                    <a:pt x="11" y="0"/>
                    <a:pt x="12" y="0"/>
                  </a:cubicBezTo>
                  <a:cubicBezTo>
                    <a:pt x="14" y="0"/>
                    <a:pt x="16" y="0"/>
                    <a:pt x="17" y="1"/>
                  </a:cubicBezTo>
                  <a:cubicBezTo>
                    <a:pt x="20" y="2"/>
                    <a:pt x="22" y="4"/>
                    <a:pt x="23" y="7"/>
                  </a:cubicBezTo>
                  <a:cubicBezTo>
                    <a:pt x="24" y="9"/>
                    <a:pt x="24" y="11"/>
                    <a:pt x="24" y="12"/>
                  </a:cubicBezTo>
                  <a:lnTo>
                    <a:pt x="24" y="78"/>
                  </a:ln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71"/>
            <p:cNvSpPr/>
            <p:nvPr/>
          </p:nvSpPr>
          <p:spPr>
            <a:xfrm>
              <a:off x="8313737" y="5946063"/>
              <a:ext cx="130175" cy="150813"/>
            </a:xfrm>
            <a:custGeom>
              <a:avLst/>
              <a:gdLst/>
              <a:ahLst/>
              <a:cxnLst/>
              <a:rect l="l" t="t" r="r" b="b"/>
              <a:pathLst>
                <a:path w="82" h="94" extrusionOk="0">
                  <a:moveTo>
                    <a:pt x="82" y="81"/>
                  </a:moveTo>
                  <a:cubicBezTo>
                    <a:pt x="82" y="85"/>
                    <a:pt x="80" y="88"/>
                    <a:pt x="78" y="90"/>
                  </a:cubicBezTo>
                  <a:cubicBezTo>
                    <a:pt x="76" y="93"/>
                    <a:pt x="73" y="94"/>
                    <a:pt x="70" y="94"/>
                  </a:cubicBezTo>
                  <a:cubicBezTo>
                    <a:pt x="69" y="94"/>
                    <a:pt x="67" y="94"/>
                    <a:pt x="65" y="93"/>
                  </a:cubicBezTo>
                  <a:cubicBezTo>
                    <a:pt x="64" y="92"/>
                    <a:pt x="63" y="91"/>
                    <a:pt x="62" y="90"/>
                  </a:cubicBezTo>
                  <a:cubicBezTo>
                    <a:pt x="61" y="89"/>
                    <a:pt x="60" y="88"/>
                    <a:pt x="59" y="86"/>
                  </a:cubicBezTo>
                  <a:cubicBezTo>
                    <a:pt x="58" y="85"/>
                    <a:pt x="58" y="83"/>
                    <a:pt x="58" y="81"/>
                  </a:cubicBezTo>
                  <a:cubicBezTo>
                    <a:pt x="58" y="47"/>
                    <a:pt x="58" y="47"/>
                    <a:pt x="58" y="47"/>
                  </a:cubicBezTo>
                  <a:cubicBezTo>
                    <a:pt x="58" y="46"/>
                    <a:pt x="58" y="46"/>
                    <a:pt x="58" y="46"/>
                  </a:cubicBezTo>
                  <a:cubicBezTo>
                    <a:pt x="58" y="43"/>
                    <a:pt x="58" y="41"/>
                    <a:pt x="57" y="39"/>
                  </a:cubicBezTo>
                  <a:cubicBezTo>
                    <a:pt x="56" y="36"/>
                    <a:pt x="54" y="34"/>
                    <a:pt x="53" y="32"/>
                  </a:cubicBezTo>
                  <a:cubicBezTo>
                    <a:pt x="51" y="31"/>
                    <a:pt x="49" y="29"/>
                    <a:pt x="47" y="28"/>
                  </a:cubicBezTo>
                  <a:cubicBezTo>
                    <a:pt x="45" y="27"/>
                    <a:pt x="43" y="27"/>
                    <a:pt x="40" y="27"/>
                  </a:cubicBezTo>
                  <a:cubicBezTo>
                    <a:pt x="38" y="27"/>
                    <a:pt x="36" y="27"/>
                    <a:pt x="33" y="28"/>
                  </a:cubicBezTo>
                  <a:cubicBezTo>
                    <a:pt x="31" y="29"/>
                    <a:pt x="29" y="31"/>
                    <a:pt x="28" y="33"/>
                  </a:cubicBezTo>
                  <a:cubicBezTo>
                    <a:pt x="26" y="34"/>
                    <a:pt x="25" y="37"/>
                    <a:pt x="24" y="39"/>
                  </a:cubicBezTo>
                  <a:cubicBezTo>
                    <a:pt x="23" y="41"/>
                    <a:pt x="23" y="44"/>
                    <a:pt x="23" y="47"/>
                  </a:cubicBezTo>
                  <a:cubicBezTo>
                    <a:pt x="23" y="81"/>
                    <a:pt x="23" y="81"/>
                    <a:pt x="23" y="81"/>
                  </a:cubicBezTo>
                  <a:cubicBezTo>
                    <a:pt x="23" y="83"/>
                    <a:pt x="23" y="85"/>
                    <a:pt x="22" y="86"/>
                  </a:cubicBezTo>
                  <a:cubicBezTo>
                    <a:pt x="22" y="88"/>
                    <a:pt x="21" y="89"/>
                    <a:pt x="20" y="90"/>
                  </a:cubicBezTo>
                  <a:cubicBezTo>
                    <a:pt x="19" y="91"/>
                    <a:pt x="18" y="92"/>
                    <a:pt x="16" y="93"/>
                  </a:cubicBezTo>
                  <a:cubicBezTo>
                    <a:pt x="15" y="94"/>
                    <a:pt x="13" y="94"/>
                    <a:pt x="12" y="94"/>
                  </a:cubicBezTo>
                  <a:cubicBezTo>
                    <a:pt x="8" y="94"/>
                    <a:pt x="5" y="93"/>
                    <a:pt x="3" y="90"/>
                  </a:cubicBezTo>
                  <a:cubicBezTo>
                    <a:pt x="2" y="89"/>
                    <a:pt x="1" y="88"/>
                    <a:pt x="1" y="86"/>
                  </a:cubicBezTo>
                  <a:cubicBezTo>
                    <a:pt x="0" y="85"/>
                    <a:pt x="0" y="83"/>
                    <a:pt x="0" y="81"/>
                  </a:cubicBezTo>
                  <a:cubicBezTo>
                    <a:pt x="0" y="47"/>
                    <a:pt x="0" y="47"/>
                    <a:pt x="0" y="47"/>
                  </a:cubicBezTo>
                  <a:cubicBezTo>
                    <a:pt x="0" y="41"/>
                    <a:pt x="1" y="35"/>
                    <a:pt x="3" y="29"/>
                  </a:cubicBezTo>
                  <a:cubicBezTo>
                    <a:pt x="5" y="24"/>
                    <a:pt x="8" y="19"/>
                    <a:pt x="11" y="15"/>
                  </a:cubicBezTo>
                  <a:cubicBezTo>
                    <a:pt x="15" y="11"/>
                    <a:pt x="19" y="7"/>
                    <a:pt x="24" y="5"/>
                  </a:cubicBezTo>
                  <a:cubicBezTo>
                    <a:pt x="35" y="0"/>
                    <a:pt x="46" y="0"/>
                    <a:pt x="57" y="5"/>
                  </a:cubicBezTo>
                  <a:cubicBezTo>
                    <a:pt x="62" y="7"/>
                    <a:pt x="66" y="11"/>
                    <a:pt x="70" y="15"/>
                  </a:cubicBezTo>
                  <a:cubicBezTo>
                    <a:pt x="73" y="19"/>
                    <a:pt x="76" y="24"/>
                    <a:pt x="78" y="29"/>
                  </a:cubicBezTo>
                  <a:cubicBezTo>
                    <a:pt x="81" y="35"/>
                    <a:pt x="82" y="41"/>
                    <a:pt x="82" y="47"/>
                  </a:cubicBezTo>
                  <a:cubicBezTo>
                    <a:pt x="82" y="81"/>
                    <a:pt x="82" y="81"/>
                    <a:pt x="82" y="81"/>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71"/>
            <p:cNvSpPr/>
            <p:nvPr/>
          </p:nvSpPr>
          <p:spPr>
            <a:xfrm>
              <a:off x="8631237" y="5946063"/>
              <a:ext cx="144463" cy="153988"/>
            </a:xfrm>
            <a:custGeom>
              <a:avLst/>
              <a:gdLst/>
              <a:ahLst/>
              <a:cxnLst/>
              <a:rect l="l" t="t" r="r" b="b"/>
              <a:pathLst>
                <a:path w="90" h="96" extrusionOk="0">
                  <a:moveTo>
                    <a:pt x="0" y="48"/>
                  </a:moveTo>
                  <a:cubicBezTo>
                    <a:pt x="0" y="36"/>
                    <a:pt x="4" y="24"/>
                    <a:pt x="13" y="15"/>
                  </a:cubicBezTo>
                  <a:cubicBezTo>
                    <a:pt x="16" y="11"/>
                    <a:pt x="21" y="8"/>
                    <a:pt x="26" y="5"/>
                  </a:cubicBezTo>
                  <a:cubicBezTo>
                    <a:pt x="37" y="0"/>
                    <a:pt x="49" y="0"/>
                    <a:pt x="60" y="5"/>
                  </a:cubicBezTo>
                  <a:cubicBezTo>
                    <a:pt x="65" y="8"/>
                    <a:pt x="69" y="11"/>
                    <a:pt x="73" y="15"/>
                  </a:cubicBezTo>
                  <a:cubicBezTo>
                    <a:pt x="90" y="34"/>
                    <a:pt x="90" y="62"/>
                    <a:pt x="73" y="81"/>
                  </a:cubicBezTo>
                  <a:cubicBezTo>
                    <a:pt x="69" y="85"/>
                    <a:pt x="65" y="89"/>
                    <a:pt x="60" y="91"/>
                  </a:cubicBezTo>
                  <a:cubicBezTo>
                    <a:pt x="49" y="96"/>
                    <a:pt x="37" y="96"/>
                    <a:pt x="26" y="91"/>
                  </a:cubicBezTo>
                  <a:cubicBezTo>
                    <a:pt x="21" y="89"/>
                    <a:pt x="16" y="85"/>
                    <a:pt x="13" y="81"/>
                  </a:cubicBezTo>
                  <a:cubicBezTo>
                    <a:pt x="4" y="72"/>
                    <a:pt x="0" y="60"/>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0" y="59"/>
                    <a:pt x="62" y="54"/>
                    <a:pt x="62" y="48"/>
                  </a:cubicBezTo>
                  <a:cubicBezTo>
                    <a:pt x="62" y="43"/>
                    <a:pt x="60" y="37"/>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71"/>
            <p:cNvSpPr/>
            <p:nvPr/>
          </p:nvSpPr>
          <p:spPr>
            <a:xfrm>
              <a:off x="8786812" y="5946063"/>
              <a:ext cx="138113" cy="153988"/>
            </a:xfrm>
            <a:custGeom>
              <a:avLst/>
              <a:gdLst/>
              <a:ahLst/>
              <a:cxnLst/>
              <a:rect l="l" t="t" r="r" b="b"/>
              <a:pathLst>
                <a:path w="86" h="96" extrusionOk="0">
                  <a:moveTo>
                    <a:pt x="0" y="48"/>
                  </a:moveTo>
                  <a:cubicBezTo>
                    <a:pt x="0" y="42"/>
                    <a:pt x="1" y="36"/>
                    <a:pt x="3" y="30"/>
                  </a:cubicBezTo>
                  <a:cubicBezTo>
                    <a:pt x="5" y="25"/>
                    <a:pt x="9" y="20"/>
                    <a:pt x="13" y="15"/>
                  </a:cubicBezTo>
                  <a:cubicBezTo>
                    <a:pt x="16" y="11"/>
                    <a:pt x="21" y="8"/>
                    <a:pt x="26" y="5"/>
                  </a:cubicBezTo>
                  <a:cubicBezTo>
                    <a:pt x="37" y="0"/>
                    <a:pt x="49" y="0"/>
                    <a:pt x="60" y="5"/>
                  </a:cubicBezTo>
                  <a:cubicBezTo>
                    <a:pt x="65" y="8"/>
                    <a:pt x="69" y="11"/>
                    <a:pt x="73" y="15"/>
                  </a:cubicBezTo>
                  <a:cubicBezTo>
                    <a:pt x="82" y="24"/>
                    <a:pt x="86" y="36"/>
                    <a:pt x="86" y="48"/>
                  </a:cubicBezTo>
                  <a:cubicBezTo>
                    <a:pt x="86" y="54"/>
                    <a:pt x="85" y="61"/>
                    <a:pt x="83" y="66"/>
                  </a:cubicBezTo>
                  <a:cubicBezTo>
                    <a:pt x="80" y="72"/>
                    <a:pt x="77" y="77"/>
                    <a:pt x="73" y="81"/>
                  </a:cubicBezTo>
                  <a:cubicBezTo>
                    <a:pt x="69" y="85"/>
                    <a:pt x="65" y="89"/>
                    <a:pt x="60" y="91"/>
                  </a:cubicBezTo>
                  <a:cubicBezTo>
                    <a:pt x="49" y="96"/>
                    <a:pt x="37" y="96"/>
                    <a:pt x="26" y="91"/>
                  </a:cubicBezTo>
                  <a:cubicBezTo>
                    <a:pt x="21" y="89"/>
                    <a:pt x="16" y="85"/>
                    <a:pt x="13" y="81"/>
                  </a:cubicBezTo>
                  <a:cubicBezTo>
                    <a:pt x="9" y="77"/>
                    <a:pt x="5" y="72"/>
                    <a:pt x="3" y="66"/>
                  </a:cubicBezTo>
                  <a:cubicBezTo>
                    <a:pt x="1" y="61"/>
                    <a:pt x="0" y="54"/>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2" y="57"/>
                    <a:pt x="64" y="48"/>
                    <a:pt x="61" y="40"/>
                  </a:cubicBezTo>
                  <a:cubicBezTo>
                    <a:pt x="60" y="37"/>
                    <a:pt x="59" y="35"/>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1"/>
            <p:cNvSpPr/>
            <p:nvPr/>
          </p:nvSpPr>
          <p:spPr>
            <a:xfrm>
              <a:off x="7961312" y="5858750"/>
              <a:ext cx="195263" cy="238125"/>
            </a:xfrm>
            <a:custGeom>
              <a:avLst/>
              <a:gdLst/>
              <a:ahLst/>
              <a:cxnLst/>
              <a:rect l="l" t="t" r="r" b="b"/>
              <a:pathLst>
                <a:path w="122" h="149" extrusionOk="0">
                  <a:moveTo>
                    <a:pt x="1" y="21"/>
                  </a:moveTo>
                  <a:cubicBezTo>
                    <a:pt x="0" y="19"/>
                    <a:pt x="0" y="17"/>
                    <a:pt x="0" y="15"/>
                  </a:cubicBezTo>
                  <a:cubicBezTo>
                    <a:pt x="0" y="13"/>
                    <a:pt x="0" y="11"/>
                    <a:pt x="1" y="9"/>
                  </a:cubicBezTo>
                  <a:cubicBezTo>
                    <a:pt x="2" y="7"/>
                    <a:pt x="3" y="6"/>
                    <a:pt x="4" y="4"/>
                  </a:cubicBezTo>
                  <a:cubicBezTo>
                    <a:pt x="5" y="3"/>
                    <a:pt x="7" y="2"/>
                    <a:pt x="9" y="1"/>
                  </a:cubicBezTo>
                  <a:cubicBezTo>
                    <a:pt x="10" y="0"/>
                    <a:pt x="12" y="0"/>
                    <a:pt x="14" y="0"/>
                  </a:cubicBezTo>
                  <a:cubicBezTo>
                    <a:pt x="16" y="0"/>
                    <a:pt x="17" y="0"/>
                    <a:pt x="19" y="1"/>
                  </a:cubicBezTo>
                  <a:cubicBezTo>
                    <a:pt x="21" y="2"/>
                    <a:pt x="22" y="3"/>
                    <a:pt x="23" y="4"/>
                  </a:cubicBezTo>
                  <a:cubicBezTo>
                    <a:pt x="25" y="6"/>
                    <a:pt x="26" y="7"/>
                    <a:pt x="27" y="9"/>
                  </a:cubicBezTo>
                  <a:cubicBezTo>
                    <a:pt x="27" y="9"/>
                    <a:pt x="58" y="88"/>
                    <a:pt x="58" y="90"/>
                  </a:cubicBezTo>
                  <a:cubicBezTo>
                    <a:pt x="59" y="91"/>
                    <a:pt x="61" y="92"/>
                    <a:pt x="62" y="91"/>
                  </a:cubicBezTo>
                  <a:cubicBezTo>
                    <a:pt x="63" y="91"/>
                    <a:pt x="63" y="90"/>
                    <a:pt x="63" y="90"/>
                  </a:cubicBezTo>
                  <a:cubicBezTo>
                    <a:pt x="64" y="88"/>
                    <a:pt x="95" y="9"/>
                    <a:pt x="95" y="9"/>
                  </a:cubicBezTo>
                  <a:cubicBezTo>
                    <a:pt x="96" y="7"/>
                    <a:pt x="97" y="6"/>
                    <a:pt x="98" y="4"/>
                  </a:cubicBezTo>
                  <a:cubicBezTo>
                    <a:pt x="99" y="3"/>
                    <a:pt x="101" y="2"/>
                    <a:pt x="103" y="1"/>
                  </a:cubicBezTo>
                  <a:cubicBezTo>
                    <a:pt x="104" y="0"/>
                    <a:pt x="106" y="0"/>
                    <a:pt x="108" y="0"/>
                  </a:cubicBezTo>
                  <a:cubicBezTo>
                    <a:pt x="109" y="0"/>
                    <a:pt x="111" y="0"/>
                    <a:pt x="113" y="1"/>
                  </a:cubicBezTo>
                  <a:cubicBezTo>
                    <a:pt x="115" y="2"/>
                    <a:pt x="116" y="3"/>
                    <a:pt x="118" y="4"/>
                  </a:cubicBezTo>
                  <a:cubicBezTo>
                    <a:pt x="119" y="6"/>
                    <a:pt x="120" y="7"/>
                    <a:pt x="121" y="9"/>
                  </a:cubicBezTo>
                  <a:cubicBezTo>
                    <a:pt x="121" y="11"/>
                    <a:pt x="122" y="13"/>
                    <a:pt x="122" y="15"/>
                  </a:cubicBezTo>
                  <a:cubicBezTo>
                    <a:pt x="122" y="17"/>
                    <a:pt x="121" y="19"/>
                    <a:pt x="121" y="21"/>
                  </a:cubicBezTo>
                  <a:cubicBezTo>
                    <a:pt x="74" y="140"/>
                    <a:pt x="74" y="140"/>
                    <a:pt x="74" y="140"/>
                  </a:cubicBezTo>
                  <a:cubicBezTo>
                    <a:pt x="73" y="142"/>
                    <a:pt x="71" y="145"/>
                    <a:pt x="69" y="146"/>
                  </a:cubicBezTo>
                  <a:cubicBezTo>
                    <a:pt x="66" y="148"/>
                    <a:pt x="64" y="149"/>
                    <a:pt x="61" y="149"/>
                  </a:cubicBezTo>
                  <a:cubicBezTo>
                    <a:pt x="60" y="149"/>
                    <a:pt x="60" y="149"/>
                    <a:pt x="60" y="149"/>
                  </a:cubicBezTo>
                  <a:cubicBezTo>
                    <a:pt x="59" y="149"/>
                    <a:pt x="59" y="149"/>
                    <a:pt x="59" y="149"/>
                  </a:cubicBezTo>
                  <a:cubicBezTo>
                    <a:pt x="56" y="148"/>
                    <a:pt x="54" y="147"/>
                    <a:pt x="52" y="146"/>
                  </a:cubicBezTo>
                  <a:cubicBezTo>
                    <a:pt x="50" y="144"/>
                    <a:pt x="49" y="142"/>
                    <a:pt x="48" y="140"/>
                  </a:cubicBezTo>
                  <a:lnTo>
                    <a:pt x="1" y="21"/>
                  </a:ln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1"/>
            <p:cNvSpPr/>
            <p:nvPr/>
          </p:nvSpPr>
          <p:spPr>
            <a:xfrm>
              <a:off x="8458200" y="5858750"/>
              <a:ext cx="146050" cy="241300"/>
            </a:xfrm>
            <a:custGeom>
              <a:avLst/>
              <a:gdLst/>
              <a:ahLst/>
              <a:cxnLst/>
              <a:rect l="l" t="t" r="r" b="b"/>
              <a:pathLst>
                <a:path w="91" h="151" extrusionOk="0">
                  <a:moveTo>
                    <a:pt x="91" y="18"/>
                  </a:moveTo>
                  <a:cubicBezTo>
                    <a:pt x="91" y="13"/>
                    <a:pt x="91" y="13"/>
                    <a:pt x="91" y="13"/>
                  </a:cubicBezTo>
                  <a:cubicBezTo>
                    <a:pt x="91" y="12"/>
                    <a:pt x="90" y="10"/>
                    <a:pt x="90" y="8"/>
                  </a:cubicBezTo>
                  <a:cubicBezTo>
                    <a:pt x="89" y="7"/>
                    <a:pt x="88" y="5"/>
                    <a:pt x="87" y="4"/>
                  </a:cubicBezTo>
                  <a:cubicBezTo>
                    <a:pt x="86" y="3"/>
                    <a:pt x="85" y="2"/>
                    <a:pt x="83" y="1"/>
                  </a:cubicBezTo>
                  <a:cubicBezTo>
                    <a:pt x="80" y="0"/>
                    <a:pt x="77" y="0"/>
                    <a:pt x="74" y="1"/>
                  </a:cubicBezTo>
                  <a:cubicBezTo>
                    <a:pt x="71" y="3"/>
                    <a:pt x="69" y="5"/>
                    <a:pt x="68" y="8"/>
                  </a:cubicBezTo>
                  <a:cubicBezTo>
                    <a:pt x="67" y="10"/>
                    <a:pt x="67" y="12"/>
                    <a:pt x="67" y="13"/>
                  </a:cubicBezTo>
                  <a:cubicBezTo>
                    <a:pt x="67" y="62"/>
                    <a:pt x="67" y="62"/>
                    <a:pt x="67" y="62"/>
                  </a:cubicBezTo>
                  <a:cubicBezTo>
                    <a:pt x="64" y="60"/>
                    <a:pt x="61" y="59"/>
                    <a:pt x="58" y="58"/>
                  </a:cubicBezTo>
                  <a:cubicBezTo>
                    <a:pt x="54" y="57"/>
                    <a:pt x="51" y="57"/>
                    <a:pt x="48" y="57"/>
                  </a:cubicBezTo>
                  <a:cubicBezTo>
                    <a:pt x="42" y="56"/>
                    <a:pt x="36" y="58"/>
                    <a:pt x="31" y="60"/>
                  </a:cubicBezTo>
                  <a:cubicBezTo>
                    <a:pt x="26" y="63"/>
                    <a:pt x="21" y="66"/>
                    <a:pt x="17" y="70"/>
                  </a:cubicBezTo>
                  <a:cubicBezTo>
                    <a:pt x="0" y="89"/>
                    <a:pt x="0" y="117"/>
                    <a:pt x="17" y="136"/>
                  </a:cubicBezTo>
                  <a:cubicBezTo>
                    <a:pt x="21" y="140"/>
                    <a:pt x="26" y="144"/>
                    <a:pt x="31" y="146"/>
                  </a:cubicBezTo>
                  <a:cubicBezTo>
                    <a:pt x="41" y="151"/>
                    <a:pt x="54" y="151"/>
                    <a:pt x="64" y="146"/>
                  </a:cubicBezTo>
                  <a:cubicBezTo>
                    <a:pt x="69" y="144"/>
                    <a:pt x="74" y="140"/>
                    <a:pt x="78" y="136"/>
                  </a:cubicBezTo>
                  <a:cubicBezTo>
                    <a:pt x="82" y="132"/>
                    <a:pt x="85" y="127"/>
                    <a:pt x="87" y="122"/>
                  </a:cubicBezTo>
                  <a:cubicBezTo>
                    <a:pt x="89" y="116"/>
                    <a:pt x="91" y="110"/>
                    <a:pt x="91" y="104"/>
                  </a:cubicBezTo>
                  <a:cubicBezTo>
                    <a:pt x="91" y="18"/>
                    <a:pt x="91" y="18"/>
                    <a:pt x="91" y="18"/>
                  </a:cubicBezTo>
                  <a:close/>
                  <a:moveTo>
                    <a:pt x="66" y="111"/>
                  </a:moveTo>
                  <a:cubicBezTo>
                    <a:pt x="65" y="114"/>
                    <a:pt x="63" y="116"/>
                    <a:pt x="61" y="118"/>
                  </a:cubicBezTo>
                  <a:cubicBezTo>
                    <a:pt x="60" y="120"/>
                    <a:pt x="57" y="122"/>
                    <a:pt x="55" y="123"/>
                  </a:cubicBezTo>
                  <a:cubicBezTo>
                    <a:pt x="53" y="124"/>
                    <a:pt x="50" y="124"/>
                    <a:pt x="48" y="124"/>
                  </a:cubicBezTo>
                  <a:cubicBezTo>
                    <a:pt x="45" y="124"/>
                    <a:pt x="42" y="124"/>
                    <a:pt x="40" y="123"/>
                  </a:cubicBezTo>
                  <a:cubicBezTo>
                    <a:pt x="38" y="122"/>
                    <a:pt x="35" y="120"/>
                    <a:pt x="34" y="118"/>
                  </a:cubicBezTo>
                  <a:cubicBezTo>
                    <a:pt x="32" y="116"/>
                    <a:pt x="31" y="114"/>
                    <a:pt x="30" y="111"/>
                  </a:cubicBezTo>
                  <a:cubicBezTo>
                    <a:pt x="26" y="104"/>
                    <a:pt x="28" y="95"/>
                    <a:pt x="34" y="88"/>
                  </a:cubicBezTo>
                  <a:cubicBezTo>
                    <a:pt x="35" y="86"/>
                    <a:pt x="38" y="85"/>
                    <a:pt x="40" y="84"/>
                  </a:cubicBezTo>
                  <a:cubicBezTo>
                    <a:pt x="42" y="83"/>
                    <a:pt x="45" y="82"/>
                    <a:pt x="48" y="82"/>
                  </a:cubicBezTo>
                  <a:cubicBezTo>
                    <a:pt x="50" y="82"/>
                    <a:pt x="53" y="83"/>
                    <a:pt x="55" y="84"/>
                  </a:cubicBezTo>
                  <a:cubicBezTo>
                    <a:pt x="57" y="85"/>
                    <a:pt x="60" y="86"/>
                    <a:pt x="61" y="88"/>
                  </a:cubicBezTo>
                  <a:cubicBezTo>
                    <a:pt x="63" y="90"/>
                    <a:pt x="65" y="92"/>
                    <a:pt x="66" y="95"/>
                  </a:cubicBezTo>
                  <a:cubicBezTo>
                    <a:pt x="68" y="100"/>
                    <a:pt x="68" y="106"/>
                    <a:pt x="66" y="111"/>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4" name="Google Shape;744;p71"/>
          <p:cNvSpPr/>
          <p:nvPr/>
        </p:nvSpPr>
        <p:spPr>
          <a:xfrm>
            <a:off x="-79325" y="0"/>
            <a:ext cx="1541700" cy="5191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1"/>
          <p:cNvSpPr/>
          <p:nvPr/>
        </p:nvSpPr>
        <p:spPr>
          <a:xfrm rot="-670961">
            <a:off x="6184401" y="-1794119"/>
            <a:ext cx="3576402" cy="3576402"/>
          </a:xfrm>
          <a:prstGeom prst="ellipse">
            <a:avLst/>
          </a:prstGeom>
          <a:solidFill>
            <a:srgbClr val="03839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Montserrat"/>
              <a:ea typeface="Montserrat"/>
              <a:cs typeface="Montserrat"/>
              <a:sym typeface="Montserrat"/>
            </a:endParaRPr>
          </a:p>
        </p:txBody>
      </p:sp>
      <p:grpSp>
        <p:nvGrpSpPr>
          <p:cNvPr id="746" name="Google Shape;746;p71"/>
          <p:cNvGrpSpPr/>
          <p:nvPr/>
        </p:nvGrpSpPr>
        <p:grpSpPr>
          <a:xfrm rot="-671135">
            <a:off x="5924015" y="-2040620"/>
            <a:ext cx="4097287" cy="4176145"/>
            <a:chOff x="8960705" y="-2058735"/>
            <a:chExt cx="5462700" cy="5567837"/>
          </a:xfrm>
        </p:grpSpPr>
        <p:sp>
          <p:nvSpPr>
            <p:cNvPr id="747" name="Google Shape;747;p71"/>
            <p:cNvSpPr/>
            <p:nvPr/>
          </p:nvSpPr>
          <p:spPr>
            <a:xfrm>
              <a:off x="11447915" y="3347102"/>
              <a:ext cx="162000" cy="162000"/>
            </a:xfrm>
            <a:prstGeom prst="ellipse">
              <a:avLst/>
            </a:prstGeom>
            <a:solidFill>
              <a:srgbClr val="038395"/>
            </a:solidFill>
            <a:ln w="9525" cap="flat" cmpd="sng">
              <a:solidFill>
                <a:srgbClr val="03839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Montserrat"/>
                <a:ea typeface="Montserrat"/>
                <a:cs typeface="Montserrat"/>
                <a:sym typeface="Montserrat"/>
              </a:endParaRPr>
            </a:p>
          </p:txBody>
        </p:sp>
        <p:sp>
          <p:nvSpPr>
            <p:cNvPr id="748" name="Google Shape;748;p71"/>
            <p:cNvSpPr/>
            <p:nvPr/>
          </p:nvSpPr>
          <p:spPr>
            <a:xfrm>
              <a:off x="8960705" y="-2058735"/>
              <a:ext cx="5462700" cy="5462700"/>
            </a:xfrm>
            <a:prstGeom prst="ellipse">
              <a:avLst/>
            </a:prstGeom>
            <a:noFill/>
            <a:ln w="12700" cap="flat" cmpd="sng">
              <a:solidFill>
                <a:srgbClr val="0383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Montserrat"/>
                <a:ea typeface="Montserrat"/>
                <a:cs typeface="Montserrat"/>
                <a:sym typeface="Montserrat"/>
              </a:endParaRPr>
            </a:p>
          </p:txBody>
        </p:sp>
        <p:sp>
          <p:nvSpPr>
            <p:cNvPr id="749" name="Google Shape;749;p71"/>
            <p:cNvSpPr/>
            <p:nvPr/>
          </p:nvSpPr>
          <p:spPr>
            <a:xfrm>
              <a:off x="12552815" y="-2009573"/>
              <a:ext cx="162000" cy="162000"/>
            </a:xfrm>
            <a:prstGeom prst="ellipse">
              <a:avLst/>
            </a:prstGeom>
            <a:solidFill>
              <a:srgbClr val="038395"/>
            </a:solidFill>
            <a:ln w="9525" cap="flat" cmpd="sng">
              <a:solidFill>
                <a:srgbClr val="03839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Montserrat"/>
                <a:ea typeface="Montserrat"/>
                <a:cs typeface="Montserrat"/>
                <a:sym typeface="Montserrat"/>
              </a:endParaRPr>
            </a:p>
          </p:txBody>
        </p:sp>
      </p:grpSp>
      <p:sp>
        <p:nvSpPr>
          <p:cNvPr id="750" name="Google Shape;750;p71"/>
          <p:cNvSpPr txBox="1"/>
          <p:nvPr/>
        </p:nvSpPr>
        <p:spPr>
          <a:xfrm>
            <a:off x="6637651" y="327700"/>
            <a:ext cx="2616300" cy="684900"/>
          </a:xfrm>
          <a:prstGeom prst="rect">
            <a:avLst/>
          </a:prstGeom>
          <a:noFill/>
          <a:ln>
            <a:noFill/>
          </a:ln>
        </p:spPr>
        <p:txBody>
          <a:bodyPr spcFirstLastPara="1" wrap="square" lIns="68575" tIns="34275" rIns="68575" bIns="34275" anchor="t" anchorCtr="0">
            <a:noAutofit/>
          </a:bodyPr>
          <a:lstStyle/>
          <a:p>
            <a:pPr marL="0" marR="0" lvl="0" indent="0" algn="just" rtl="0">
              <a:lnSpc>
                <a:spcPct val="100000"/>
              </a:lnSpc>
              <a:spcBef>
                <a:spcPts val="0"/>
              </a:spcBef>
              <a:spcAft>
                <a:spcPts val="0"/>
              </a:spcAft>
              <a:buClr>
                <a:srgbClr val="000000"/>
              </a:buClr>
              <a:buSzPts val="4000"/>
              <a:buFont typeface="Arial"/>
              <a:buNone/>
            </a:pPr>
            <a:r>
              <a:rPr lang="vi" sz="4000" b="1">
                <a:solidFill>
                  <a:srgbClr val="FFFFFF"/>
                </a:solidFill>
                <a:latin typeface="Montserrat"/>
                <a:ea typeface="Montserrat"/>
                <a:cs typeface="Montserrat"/>
                <a:sym typeface="Montserrat"/>
              </a:rPr>
              <a:t>Mục lục</a:t>
            </a:r>
            <a:endParaRPr sz="4000" b="1" i="0" u="none" strike="noStrike" cap="none">
              <a:solidFill>
                <a:srgbClr val="FFFFFF"/>
              </a:solidFill>
              <a:latin typeface="Montserrat"/>
              <a:ea typeface="Montserrat"/>
              <a:cs typeface="Montserrat"/>
              <a:sym typeface="Montserrat"/>
            </a:endParaRPr>
          </a:p>
        </p:txBody>
      </p:sp>
      <p:grpSp>
        <p:nvGrpSpPr>
          <p:cNvPr id="751" name="Google Shape;751;p71"/>
          <p:cNvGrpSpPr/>
          <p:nvPr/>
        </p:nvGrpSpPr>
        <p:grpSpPr>
          <a:xfrm>
            <a:off x="1178656" y="1533130"/>
            <a:ext cx="7566531" cy="541575"/>
            <a:chOff x="1577456" y="1533130"/>
            <a:chExt cx="7566531" cy="541575"/>
          </a:xfrm>
        </p:grpSpPr>
        <p:grpSp>
          <p:nvGrpSpPr>
            <p:cNvPr id="752" name="Google Shape;752;p71"/>
            <p:cNvGrpSpPr/>
            <p:nvPr/>
          </p:nvGrpSpPr>
          <p:grpSpPr>
            <a:xfrm>
              <a:off x="1577456" y="1533130"/>
              <a:ext cx="528577" cy="541575"/>
              <a:chOff x="1167138" y="3245140"/>
              <a:chExt cx="722100" cy="722100"/>
            </a:xfrm>
          </p:grpSpPr>
          <p:sp>
            <p:nvSpPr>
              <p:cNvPr id="753" name="Google Shape;753;p71"/>
              <p:cNvSpPr txBox="1"/>
              <p:nvPr/>
            </p:nvSpPr>
            <p:spPr>
              <a:xfrm>
                <a:off x="1221393" y="3321416"/>
                <a:ext cx="641400" cy="615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vi" sz="2100" b="1" i="0" u="none" strike="noStrike" cap="none">
                    <a:solidFill>
                      <a:srgbClr val="038395"/>
                    </a:solidFill>
                    <a:latin typeface="Roboto"/>
                    <a:ea typeface="Roboto"/>
                    <a:cs typeface="Roboto"/>
                    <a:sym typeface="Roboto"/>
                  </a:rPr>
                  <a:t>2</a:t>
                </a:r>
                <a:endParaRPr sz="2100" b="1" i="0" u="none" strike="noStrike" cap="none">
                  <a:solidFill>
                    <a:srgbClr val="038395"/>
                  </a:solidFill>
                  <a:latin typeface="Roboto"/>
                  <a:ea typeface="Roboto"/>
                  <a:cs typeface="Roboto"/>
                  <a:sym typeface="Roboto"/>
                </a:endParaRPr>
              </a:p>
            </p:txBody>
          </p:sp>
          <p:sp>
            <p:nvSpPr>
              <p:cNvPr id="754" name="Google Shape;754;p71"/>
              <p:cNvSpPr/>
              <p:nvPr/>
            </p:nvSpPr>
            <p:spPr>
              <a:xfrm>
                <a:off x="1167138" y="3245140"/>
                <a:ext cx="722100" cy="722100"/>
              </a:xfrm>
              <a:prstGeom prst="ellipse">
                <a:avLst/>
              </a:prstGeom>
              <a:noFill/>
              <a:ln w="12700" cap="flat" cmpd="sng">
                <a:solidFill>
                  <a:srgbClr val="0383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1" i="0" u="none" strike="noStrike" cap="none">
                  <a:solidFill>
                    <a:srgbClr val="038395"/>
                  </a:solidFill>
                  <a:latin typeface="Roboto"/>
                  <a:ea typeface="Roboto"/>
                  <a:cs typeface="Roboto"/>
                  <a:sym typeface="Roboto"/>
                </a:endParaRPr>
              </a:p>
            </p:txBody>
          </p:sp>
          <p:sp>
            <p:nvSpPr>
              <p:cNvPr id="755" name="Google Shape;755;p71"/>
              <p:cNvSpPr/>
              <p:nvPr/>
            </p:nvSpPr>
            <p:spPr>
              <a:xfrm rot="10800000" flipH="1">
                <a:off x="1733818" y="3800460"/>
                <a:ext cx="129000" cy="129000"/>
              </a:xfrm>
              <a:prstGeom prst="ellipse">
                <a:avLst/>
              </a:prstGeom>
              <a:solidFill>
                <a:srgbClr val="7F42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1" i="0" u="none" strike="noStrike" cap="none">
                  <a:solidFill>
                    <a:srgbClr val="038395"/>
                  </a:solidFill>
                  <a:latin typeface="Roboto"/>
                  <a:ea typeface="Roboto"/>
                  <a:cs typeface="Roboto"/>
                  <a:sym typeface="Roboto"/>
                </a:endParaRPr>
              </a:p>
            </p:txBody>
          </p:sp>
        </p:grpSp>
        <p:sp>
          <p:nvSpPr>
            <p:cNvPr id="756" name="Google Shape;756;p71"/>
            <p:cNvSpPr txBox="1"/>
            <p:nvPr/>
          </p:nvSpPr>
          <p:spPr>
            <a:xfrm>
              <a:off x="2331287" y="1573181"/>
              <a:ext cx="6812700" cy="443400"/>
            </a:xfrm>
            <a:prstGeom prst="rect">
              <a:avLst/>
            </a:prstGeom>
            <a:noFill/>
            <a:ln>
              <a:noFill/>
            </a:ln>
          </p:spPr>
          <p:txBody>
            <a:bodyPr spcFirstLastPara="1" wrap="square" lIns="68575" tIns="34275" rIns="68575" bIns="34275" anchor="ctr" anchorCtr="0">
              <a:noAutofit/>
            </a:bodyPr>
            <a:lstStyle/>
            <a:p>
              <a:pPr marL="0" marR="0" lvl="0" indent="0" algn="just" rtl="0">
                <a:lnSpc>
                  <a:spcPct val="100000"/>
                </a:lnSpc>
                <a:spcBef>
                  <a:spcPts val="0"/>
                </a:spcBef>
                <a:spcAft>
                  <a:spcPts val="0"/>
                </a:spcAft>
                <a:buClr>
                  <a:srgbClr val="000000"/>
                </a:buClr>
                <a:buSzPts val="3200"/>
                <a:buFont typeface="Arial"/>
                <a:buNone/>
              </a:pPr>
              <a:r>
                <a:rPr lang="vi" sz="1500" b="1">
                  <a:solidFill>
                    <a:srgbClr val="038395"/>
                  </a:solidFill>
                  <a:latin typeface="Roboto"/>
                  <a:ea typeface="Roboto"/>
                  <a:cs typeface="Roboto"/>
                  <a:sym typeface="Roboto"/>
                </a:rPr>
                <a:t>Giải pháp Viindoo có gì?</a:t>
              </a:r>
              <a:endParaRPr sz="1500" b="1" i="0" u="none" strike="noStrike" cap="none">
                <a:solidFill>
                  <a:srgbClr val="038395"/>
                </a:solidFill>
                <a:latin typeface="Roboto"/>
                <a:ea typeface="Roboto"/>
                <a:cs typeface="Roboto"/>
                <a:sym typeface="Roboto"/>
              </a:endParaRPr>
            </a:p>
          </p:txBody>
        </p:sp>
      </p:grpSp>
      <p:grpSp>
        <p:nvGrpSpPr>
          <p:cNvPr id="757" name="Google Shape;757;p71"/>
          <p:cNvGrpSpPr/>
          <p:nvPr/>
        </p:nvGrpSpPr>
        <p:grpSpPr>
          <a:xfrm>
            <a:off x="1178656" y="707813"/>
            <a:ext cx="7167511" cy="541575"/>
            <a:chOff x="1577456" y="707813"/>
            <a:chExt cx="7167511" cy="541575"/>
          </a:xfrm>
        </p:grpSpPr>
        <p:grpSp>
          <p:nvGrpSpPr>
            <p:cNvPr id="758" name="Google Shape;758;p71"/>
            <p:cNvGrpSpPr/>
            <p:nvPr/>
          </p:nvGrpSpPr>
          <p:grpSpPr>
            <a:xfrm>
              <a:off x="1577456" y="707813"/>
              <a:ext cx="528577" cy="541575"/>
              <a:chOff x="1167138" y="3245140"/>
              <a:chExt cx="722100" cy="722100"/>
            </a:xfrm>
          </p:grpSpPr>
          <p:sp>
            <p:nvSpPr>
              <p:cNvPr id="759" name="Google Shape;759;p71"/>
              <p:cNvSpPr txBox="1"/>
              <p:nvPr/>
            </p:nvSpPr>
            <p:spPr>
              <a:xfrm>
                <a:off x="1221393" y="3321416"/>
                <a:ext cx="576900" cy="615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vi" sz="2100" b="1" i="0" u="none" strike="noStrike" cap="none">
                    <a:solidFill>
                      <a:srgbClr val="038395"/>
                    </a:solidFill>
                    <a:latin typeface="Roboto"/>
                    <a:ea typeface="Roboto"/>
                    <a:cs typeface="Roboto"/>
                    <a:sym typeface="Roboto"/>
                  </a:rPr>
                  <a:t>1</a:t>
                </a:r>
                <a:endParaRPr sz="2100" b="1" i="0" u="none" strike="noStrike" cap="none">
                  <a:solidFill>
                    <a:srgbClr val="038395"/>
                  </a:solidFill>
                  <a:latin typeface="Roboto"/>
                  <a:ea typeface="Roboto"/>
                  <a:cs typeface="Roboto"/>
                  <a:sym typeface="Roboto"/>
                </a:endParaRPr>
              </a:p>
            </p:txBody>
          </p:sp>
          <p:sp>
            <p:nvSpPr>
              <p:cNvPr id="760" name="Google Shape;760;p71"/>
              <p:cNvSpPr/>
              <p:nvPr/>
            </p:nvSpPr>
            <p:spPr>
              <a:xfrm>
                <a:off x="1167138" y="3245140"/>
                <a:ext cx="722100" cy="722100"/>
              </a:xfrm>
              <a:prstGeom prst="ellipse">
                <a:avLst/>
              </a:prstGeom>
              <a:noFill/>
              <a:ln w="12700" cap="flat" cmpd="sng">
                <a:solidFill>
                  <a:srgbClr val="0383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1" i="0" u="none" strike="noStrike" cap="none">
                  <a:solidFill>
                    <a:srgbClr val="038395"/>
                  </a:solidFill>
                  <a:latin typeface="Roboto"/>
                  <a:ea typeface="Roboto"/>
                  <a:cs typeface="Roboto"/>
                  <a:sym typeface="Roboto"/>
                </a:endParaRPr>
              </a:p>
            </p:txBody>
          </p:sp>
          <p:sp>
            <p:nvSpPr>
              <p:cNvPr id="761" name="Google Shape;761;p71"/>
              <p:cNvSpPr/>
              <p:nvPr/>
            </p:nvSpPr>
            <p:spPr>
              <a:xfrm rot="10800000" flipH="1">
                <a:off x="1733818" y="3800460"/>
                <a:ext cx="129000" cy="129000"/>
              </a:xfrm>
              <a:prstGeom prst="ellipse">
                <a:avLst/>
              </a:prstGeom>
              <a:solidFill>
                <a:srgbClr val="7F42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1" i="0" u="none" strike="noStrike" cap="none">
                  <a:solidFill>
                    <a:srgbClr val="038395"/>
                  </a:solidFill>
                  <a:latin typeface="Roboto"/>
                  <a:ea typeface="Roboto"/>
                  <a:cs typeface="Roboto"/>
                  <a:sym typeface="Roboto"/>
                </a:endParaRPr>
              </a:p>
            </p:txBody>
          </p:sp>
        </p:grpSp>
        <p:sp>
          <p:nvSpPr>
            <p:cNvPr id="762" name="Google Shape;762;p71"/>
            <p:cNvSpPr txBox="1"/>
            <p:nvPr/>
          </p:nvSpPr>
          <p:spPr>
            <a:xfrm>
              <a:off x="2331268" y="747850"/>
              <a:ext cx="6413700" cy="443400"/>
            </a:xfrm>
            <a:prstGeom prst="rect">
              <a:avLst/>
            </a:prstGeom>
            <a:noFill/>
            <a:ln>
              <a:noFill/>
            </a:ln>
          </p:spPr>
          <p:txBody>
            <a:bodyPr spcFirstLastPara="1" wrap="square" lIns="68575" tIns="34275" rIns="68575" bIns="34275" anchor="ctr" anchorCtr="0">
              <a:noAutofit/>
            </a:bodyPr>
            <a:lstStyle/>
            <a:p>
              <a:pPr marL="0" marR="0" lvl="0" indent="0" algn="just" rtl="0">
                <a:lnSpc>
                  <a:spcPct val="100000"/>
                </a:lnSpc>
                <a:spcBef>
                  <a:spcPts val="0"/>
                </a:spcBef>
                <a:spcAft>
                  <a:spcPts val="0"/>
                </a:spcAft>
                <a:buClr>
                  <a:srgbClr val="000000"/>
                </a:buClr>
                <a:buSzPts val="3200"/>
                <a:buFont typeface="Arial"/>
                <a:buNone/>
              </a:pPr>
              <a:r>
                <a:rPr lang="vi" sz="1500" b="1">
                  <a:solidFill>
                    <a:srgbClr val="038395"/>
                  </a:solidFill>
                  <a:latin typeface="Roboto"/>
                  <a:ea typeface="Roboto"/>
                  <a:cs typeface="Roboto"/>
                  <a:sym typeface="Roboto"/>
                </a:rPr>
                <a:t>Giới thiệu Công ty Cổ phần Công nghệ Viindoo.</a:t>
              </a:r>
              <a:endParaRPr sz="1500" b="1" i="0" u="none" strike="noStrike" cap="none">
                <a:solidFill>
                  <a:srgbClr val="038395"/>
                </a:solidFill>
                <a:latin typeface="Roboto"/>
                <a:ea typeface="Roboto"/>
                <a:cs typeface="Roboto"/>
                <a:sym typeface="Roboto"/>
              </a:endParaRPr>
            </a:p>
          </p:txBody>
        </p:sp>
      </p:grpSp>
      <p:grpSp>
        <p:nvGrpSpPr>
          <p:cNvPr id="763" name="Google Shape;763;p71"/>
          <p:cNvGrpSpPr/>
          <p:nvPr/>
        </p:nvGrpSpPr>
        <p:grpSpPr>
          <a:xfrm>
            <a:off x="1178656" y="2358446"/>
            <a:ext cx="7566531" cy="541575"/>
            <a:chOff x="1577456" y="2358446"/>
            <a:chExt cx="7566531" cy="541575"/>
          </a:xfrm>
        </p:grpSpPr>
        <p:grpSp>
          <p:nvGrpSpPr>
            <p:cNvPr id="764" name="Google Shape;764;p71"/>
            <p:cNvGrpSpPr/>
            <p:nvPr/>
          </p:nvGrpSpPr>
          <p:grpSpPr>
            <a:xfrm>
              <a:off x="1577456" y="2358446"/>
              <a:ext cx="528577" cy="541575"/>
              <a:chOff x="1167138" y="3245140"/>
              <a:chExt cx="722100" cy="722100"/>
            </a:xfrm>
          </p:grpSpPr>
          <p:sp>
            <p:nvSpPr>
              <p:cNvPr id="765" name="Google Shape;765;p71"/>
              <p:cNvSpPr txBox="1"/>
              <p:nvPr/>
            </p:nvSpPr>
            <p:spPr>
              <a:xfrm>
                <a:off x="1221391" y="3321416"/>
                <a:ext cx="634800" cy="615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vi" sz="2100" b="1" i="0" u="none" strike="noStrike" cap="none">
                    <a:solidFill>
                      <a:srgbClr val="038395"/>
                    </a:solidFill>
                    <a:latin typeface="Roboto"/>
                    <a:ea typeface="Roboto"/>
                    <a:cs typeface="Roboto"/>
                    <a:sym typeface="Roboto"/>
                  </a:rPr>
                  <a:t>3</a:t>
                </a:r>
                <a:endParaRPr sz="2100" b="1" i="0" u="none" strike="noStrike" cap="none">
                  <a:solidFill>
                    <a:srgbClr val="038395"/>
                  </a:solidFill>
                  <a:latin typeface="Roboto"/>
                  <a:ea typeface="Roboto"/>
                  <a:cs typeface="Roboto"/>
                  <a:sym typeface="Roboto"/>
                </a:endParaRPr>
              </a:p>
            </p:txBody>
          </p:sp>
          <p:sp>
            <p:nvSpPr>
              <p:cNvPr id="766" name="Google Shape;766;p71"/>
              <p:cNvSpPr/>
              <p:nvPr/>
            </p:nvSpPr>
            <p:spPr>
              <a:xfrm>
                <a:off x="1167138" y="3245140"/>
                <a:ext cx="722100" cy="722100"/>
              </a:xfrm>
              <a:prstGeom prst="ellipse">
                <a:avLst/>
              </a:prstGeom>
              <a:noFill/>
              <a:ln w="12700" cap="flat" cmpd="sng">
                <a:solidFill>
                  <a:srgbClr val="0383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1" i="0" u="none" strike="noStrike" cap="none">
                  <a:solidFill>
                    <a:srgbClr val="038395"/>
                  </a:solidFill>
                  <a:latin typeface="Roboto"/>
                  <a:ea typeface="Roboto"/>
                  <a:cs typeface="Roboto"/>
                  <a:sym typeface="Roboto"/>
                </a:endParaRPr>
              </a:p>
            </p:txBody>
          </p:sp>
          <p:sp>
            <p:nvSpPr>
              <p:cNvPr id="767" name="Google Shape;767;p71"/>
              <p:cNvSpPr/>
              <p:nvPr/>
            </p:nvSpPr>
            <p:spPr>
              <a:xfrm rot="10800000" flipH="1">
                <a:off x="1733818" y="3800460"/>
                <a:ext cx="129000" cy="129000"/>
              </a:xfrm>
              <a:prstGeom prst="ellipse">
                <a:avLst/>
              </a:prstGeom>
              <a:solidFill>
                <a:srgbClr val="7F42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1" i="0" u="none" strike="noStrike" cap="none">
                  <a:solidFill>
                    <a:srgbClr val="038395"/>
                  </a:solidFill>
                  <a:latin typeface="Roboto"/>
                  <a:ea typeface="Roboto"/>
                  <a:cs typeface="Roboto"/>
                  <a:sym typeface="Roboto"/>
                </a:endParaRPr>
              </a:p>
            </p:txBody>
          </p:sp>
        </p:grpSp>
        <p:sp>
          <p:nvSpPr>
            <p:cNvPr id="768" name="Google Shape;768;p71"/>
            <p:cNvSpPr txBox="1"/>
            <p:nvPr/>
          </p:nvSpPr>
          <p:spPr>
            <a:xfrm>
              <a:off x="2331287" y="2398501"/>
              <a:ext cx="6812700" cy="443400"/>
            </a:xfrm>
            <a:prstGeom prst="rect">
              <a:avLst/>
            </a:prstGeom>
            <a:noFill/>
            <a:ln>
              <a:noFill/>
            </a:ln>
          </p:spPr>
          <p:txBody>
            <a:bodyPr spcFirstLastPara="1" wrap="square" lIns="68575" tIns="34275" rIns="68575" bIns="34275" anchor="ctr" anchorCtr="0">
              <a:noAutofit/>
            </a:bodyPr>
            <a:lstStyle/>
            <a:p>
              <a:pPr marL="0" marR="0" lvl="0" indent="0" algn="just" rtl="0">
                <a:lnSpc>
                  <a:spcPct val="100000"/>
                </a:lnSpc>
                <a:spcBef>
                  <a:spcPts val="0"/>
                </a:spcBef>
                <a:spcAft>
                  <a:spcPts val="0"/>
                </a:spcAft>
                <a:buClr>
                  <a:srgbClr val="000000"/>
                </a:buClr>
                <a:buSzPts val="3200"/>
                <a:buFont typeface="Arial"/>
                <a:buNone/>
              </a:pPr>
              <a:r>
                <a:rPr lang="vi" sz="1500" b="1">
                  <a:solidFill>
                    <a:srgbClr val="038395"/>
                  </a:solidFill>
                  <a:latin typeface="Roboto"/>
                  <a:ea typeface="Roboto"/>
                  <a:cs typeface="Roboto"/>
                  <a:sym typeface="Roboto"/>
                </a:rPr>
                <a:t>Tiến trình Ứng dụng Giải pháp Viindoo vào Doanh nghiệp.</a:t>
              </a:r>
              <a:endParaRPr sz="1500" b="1" i="0" u="none" strike="noStrike" cap="none">
                <a:solidFill>
                  <a:srgbClr val="038395"/>
                </a:solidFill>
                <a:latin typeface="Roboto"/>
                <a:ea typeface="Roboto"/>
                <a:cs typeface="Roboto"/>
                <a:sym typeface="Roboto"/>
              </a:endParaRPr>
            </a:p>
          </p:txBody>
        </p:sp>
      </p:grpSp>
      <p:grpSp>
        <p:nvGrpSpPr>
          <p:cNvPr id="769" name="Google Shape;769;p71"/>
          <p:cNvGrpSpPr/>
          <p:nvPr/>
        </p:nvGrpSpPr>
        <p:grpSpPr>
          <a:xfrm>
            <a:off x="1178656" y="3183765"/>
            <a:ext cx="7566531" cy="541575"/>
            <a:chOff x="1577456" y="3183765"/>
            <a:chExt cx="7566531" cy="541575"/>
          </a:xfrm>
        </p:grpSpPr>
        <p:grpSp>
          <p:nvGrpSpPr>
            <p:cNvPr id="770" name="Google Shape;770;p71"/>
            <p:cNvGrpSpPr/>
            <p:nvPr/>
          </p:nvGrpSpPr>
          <p:grpSpPr>
            <a:xfrm>
              <a:off x="1577456" y="3183765"/>
              <a:ext cx="528577" cy="541575"/>
              <a:chOff x="1167138" y="3245140"/>
              <a:chExt cx="722100" cy="722100"/>
            </a:xfrm>
          </p:grpSpPr>
          <p:sp>
            <p:nvSpPr>
              <p:cNvPr id="771" name="Google Shape;771;p71"/>
              <p:cNvSpPr txBox="1"/>
              <p:nvPr/>
            </p:nvSpPr>
            <p:spPr>
              <a:xfrm>
                <a:off x="1221393" y="3321416"/>
                <a:ext cx="634800" cy="615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vi" sz="2100" b="1" i="0" u="none" strike="noStrike" cap="none">
                    <a:solidFill>
                      <a:srgbClr val="038395"/>
                    </a:solidFill>
                    <a:latin typeface="Roboto"/>
                    <a:ea typeface="Roboto"/>
                    <a:cs typeface="Roboto"/>
                    <a:sym typeface="Roboto"/>
                  </a:rPr>
                  <a:t>4</a:t>
                </a:r>
                <a:endParaRPr sz="2100" b="1" i="0" u="none" strike="noStrike" cap="none">
                  <a:solidFill>
                    <a:srgbClr val="038395"/>
                  </a:solidFill>
                  <a:latin typeface="Roboto"/>
                  <a:ea typeface="Roboto"/>
                  <a:cs typeface="Roboto"/>
                  <a:sym typeface="Roboto"/>
                </a:endParaRPr>
              </a:p>
            </p:txBody>
          </p:sp>
          <p:sp>
            <p:nvSpPr>
              <p:cNvPr id="772" name="Google Shape;772;p71"/>
              <p:cNvSpPr/>
              <p:nvPr/>
            </p:nvSpPr>
            <p:spPr>
              <a:xfrm>
                <a:off x="1167138" y="3245140"/>
                <a:ext cx="722100" cy="722100"/>
              </a:xfrm>
              <a:prstGeom prst="ellipse">
                <a:avLst/>
              </a:prstGeom>
              <a:noFill/>
              <a:ln w="12700" cap="flat" cmpd="sng">
                <a:solidFill>
                  <a:srgbClr val="0383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1" i="0" u="none" strike="noStrike" cap="none">
                  <a:solidFill>
                    <a:srgbClr val="038395"/>
                  </a:solidFill>
                  <a:latin typeface="Roboto"/>
                  <a:ea typeface="Roboto"/>
                  <a:cs typeface="Roboto"/>
                  <a:sym typeface="Roboto"/>
                </a:endParaRPr>
              </a:p>
            </p:txBody>
          </p:sp>
          <p:sp>
            <p:nvSpPr>
              <p:cNvPr id="773" name="Google Shape;773;p71"/>
              <p:cNvSpPr/>
              <p:nvPr/>
            </p:nvSpPr>
            <p:spPr>
              <a:xfrm rot="10800000" flipH="1">
                <a:off x="1733818" y="3800460"/>
                <a:ext cx="129000" cy="129000"/>
              </a:xfrm>
              <a:prstGeom prst="ellipse">
                <a:avLst/>
              </a:prstGeom>
              <a:solidFill>
                <a:srgbClr val="7F42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1" i="0" u="none" strike="noStrike" cap="none">
                  <a:solidFill>
                    <a:srgbClr val="038395"/>
                  </a:solidFill>
                  <a:latin typeface="Roboto"/>
                  <a:ea typeface="Roboto"/>
                  <a:cs typeface="Roboto"/>
                  <a:sym typeface="Roboto"/>
                </a:endParaRPr>
              </a:p>
            </p:txBody>
          </p:sp>
        </p:grpSp>
        <p:sp>
          <p:nvSpPr>
            <p:cNvPr id="774" name="Google Shape;774;p71"/>
            <p:cNvSpPr txBox="1"/>
            <p:nvPr/>
          </p:nvSpPr>
          <p:spPr>
            <a:xfrm>
              <a:off x="2331287" y="3223821"/>
              <a:ext cx="6812700" cy="4434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vi" sz="1500" b="1">
                  <a:solidFill>
                    <a:srgbClr val="038395"/>
                  </a:solidFill>
                  <a:latin typeface="Roboto"/>
                  <a:ea typeface="Roboto"/>
                  <a:cs typeface="Roboto"/>
                  <a:sym typeface="Roboto"/>
                </a:rPr>
                <a:t>Đội ngũ nhân sự của Viindoo.</a:t>
              </a:r>
              <a:endParaRPr sz="1500" b="1" i="0" u="none" strike="noStrike" cap="none">
                <a:solidFill>
                  <a:srgbClr val="038395"/>
                </a:solidFill>
                <a:latin typeface="Roboto"/>
                <a:ea typeface="Roboto"/>
                <a:cs typeface="Roboto"/>
                <a:sym typeface="Roboto"/>
              </a:endParaRPr>
            </a:p>
          </p:txBody>
        </p:sp>
      </p:grpSp>
      <p:grpSp>
        <p:nvGrpSpPr>
          <p:cNvPr id="775" name="Google Shape;775;p71"/>
          <p:cNvGrpSpPr/>
          <p:nvPr/>
        </p:nvGrpSpPr>
        <p:grpSpPr>
          <a:xfrm>
            <a:off x="1178656" y="4021665"/>
            <a:ext cx="7566531" cy="541575"/>
            <a:chOff x="1577456" y="4021665"/>
            <a:chExt cx="7566531" cy="541575"/>
          </a:xfrm>
        </p:grpSpPr>
        <p:grpSp>
          <p:nvGrpSpPr>
            <p:cNvPr id="776" name="Google Shape;776;p71"/>
            <p:cNvGrpSpPr/>
            <p:nvPr/>
          </p:nvGrpSpPr>
          <p:grpSpPr>
            <a:xfrm>
              <a:off x="1577456" y="4021665"/>
              <a:ext cx="528577" cy="541575"/>
              <a:chOff x="1577456" y="4021665"/>
              <a:chExt cx="528577" cy="541575"/>
            </a:xfrm>
          </p:grpSpPr>
          <p:sp>
            <p:nvSpPr>
              <p:cNvPr id="777" name="Google Shape;777;p71"/>
              <p:cNvSpPr/>
              <p:nvPr/>
            </p:nvSpPr>
            <p:spPr>
              <a:xfrm>
                <a:off x="1577456" y="4021665"/>
                <a:ext cx="528577" cy="541575"/>
              </a:xfrm>
              <a:prstGeom prst="ellipse">
                <a:avLst/>
              </a:prstGeom>
              <a:noFill/>
              <a:ln w="12700" cap="flat" cmpd="sng">
                <a:solidFill>
                  <a:srgbClr val="0383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1" i="0" u="none" strike="noStrike" cap="none">
                  <a:solidFill>
                    <a:srgbClr val="038395"/>
                  </a:solidFill>
                  <a:latin typeface="Roboto"/>
                  <a:ea typeface="Roboto"/>
                  <a:cs typeface="Roboto"/>
                  <a:sym typeface="Roboto"/>
                </a:endParaRPr>
              </a:p>
            </p:txBody>
          </p:sp>
          <p:sp>
            <p:nvSpPr>
              <p:cNvPr id="778" name="Google Shape;778;p71"/>
              <p:cNvSpPr txBox="1"/>
              <p:nvPr/>
            </p:nvSpPr>
            <p:spPr>
              <a:xfrm>
                <a:off x="1617171" y="4078872"/>
                <a:ext cx="464674" cy="461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vi" sz="2100" b="1">
                    <a:solidFill>
                      <a:srgbClr val="038395"/>
                    </a:solidFill>
                    <a:latin typeface="Roboto"/>
                    <a:ea typeface="Roboto"/>
                    <a:cs typeface="Roboto"/>
                    <a:sym typeface="Roboto"/>
                  </a:rPr>
                  <a:t>5</a:t>
                </a:r>
                <a:endParaRPr sz="2100" b="1" i="0" u="none" strike="noStrike" cap="none">
                  <a:solidFill>
                    <a:srgbClr val="038395"/>
                  </a:solidFill>
                  <a:latin typeface="Roboto"/>
                  <a:ea typeface="Roboto"/>
                  <a:cs typeface="Roboto"/>
                  <a:sym typeface="Roboto"/>
                </a:endParaRPr>
              </a:p>
            </p:txBody>
          </p:sp>
          <p:sp>
            <p:nvSpPr>
              <p:cNvPr id="779" name="Google Shape;779;p71"/>
              <p:cNvSpPr/>
              <p:nvPr/>
            </p:nvSpPr>
            <p:spPr>
              <a:xfrm rot="10800000" flipH="1">
                <a:off x="1992266" y="4438155"/>
                <a:ext cx="94428" cy="96750"/>
              </a:xfrm>
              <a:prstGeom prst="ellipse">
                <a:avLst/>
              </a:prstGeom>
              <a:solidFill>
                <a:srgbClr val="7F42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1" i="0" u="none" strike="noStrike" cap="none">
                  <a:solidFill>
                    <a:srgbClr val="038395"/>
                  </a:solidFill>
                  <a:latin typeface="Roboto"/>
                  <a:ea typeface="Roboto"/>
                  <a:cs typeface="Roboto"/>
                  <a:sym typeface="Roboto"/>
                </a:endParaRPr>
              </a:p>
            </p:txBody>
          </p:sp>
        </p:grpSp>
        <p:sp>
          <p:nvSpPr>
            <p:cNvPr id="780" name="Google Shape;780;p71"/>
            <p:cNvSpPr txBox="1"/>
            <p:nvPr/>
          </p:nvSpPr>
          <p:spPr>
            <a:xfrm>
              <a:off x="2331287" y="4061721"/>
              <a:ext cx="6812700" cy="4434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vi" sz="1500" b="1">
                  <a:solidFill>
                    <a:srgbClr val="038395"/>
                  </a:solidFill>
                  <a:latin typeface="Roboto"/>
                  <a:ea typeface="Roboto"/>
                  <a:cs typeface="Roboto"/>
                  <a:sym typeface="Roboto"/>
                </a:rPr>
                <a:t>Doanh nghiệp cần chuẩn bị gì ngay hôm nay?</a:t>
              </a:r>
              <a:endParaRPr sz="1500" b="1" i="0" u="none" strike="noStrike" cap="none">
                <a:solidFill>
                  <a:srgbClr val="038395"/>
                </a:solidFill>
                <a:latin typeface="Roboto"/>
                <a:ea typeface="Roboto"/>
                <a:cs typeface="Roboto"/>
                <a:sym typeface="Roboto"/>
              </a:endParaRPr>
            </a:p>
          </p:txBody>
        </p:sp>
      </p:grpSp>
      <p:sp>
        <p:nvSpPr>
          <p:cNvPr id="781" name="Google Shape;781;p71"/>
          <p:cNvSpPr/>
          <p:nvPr/>
        </p:nvSpPr>
        <p:spPr>
          <a:xfrm>
            <a:off x="-828300" y="4297975"/>
            <a:ext cx="1724400" cy="1724400"/>
          </a:xfrm>
          <a:prstGeom prst="donut">
            <a:avLst>
              <a:gd name="adj" fmla="val 25000"/>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 name="Google Shape;782;p71"/>
          <p:cNvGrpSpPr/>
          <p:nvPr/>
        </p:nvGrpSpPr>
        <p:grpSpPr>
          <a:xfrm>
            <a:off x="217496" y="230550"/>
            <a:ext cx="948062" cy="237314"/>
            <a:chOff x="5341937" y="4967288"/>
            <a:chExt cx="1262064" cy="315913"/>
          </a:xfrm>
        </p:grpSpPr>
        <p:sp>
          <p:nvSpPr>
            <p:cNvPr id="783" name="Google Shape;783;p71"/>
            <p:cNvSpPr/>
            <p:nvPr/>
          </p:nvSpPr>
          <p:spPr>
            <a:xfrm>
              <a:off x="5614987" y="5013325"/>
              <a:ext cx="52388" cy="57150"/>
            </a:xfrm>
            <a:custGeom>
              <a:avLst/>
              <a:gdLst/>
              <a:ahLst/>
              <a:cxnLst/>
              <a:rect l="l" t="t" r="r" b="b"/>
              <a:pathLst>
                <a:path w="33" h="36" extrusionOk="0">
                  <a:moveTo>
                    <a:pt x="0" y="18"/>
                  </a:moveTo>
                  <a:cubicBezTo>
                    <a:pt x="0" y="16"/>
                    <a:pt x="0" y="13"/>
                    <a:pt x="1" y="11"/>
                  </a:cubicBezTo>
                  <a:cubicBezTo>
                    <a:pt x="3" y="7"/>
                    <a:pt x="6" y="4"/>
                    <a:pt x="10" y="2"/>
                  </a:cubicBezTo>
                  <a:cubicBezTo>
                    <a:pt x="14" y="0"/>
                    <a:pt x="18" y="0"/>
                    <a:pt x="23" y="2"/>
                  </a:cubicBezTo>
                  <a:cubicBezTo>
                    <a:pt x="24" y="3"/>
                    <a:pt x="26" y="4"/>
                    <a:pt x="28" y="5"/>
                  </a:cubicBezTo>
                  <a:cubicBezTo>
                    <a:pt x="29" y="7"/>
                    <a:pt x="31" y="9"/>
                    <a:pt x="31" y="11"/>
                  </a:cubicBezTo>
                  <a:cubicBezTo>
                    <a:pt x="32" y="13"/>
                    <a:pt x="33" y="16"/>
                    <a:pt x="33" y="18"/>
                  </a:cubicBezTo>
                  <a:cubicBezTo>
                    <a:pt x="33" y="20"/>
                    <a:pt x="32" y="23"/>
                    <a:pt x="31" y="25"/>
                  </a:cubicBezTo>
                  <a:cubicBezTo>
                    <a:pt x="31" y="27"/>
                    <a:pt x="29" y="29"/>
                    <a:pt x="28" y="31"/>
                  </a:cubicBezTo>
                  <a:cubicBezTo>
                    <a:pt x="26" y="32"/>
                    <a:pt x="25" y="33"/>
                    <a:pt x="23" y="34"/>
                  </a:cubicBezTo>
                  <a:cubicBezTo>
                    <a:pt x="18" y="36"/>
                    <a:pt x="14" y="36"/>
                    <a:pt x="10" y="34"/>
                  </a:cubicBezTo>
                  <a:cubicBezTo>
                    <a:pt x="8" y="33"/>
                    <a:pt x="6" y="32"/>
                    <a:pt x="5" y="31"/>
                  </a:cubicBezTo>
                  <a:cubicBezTo>
                    <a:pt x="3" y="29"/>
                    <a:pt x="2" y="27"/>
                    <a:pt x="1" y="25"/>
                  </a:cubicBezTo>
                  <a:cubicBezTo>
                    <a:pt x="0"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84" name="Google Shape;784;p71"/>
            <p:cNvSpPr/>
            <p:nvPr/>
          </p:nvSpPr>
          <p:spPr>
            <a:xfrm>
              <a:off x="5616575" y="5087938"/>
              <a:ext cx="49213" cy="190500"/>
            </a:xfrm>
            <a:custGeom>
              <a:avLst/>
              <a:gdLst/>
              <a:ahLst/>
              <a:cxnLst/>
              <a:rect l="l" t="t" r="r" b="b"/>
              <a:pathLst>
                <a:path w="31" h="119" extrusionOk="0">
                  <a:moveTo>
                    <a:pt x="31" y="102"/>
                  </a:moveTo>
                  <a:cubicBezTo>
                    <a:pt x="31" y="104"/>
                    <a:pt x="30" y="106"/>
                    <a:pt x="29" y="109"/>
                  </a:cubicBezTo>
                  <a:cubicBezTo>
                    <a:pt x="29" y="110"/>
                    <a:pt x="28" y="112"/>
                    <a:pt x="26" y="114"/>
                  </a:cubicBezTo>
                  <a:cubicBezTo>
                    <a:pt x="25" y="115"/>
                    <a:pt x="23" y="116"/>
                    <a:pt x="21" y="117"/>
                  </a:cubicBezTo>
                  <a:cubicBezTo>
                    <a:pt x="18" y="119"/>
                    <a:pt x="13" y="119"/>
                    <a:pt x="9"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1" y="0"/>
                    <a:pt x="14" y="0"/>
                    <a:pt x="16" y="0"/>
                  </a:cubicBezTo>
                  <a:cubicBezTo>
                    <a:pt x="18" y="0"/>
                    <a:pt x="20" y="0"/>
                    <a:pt x="22" y="1"/>
                  </a:cubicBezTo>
                  <a:cubicBezTo>
                    <a:pt x="23" y="2"/>
                    <a:pt x="25" y="3"/>
                    <a:pt x="26" y="5"/>
                  </a:cubicBezTo>
                  <a:cubicBezTo>
                    <a:pt x="28" y="6"/>
                    <a:pt x="29" y="8"/>
                    <a:pt x="30" y="10"/>
                  </a:cubicBezTo>
                  <a:cubicBezTo>
                    <a:pt x="30"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85" name="Google Shape;785;p71"/>
            <p:cNvSpPr/>
            <p:nvPr/>
          </p:nvSpPr>
          <p:spPr>
            <a:xfrm>
              <a:off x="5707062" y="5013325"/>
              <a:ext cx="52388" cy="57150"/>
            </a:xfrm>
            <a:custGeom>
              <a:avLst/>
              <a:gdLst/>
              <a:ahLst/>
              <a:cxnLst/>
              <a:rect l="l" t="t" r="r" b="b"/>
              <a:pathLst>
                <a:path w="33" h="36" extrusionOk="0">
                  <a:moveTo>
                    <a:pt x="0" y="18"/>
                  </a:moveTo>
                  <a:cubicBezTo>
                    <a:pt x="0" y="16"/>
                    <a:pt x="1" y="13"/>
                    <a:pt x="2" y="11"/>
                  </a:cubicBezTo>
                  <a:cubicBezTo>
                    <a:pt x="3" y="7"/>
                    <a:pt x="6" y="4"/>
                    <a:pt x="10" y="2"/>
                  </a:cubicBezTo>
                  <a:cubicBezTo>
                    <a:pt x="14" y="0"/>
                    <a:pt x="19" y="0"/>
                    <a:pt x="23" y="2"/>
                  </a:cubicBezTo>
                  <a:cubicBezTo>
                    <a:pt x="25" y="3"/>
                    <a:pt x="27" y="4"/>
                    <a:pt x="28" y="5"/>
                  </a:cubicBezTo>
                  <a:cubicBezTo>
                    <a:pt x="30" y="7"/>
                    <a:pt x="31" y="9"/>
                    <a:pt x="32" y="11"/>
                  </a:cubicBezTo>
                  <a:cubicBezTo>
                    <a:pt x="33" y="13"/>
                    <a:pt x="33" y="16"/>
                    <a:pt x="33" y="18"/>
                  </a:cubicBezTo>
                  <a:cubicBezTo>
                    <a:pt x="33" y="20"/>
                    <a:pt x="33" y="23"/>
                    <a:pt x="32" y="25"/>
                  </a:cubicBezTo>
                  <a:cubicBezTo>
                    <a:pt x="31" y="27"/>
                    <a:pt x="30" y="29"/>
                    <a:pt x="28" y="31"/>
                  </a:cubicBezTo>
                  <a:cubicBezTo>
                    <a:pt x="27" y="32"/>
                    <a:pt x="25" y="33"/>
                    <a:pt x="23" y="34"/>
                  </a:cubicBezTo>
                  <a:cubicBezTo>
                    <a:pt x="19" y="36"/>
                    <a:pt x="14" y="36"/>
                    <a:pt x="10" y="34"/>
                  </a:cubicBezTo>
                  <a:cubicBezTo>
                    <a:pt x="8" y="33"/>
                    <a:pt x="7" y="32"/>
                    <a:pt x="5" y="31"/>
                  </a:cubicBezTo>
                  <a:cubicBezTo>
                    <a:pt x="4" y="29"/>
                    <a:pt x="2" y="27"/>
                    <a:pt x="2" y="25"/>
                  </a:cubicBezTo>
                  <a:cubicBezTo>
                    <a:pt x="1"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86" name="Google Shape;786;p71"/>
            <p:cNvSpPr/>
            <p:nvPr/>
          </p:nvSpPr>
          <p:spPr>
            <a:xfrm>
              <a:off x="5708650" y="5087938"/>
              <a:ext cx="49213" cy="190500"/>
            </a:xfrm>
            <a:custGeom>
              <a:avLst/>
              <a:gdLst/>
              <a:ahLst/>
              <a:cxnLst/>
              <a:rect l="l" t="t" r="r" b="b"/>
              <a:pathLst>
                <a:path w="31" h="119" extrusionOk="0">
                  <a:moveTo>
                    <a:pt x="31" y="102"/>
                  </a:moveTo>
                  <a:cubicBezTo>
                    <a:pt x="31" y="104"/>
                    <a:pt x="31" y="106"/>
                    <a:pt x="30" y="109"/>
                  </a:cubicBezTo>
                  <a:cubicBezTo>
                    <a:pt x="29" y="110"/>
                    <a:pt x="28" y="112"/>
                    <a:pt x="27" y="114"/>
                  </a:cubicBezTo>
                  <a:cubicBezTo>
                    <a:pt x="25" y="115"/>
                    <a:pt x="24" y="116"/>
                    <a:pt x="22" y="117"/>
                  </a:cubicBezTo>
                  <a:cubicBezTo>
                    <a:pt x="18" y="119"/>
                    <a:pt x="14" y="119"/>
                    <a:pt x="10"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2" y="0"/>
                    <a:pt x="14" y="0"/>
                    <a:pt x="16" y="0"/>
                  </a:cubicBezTo>
                  <a:cubicBezTo>
                    <a:pt x="18" y="0"/>
                    <a:pt x="20" y="0"/>
                    <a:pt x="22" y="1"/>
                  </a:cubicBezTo>
                  <a:cubicBezTo>
                    <a:pt x="24" y="2"/>
                    <a:pt x="25" y="3"/>
                    <a:pt x="27" y="5"/>
                  </a:cubicBezTo>
                  <a:cubicBezTo>
                    <a:pt x="28" y="6"/>
                    <a:pt x="29" y="8"/>
                    <a:pt x="30" y="10"/>
                  </a:cubicBezTo>
                  <a:cubicBezTo>
                    <a:pt x="31"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87" name="Google Shape;787;p71"/>
            <p:cNvSpPr/>
            <p:nvPr/>
          </p:nvSpPr>
          <p:spPr>
            <a:xfrm>
              <a:off x="5799137" y="5083175"/>
              <a:ext cx="169863" cy="195263"/>
            </a:xfrm>
            <a:custGeom>
              <a:avLst/>
              <a:gdLst/>
              <a:ahLst/>
              <a:cxnLst/>
              <a:rect l="l" t="t" r="r" b="b"/>
              <a:pathLst>
                <a:path w="107" h="122" extrusionOk="0">
                  <a:moveTo>
                    <a:pt x="107" y="106"/>
                  </a:moveTo>
                  <a:cubicBezTo>
                    <a:pt x="107" y="108"/>
                    <a:pt x="106" y="110"/>
                    <a:pt x="106" y="112"/>
                  </a:cubicBezTo>
                  <a:cubicBezTo>
                    <a:pt x="105" y="114"/>
                    <a:pt x="104" y="116"/>
                    <a:pt x="102" y="117"/>
                  </a:cubicBezTo>
                  <a:cubicBezTo>
                    <a:pt x="101" y="119"/>
                    <a:pt x="100" y="120"/>
                    <a:pt x="98" y="121"/>
                  </a:cubicBezTo>
                  <a:cubicBezTo>
                    <a:pt x="96" y="121"/>
                    <a:pt x="94" y="122"/>
                    <a:pt x="92" y="122"/>
                  </a:cubicBezTo>
                  <a:cubicBezTo>
                    <a:pt x="90" y="122"/>
                    <a:pt x="88" y="121"/>
                    <a:pt x="86" y="121"/>
                  </a:cubicBezTo>
                  <a:cubicBezTo>
                    <a:pt x="84" y="120"/>
                    <a:pt x="82" y="119"/>
                    <a:pt x="81" y="117"/>
                  </a:cubicBezTo>
                  <a:cubicBezTo>
                    <a:pt x="78" y="114"/>
                    <a:pt x="76" y="110"/>
                    <a:pt x="76" y="106"/>
                  </a:cubicBezTo>
                  <a:cubicBezTo>
                    <a:pt x="76" y="60"/>
                    <a:pt x="76" y="60"/>
                    <a:pt x="76" y="60"/>
                  </a:cubicBezTo>
                  <a:cubicBezTo>
                    <a:pt x="76" y="59"/>
                    <a:pt x="76" y="59"/>
                    <a:pt x="76" y="59"/>
                  </a:cubicBezTo>
                  <a:cubicBezTo>
                    <a:pt x="76" y="56"/>
                    <a:pt x="75" y="53"/>
                    <a:pt x="74" y="50"/>
                  </a:cubicBezTo>
                  <a:cubicBezTo>
                    <a:pt x="73" y="47"/>
                    <a:pt x="71" y="44"/>
                    <a:pt x="69" y="42"/>
                  </a:cubicBezTo>
                  <a:cubicBezTo>
                    <a:pt x="67" y="39"/>
                    <a:pt x="65" y="38"/>
                    <a:pt x="62" y="36"/>
                  </a:cubicBezTo>
                  <a:cubicBezTo>
                    <a:pt x="59" y="35"/>
                    <a:pt x="56" y="34"/>
                    <a:pt x="53" y="34"/>
                  </a:cubicBezTo>
                  <a:cubicBezTo>
                    <a:pt x="50" y="34"/>
                    <a:pt x="47" y="35"/>
                    <a:pt x="44" y="36"/>
                  </a:cubicBezTo>
                  <a:cubicBezTo>
                    <a:pt x="41" y="38"/>
                    <a:pt x="39" y="40"/>
                    <a:pt x="37" y="42"/>
                  </a:cubicBezTo>
                  <a:cubicBezTo>
                    <a:pt x="35" y="44"/>
                    <a:pt x="33" y="47"/>
                    <a:pt x="32" y="50"/>
                  </a:cubicBezTo>
                  <a:cubicBezTo>
                    <a:pt x="31" y="53"/>
                    <a:pt x="30" y="57"/>
                    <a:pt x="30" y="60"/>
                  </a:cubicBezTo>
                  <a:cubicBezTo>
                    <a:pt x="30" y="106"/>
                    <a:pt x="30" y="106"/>
                    <a:pt x="30" y="106"/>
                  </a:cubicBezTo>
                  <a:cubicBezTo>
                    <a:pt x="30" y="108"/>
                    <a:pt x="30" y="110"/>
                    <a:pt x="29" y="112"/>
                  </a:cubicBezTo>
                  <a:cubicBezTo>
                    <a:pt x="29" y="114"/>
                    <a:pt x="27" y="116"/>
                    <a:pt x="26" y="117"/>
                  </a:cubicBezTo>
                  <a:cubicBezTo>
                    <a:pt x="25" y="119"/>
                    <a:pt x="23" y="120"/>
                    <a:pt x="21" y="121"/>
                  </a:cubicBezTo>
                  <a:cubicBezTo>
                    <a:pt x="20" y="121"/>
                    <a:pt x="17" y="122"/>
                    <a:pt x="15" y="122"/>
                  </a:cubicBezTo>
                  <a:cubicBezTo>
                    <a:pt x="13" y="122"/>
                    <a:pt x="11" y="121"/>
                    <a:pt x="9" y="121"/>
                  </a:cubicBezTo>
                  <a:cubicBezTo>
                    <a:pt x="8" y="120"/>
                    <a:pt x="6" y="119"/>
                    <a:pt x="5" y="117"/>
                  </a:cubicBezTo>
                  <a:cubicBezTo>
                    <a:pt x="3" y="116"/>
                    <a:pt x="2" y="114"/>
                    <a:pt x="1" y="112"/>
                  </a:cubicBezTo>
                  <a:cubicBezTo>
                    <a:pt x="0" y="110"/>
                    <a:pt x="0" y="108"/>
                    <a:pt x="0" y="106"/>
                  </a:cubicBezTo>
                  <a:cubicBezTo>
                    <a:pt x="0" y="60"/>
                    <a:pt x="0" y="60"/>
                    <a:pt x="0" y="60"/>
                  </a:cubicBezTo>
                  <a:cubicBezTo>
                    <a:pt x="0" y="52"/>
                    <a:pt x="1" y="44"/>
                    <a:pt x="4" y="37"/>
                  </a:cubicBezTo>
                  <a:cubicBezTo>
                    <a:pt x="7" y="30"/>
                    <a:pt x="10" y="24"/>
                    <a:pt x="15" y="18"/>
                  </a:cubicBezTo>
                  <a:cubicBezTo>
                    <a:pt x="20" y="13"/>
                    <a:pt x="26" y="9"/>
                    <a:pt x="32" y="6"/>
                  </a:cubicBezTo>
                  <a:cubicBezTo>
                    <a:pt x="46" y="0"/>
                    <a:pt x="61" y="0"/>
                    <a:pt x="74" y="6"/>
                  </a:cubicBezTo>
                  <a:cubicBezTo>
                    <a:pt x="81" y="9"/>
                    <a:pt x="87" y="13"/>
                    <a:pt x="91" y="18"/>
                  </a:cubicBezTo>
                  <a:cubicBezTo>
                    <a:pt x="96" y="24"/>
                    <a:pt x="100" y="30"/>
                    <a:pt x="103" y="37"/>
                  </a:cubicBezTo>
                  <a:cubicBezTo>
                    <a:pt x="106" y="44"/>
                    <a:pt x="107" y="52"/>
                    <a:pt x="107" y="60"/>
                  </a:cubicBezTo>
                  <a:cubicBezTo>
                    <a:pt x="107" y="106"/>
                    <a:pt x="107" y="106"/>
                    <a:pt x="107" y="106"/>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88" name="Google Shape;788;p71"/>
            <p:cNvSpPr/>
            <p:nvPr/>
          </p:nvSpPr>
          <p:spPr>
            <a:xfrm>
              <a:off x="6213475" y="5083175"/>
              <a:ext cx="187325" cy="200025"/>
            </a:xfrm>
            <a:custGeom>
              <a:avLst/>
              <a:gdLst/>
              <a:ahLst/>
              <a:cxnLst/>
              <a:rect l="l" t="t" r="r" b="b"/>
              <a:pathLst>
                <a:path w="118" h="125" extrusionOk="0">
                  <a:moveTo>
                    <a:pt x="0" y="62"/>
                  </a:moveTo>
                  <a:cubicBezTo>
                    <a:pt x="0" y="54"/>
                    <a:pt x="1" y="46"/>
                    <a:pt x="5" y="38"/>
                  </a:cubicBezTo>
                  <a:cubicBezTo>
                    <a:pt x="7" y="31"/>
                    <a:pt x="11" y="25"/>
                    <a:pt x="17" y="19"/>
                  </a:cubicBezTo>
                  <a:cubicBezTo>
                    <a:pt x="22" y="14"/>
                    <a:pt x="28" y="9"/>
                    <a:pt x="35"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5" y="118"/>
                  </a:cubicBezTo>
                  <a:cubicBezTo>
                    <a:pt x="28" y="115"/>
                    <a:pt x="22" y="111"/>
                    <a:pt x="17" y="105"/>
                  </a:cubicBezTo>
                  <a:cubicBezTo>
                    <a:pt x="6" y="93"/>
                    <a:pt x="0" y="78"/>
                    <a:pt x="0" y="62"/>
                  </a:cubicBezTo>
                  <a:close/>
                  <a:moveTo>
                    <a:pt x="31" y="62"/>
                  </a:moveTo>
                  <a:cubicBezTo>
                    <a:pt x="31" y="66"/>
                    <a:pt x="31" y="70"/>
                    <a:pt x="33" y="73"/>
                  </a:cubicBezTo>
                  <a:cubicBezTo>
                    <a:pt x="34" y="76"/>
                    <a:pt x="36" y="79"/>
                    <a:pt x="38" y="82"/>
                  </a:cubicBezTo>
                  <a:cubicBezTo>
                    <a:pt x="41" y="84"/>
                    <a:pt x="43" y="86"/>
                    <a:pt x="46" y="88"/>
                  </a:cubicBezTo>
                  <a:cubicBezTo>
                    <a:pt x="50" y="89"/>
                    <a:pt x="53" y="90"/>
                    <a:pt x="56" y="90"/>
                  </a:cubicBezTo>
                  <a:cubicBezTo>
                    <a:pt x="60" y="90"/>
                    <a:pt x="63" y="89"/>
                    <a:pt x="66" y="88"/>
                  </a:cubicBezTo>
                  <a:cubicBezTo>
                    <a:pt x="69" y="86"/>
                    <a:pt x="72" y="84"/>
                    <a:pt x="74" y="82"/>
                  </a:cubicBezTo>
                  <a:cubicBezTo>
                    <a:pt x="84" y="71"/>
                    <a:pt x="84" y="54"/>
                    <a:pt x="74" y="43"/>
                  </a:cubicBezTo>
                  <a:cubicBezTo>
                    <a:pt x="72" y="40"/>
                    <a:pt x="69" y="38"/>
                    <a:pt x="66" y="37"/>
                  </a:cubicBezTo>
                  <a:cubicBezTo>
                    <a:pt x="63" y="35"/>
                    <a:pt x="60" y="34"/>
                    <a:pt x="56" y="34"/>
                  </a:cubicBezTo>
                  <a:cubicBezTo>
                    <a:pt x="53" y="34"/>
                    <a:pt x="50" y="35"/>
                    <a:pt x="46" y="37"/>
                  </a:cubicBezTo>
                  <a:cubicBezTo>
                    <a:pt x="43" y="38"/>
                    <a:pt x="41" y="40"/>
                    <a:pt x="38" y="43"/>
                  </a:cubicBezTo>
                  <a:cubicBezTo>
                    <a:pt x="36" y="45"/>
                    <a:pt x="34" y="48"/>
                    <a:pt x="33" y="51"/>
                  </a:cubicBezTo>
                  <a:cubicBezTo>
                    <a:pt x="31" y="55"/>
                    <a:pt x="31" y="58"/>
                    <a:pt x="31"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89" name="Google Shape;789;p71"/>
            <p:cNvSpPr/>
            <p:nvPr/>
          </p:nvSpPr>
          <p:spPr>
            <a:xfrm>
              <a:off x="6415088" y="5083175"/>
              <a:ext cx="188913" cy="200025"/>
            </a:xfrm>
            <a:custGeom>
              <a:avLst/>
              <a:gdLst/>
              <a:ahLst/>
              <a:cxnLst/>
              <a:rect l="l" t="t" r="r" b="b"/>
              <a:pathLst>
                <a:path w="118" h="125" extrusionOk="0">
                  <a:moveTo>
                    <a:pt x="0" y="62"/>
                  </a:moveTo>
                  <a:cubicBezTo>
                    <a:pt x="0" y="54"/>
                    <a:pt x="1" y="46"/>
                    <a:pt x="4" y="38"/>
                  </a:cubicBezTo>
                  <a:cubicBezTo>
                    <a:pt x="7" y="31"/>
                    <a:pt x="11" y="25"/>
                    <a:pt x="16" y="19"/>
                  </a:cubicBezTo>
                  <a:cubicBezTo>
                    <a:pt x="21" y="14"/>
                    <a:pt x="27" y="9"/>
                    <a:pt x="34"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4" y="118"/>
                  </a:cubicBezTo>
                  <a:cubicBezTo>
                    <a:pt x="27" y="115"/>
                    <a:pt x="21" y="111"/>
                    <a:pt x="16" y="105"/>
                  </a:cubicBezTo>
                  <a:cubicBezTo>
                    <a:pt x="11" y="100"/>
                    <a:pt x="7" y="93"/>
                    <a:pt x="4" y="86"/>
                  </a:cubicBezTo>
                  <a:cubicBezTo>
                    <a:pt x="1" y="78"/>
                    <a:pt x="0" y="70"/>
                    <a:pt x="0" y="62"/>
                  </a:cubicBezTo>
                  <a:close/>
                  <a:moveTo>
                    <a:pt x="30" y="62"/>
                  </a:moveTo>
                  <a:cubicBezTo>
                    <a:pt x="30" y="66"/>
                    <a:pt x="31" y="70"/>
                    <a:pt x="32" y="73"/>
                  </a:cubicBezTo>
                  <a:cubicBezTo>
                    <a:pt x="34" y="76"/>
                    <a:pt x="36" y="79"/>
                    <a:pt x="38" y="82"/>
                  </a:cubicBezTo>
                  <a:cubicBezTo>
                    <a:pt x="40" y="84"/>
                    <a:pt x="43" y="86"/>
                    <a:pt x="46" y="88"/>
                  </a:cubicBezTo>
                  <a:cubicBezTo>
                    <a:pt x="49" y="89"/>
                    <a:pt x="53" y="90"/>
                    <a:pt x="56" y="90"/>
                  </a:cubicBezTo>
                  <a:cubicBezTo>
                    <a:pt x="59" y="90"/>
                    <a:pt x="63" y="89"/>
                    <a:pt x="66" y="88"/>
                  </a:cubicBezTo>
                  <a:cubicBezTo>
                    <a:pt x="69" y="86"/>
                    <a:pt x="72" y="84"/>
                    <a:pt x="74" y="82"/>
                  </a:cubicBezTo>
                  <a:cubicBezTo>
                    <a:pt x="76" y="79"/>
                    <a:pt x="78" y="76"/>
                    <a:pt x="79" y="73"/>
                  </a:cubicBezTo>
                  <a:cubicBezTo>
                    <a:pt x="84" y="63"/>
                    <a:pt x="81" y="51"/>
                    <a:pt x="74" y="43"/>
                  </a:cubicBezTo>
                  <a:cubicBezTo>
                    <a:pt x="72" y="40"/>
                    <a:pt x="69" y="38"/>
                    <a:pt x="66" y="37"/>
                  </a:cubicBezTo>
                  <a:cubicBezTo>
                    <a:pt x="63" y="35"/>
                    <a:pt x="59" y="34"/>
                    <a:pt x="56" y="34"/>
                  </a:cubicBezTo>
                  <a:cubicBezTo>
                    <a:pt x="53" y="34"/>
                    <a:pt x="49" y="35"/>
                    <a:pt x="46" y="37"/>
                  </a:cubicBezTo>
                  <a:cubicBezTo>
                    <a:pt x="43" y="38"/>
                    <a:pt x="40" y="40"/>
                    <a:pt x="38" y="43"/>
                  </a:cubicBezTo>
                  <a:cubicBezTo>
                    <a:pt x="36" y="45"/>
                    <a:pt x="34" y="48"/>
                    <a:pt x="32" y="51"/>
                  </a:cubicBezTo>
                  <a:cubicBezTo>
                    <a:pt x="31" y="55"/>
                    <a:pt x="30" y="58"/>
                    <a:pt x="30"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90" name="Google Shape;790;p71"/>
            <p:cNvSpPr/>
            <p:nvPr/>
          </p:nvSpPr>
          <p:spPr>
            <a:xfrm>
              <a:off x="5341937" y="4967288"/>
              <a:ext cx="254000" cy="311150"/>
            </a:xfrm>
            <a:custGeom>
              <a:avLst/>
              <a:gdLst/>
              <a:ahLst/>
              <a:cxnLst/>
              <a:rect l="l" t="t" r="r" b="b"/>
              <a:pathLst>
                <a:path w="159" h="195" extrusionOk="0">
                  <a:moveTo>
                    <a:pt x="1" y="28"/>
                  </a:moveTo>
                  <a:cubicBezTo>
                    <a:pt x="0" y="25"/>
                    <a:pt x="0" y="22"/>
                    <a:pt x="0" y="20"/>
                  </a:cubicBezTo>
                  <a:cubicBezTo>
                    <a:pt x="0" y="17"/>
                    <a:pt x="0" y="15"/>
                    <a:pt x="1" y="12"/>
                  </a:cubicBezTo>
                  <a:cubicBezTo>
                    <a:pt x="2" y="10"/>
                    <a:pt x="3" y="8"/>
                    <a:pt x="5" y="6"/>
                  </a:cubicBezTo>
                  <a:cubicBezTo>
                    <a:pt x="7" y="4"/>
                    <a:pt x="9" y="3"/>
                    <a:pt x="11" y="2"/>
                  </a:cubicBezTo>
                  <a:cubicBezTo>
                    <a:pt x="13" y="1"/>
                    <a:pt x="16" y="0"/>
                    <a:pt x="18" y="0"/>
                  </a:cubicBezTo>
                  <a:cubicBezTo>
                    <a:pt x="20" y="1"/>
                    <a:pt x="23" y="1"/>
                    <a:pt x="25" y="2"/>
                  </a:cubicBezTo>
                  <a:cubicBezTo>
                    <a:pt x="27" y="3"/>
                    <a:pt x="29" y="4"/>
                    <a:pt x="31" y="6"/>
                  </a:cubicBezTo>
                  <a:cubicBezTo>
                    <a:pt x="32" y="8"/>
                    <a:pt x="34" y="10"/>
                    <a:pt x="35" y="13"/>
                  </a:cubicBezTo>
                  <a:cubicBezTo>
                    <a:pt x="35" y="13"/>
                    <a:pt x="75" y="116"/>
                    <a:pt x="76" y="118"/>
                  </a:cubicBezTo>
                  <a:cubicBezTo>
                    <a:pt x="77" y="120"/>
                    <a:pt x="79" y="120"/>
                    <a:pt x="81" y="120"/>
                  </a:cubicBezTo>
                  <a:cubicBezTo>
                    <a:pt x="82" y="119"/>
                    <a:pt x="83" y="119"/>
                    <a:pt x="83" y="118"/>
                  </a:cubicBezTo>
                  <a:cubicBezTo>
                    <a:pt x="84" y="116"/>
                    <a:pt x="124" y="13"/>
                    <a:pt x="124" y="13"/>
                  </a:cubicBezTo>
                  <a:cubicBezTo>
                    <a:pt x="125" y="10"/>
                    <a:pt x="126" y="8"/>
                    <a:pt x="128" y="6"/>
                  </a:cubicBezTo>
                  <a:cubicBezTo>
                    <a:pt x="130" y="4"/>
                    <a:pt x="132" y="3"/>
                    <a:pt x="134" y="2"/>
                  </a:cubicBezTo>
                  <a:cubicBezTo>
                    <a:pt x="136" y="1"/>
                    <a:pt x="138" y="0"/>
                    <a:pt x="141" y="0"/>
                  </a:cubicBezTo>
                  <a:cubicBezTo>
                    <a:pt x="143" y="0"/>
                    <a:pt x="145" y="1"/>
                    <a:pt x="148" y="2"/>
                  </a:cubicBezTo>
                  <a:cubicBezTo>
                    <a:pt x="150" y="3"/>
                    <a:pt x="152" y="4"/>
                    <a:pt x="154" y="6"/>
                  </a:cubicBezTo>
                  <a:cubicBezTo>
                    <a:pt x="155" y="8"/>
                    <a:pt x="157" y="10"/>
                    <a:pt x="157" y="12"/>
                  </a:cubicBezTo>
                  <a:cubicBezTo>
                    <a:pt x="158" y="15"/>
                    <a:pt x="159" y="17"/>
                    <a:pt x="159" y="20"/>
                  </a:cubicBezTo>
                  <a:cubicBezTo>
                    <a:pt x="159" y="22"/>
                    <a:pt x="158" y="25"/>
                    <a:pt x="157" y="28"/>
                  </a:cubicBezTo>
                  <a:cubicBezTo>
                    <a:pt x="96" y="183"/>
                    <a:pt x="96" y="183"/>
                    <a:pt x="96" y="183"/>
                  </a:cubicBezTo>
                  <a:cubicBezTo>
                    <a:pt x="95" y="186"/>
                    <a:pt x="93" y="189"/>
                    <a:pt x="89" y="192"/>
                  </a:cubicBezTo>
                  <a:cubicBezTo>
                    <a:pt x="87" y="194"/>
                    <a:pt x="83" y="195"/>
                    <a:pt x="80" y="195"/>
                  </a:cubicBezTo>
                  <a:cubicBezTo>
                    <a:pt x="78" y="195"/>
                    <a:pt x="78" y="195"/>
                    <a:pt x="78" y="195"/>
                  </a:cubicBezTo>
                  <a:cubicBezTo>
                    <a:pt x="76" y="195"/>
                    <a:pt x="76" y="195"/>
                    <a:pt x="76" y="195"/>
                  </a:cubicBezTo>
                  <a:cubicBezTo>
                    <a:pt x="73" y="194"/>
                    <a:pt x="71" y="193"/>
                    <a:pt x="68" y="191"/>
                  </a:cubicBezTo>
                  <a:cubicBezTo>
                    <a:pt x="66" y="189"/>
                    <a:pt x="64" y="186"/>
                    <a:pt x="63" y="183"/>
                  </a:cubicBezTo>
                  <a:lnTo>
                    <a:pt x="1" y="28"/>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91" name="Google Shape;791;p71"/>
            <p:cNvSpPr/>
            <p:nvPr/>
          </p:nvSpPr>
          <p:spPr>
            <a:xfrm>
              <a:off x="5991225" y="4967288"/>
              <a:ext cx="187325" cy="315913"/>
            </a:xfrm>
            <a:custGeom>
              <a:avLst/>
              <a:gdLst/>
              <a:ahLst/>
              <a:cxnLst/>
              <a:rect l="l" t="t" r="r" b="b"/>
              <a:pathLst>
                <a:path w="118" h="198" extrusionOk="0">
                  <a:moveTo>
                    <a:pt x="117" y="24"/>
                  </a:moveTo>
                  <a:cubicBezTo>
                    <a:pt x="117" y="18"/>
                    <a:pt x="117" y="18"/>
                    <a:pt x="117" y="18"/>
                  </a:cubicBezTo>
                  <a:cubicBezTo>
                    <a:pt x="118" y="16"/>
                    <a:pt x="117" y="13"/>
                    <a:pt x="116" y="11"/>
                  </a:cubicBezTo>
                  <a:cubicBezTo>
                    <a:pt x="116" y="9"/>
                    <a:pt x="114" y="7"/>
                    <a:pt x="113" y="6"/>
                  </a:cubicBezTo>
                  <a:cubicBezTo>
                    <a:pt x="112" y="4"/>
                    <a:pt x="110" y="3"/>
                    <a:pt x="108" y="2"/>
                  </a:cubicBezTo>
                  <a:cubicBezTo>
                    <a:pt x="104" y="0"/>
                    <a:pt x="100" y="0"/>
                    <a:pt x="96" y="2"/>
                  </a:cubicBezTo>
                  <a:cubicBezTo>
                    <a:pt x="92" y="4"/>
                    <a:pt x="89" y="7"/>
                    <a:pt x="88" y="11"/>
                  </a:cubicBezTo>
                  <a:cubicBezTo>
                    <a:pt x="87" y="13"/>
                    <a:pt x="87" y="16"/>
                    <a:pt x="87" y="18"/>
                  </a:cubicBezTo>
                  <a:cubicBezTo>
                    <a:pt x="87" y="81"/>
                    <a:pt x="87" y="81"/>
                    <a:pt x="87" y="81"/>
                  </a:cubicBezTo>
                  <a:cubicBezTo>
                    <a:pt x="83" y="79"/>
                    <a:pt x="79" y="77"/>
                    <a:pt x="75" y="76"/>
                  </a:cubicBezTo>
                  <a:cubicBezTo>
                    <a:pt x="70" y="75"/>
                    <a:pt x="66" y="74"/>
                    <a:pt x="61" y="74"/>
                  </a:cubicBezTo>
                  <a:cubicBezTo>
                    <a:pt x="54" y="74"/>
                    <a:pt x="46" y="76"/>
                    <a:pt x="39" y="79"/>
                  </a:cubicBezTo>
                  <a:cubicBezTo>
                    <a:pt x="33" y="82"/>
                    <a:pt x="27" y="87"/>
                    <a:pt x="22" y="92"/>
                  </a:cubicBezTo>
                  <a:cubicBezTo>
                    <a:pt x="0" y="117"/>
                    <a:pt x="0" y="154"/>
                    <a:pt x="22" y="178"/>
                  </a:cubicBezTo>
                  <a:cubicBezTo>
                    <a:pt x="27" y="184"/>
                    <a:pt x="33" y="188"/>
                    <a:pt x="39" y="191"/>
                  </a:cubicBezTo>
                  <a:cubicBezTo>
                    <a:pt x="53" y="198"/>
                    <a:pt x="69" y="198"/>
                    <a:pt x="83" y="191"/>
                  </a:cubicBezTo>
                  <a:cubicBezTo>
                    <a:pt x="90" y="188"/>
                    <a:pt x="96" y="184"/>
                    <a:pt x="101" y="178"/>
                  </a:cubicBezTo>
                  <a:cubicBezTo>
                    <a:pt x="106" y="173"/>
                    <a:pt x="110" y="166"/>
                    <a:pt x="113" y="159"/>
                  </a:cubicBezTo>
                  <a:cubicBezTo>
                    <a:pt x="116" y="152"/>
                    <a:pt x="117" y="144"/>
                    <a:pt x="118" y="136"/>
                  </a:cubicBezTo>
                  <a:cubicBezTo>
                    <a:pt x="118" y="24"/>
                    <a:pt x="118" y="24"/>
                    <a:pt x="118" y="24"/>
                  </a:cubicBezTo>
                  <a:lnTo>
                    <a:pt x="117" y="24"/>
                  </a:lnTo>
                  <a:close/>
                  <a:moveTo>
                    <a:pt x="85" y="146"/>
                  </a:moveTo>
                  <a:cubicBezTo>
                    <a:pt x="83" y="149"/>
                    <a:pt x="82" y="152"/>
                    <a:pt x="79" y="155"/>
                  </a:cubicBezTo>
                  <a:cubicBezTo>
                    <a:pt x="77" y="157"/>
                    <a:pt x="74" y="159"/>
                    <a:pt x="71" y="161"/>
                  </a:cubicBezTo>
                  <a:cubicBezTo>
                    <a:pt x="68" y="162"/>
                    <a:pt x="65" y="163"/>
                    <a:pt x="61" y="163"/>
                  </a:cubicBezTo>
                  <a:cubicBezTo>
                    <a:pt x="58" y="163"/>
                    <a:pt x="54" y="162"/>
                    <a:pt x="51" y="161"/>
                  </a:cubicBezTo>
                  <a:cubicBezTo>
                    <a:pt x="48" y="159"/>
                    <a:pt x="45" y="157"/>
                    <a:pt x="43" y="155"/>
                  </a:cubicBezTo>
                  <a:cubicBezTo>
                    <a:pt x="41" y="152"/>
                    <a:pt x="39" y="149"/>
                    <a:pt x="38" y="146"/>
                  </a:cubicBezTo>
                  <a:cubicBezTo>
                    <a:pt x="34" y="136"/>
                    <a:pt x="36" y="124"/>
                    <a:pt x="43" y="116"/>
                  </a:cubicBezTo>
                  <a:cubicBezTo>
                    <a:pt x="45" y="113"/>
                    <a:pt x="48" y="111"/>
                    <a:pt x="51" y="110"/>
                  </a:cubicBezTo>
                  <a:cubicBezTo>
                    <a:pt x="54" y="108"/>
                    <a:pt x="58" y="107"/>
                    <a:pt x="61" y="107"/>
                  </a:cubicBezTo>
                  <a:cubicBezTo>
                    <a:pt x="65" y="107"/>
                    <a:pt x="68" y="108"/>
                    <a:pt x="71" y="110"/>
                  </a:cubicBezTo>
                  <a:cubicBezTo>
                    <a:pt x="74" y="111"/>
                    <a:pt x="77" y="113"/>
                    <a:pt x="79" y="116"/>
                  </a:cubicBezTo>
                  <a:cubicBezTo>
                    <a:pt x="82" y="118"/>
                    <a:pt x="83" y="121"/>
                    <a:pt x="85" y="124"/>
                  </a:cubicBezTo>
                  <a:cubicBezTo>
                    <a:pt x="88" y="131"/>
                    <a:pt x="88" y="139"/>
                    <a:pt x="85" y="146"/>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72"/>
          <p:cNvPicPr preferRelativeResize="0"/>
          <p:nvPr/>
        </p:nvPicPr>
        <p:blipFill rotWithShape="1">
          <a:blip r:embed="rId3">
            <a:alphaModFix/>
          </a:blip>
          <a:srcRect t="18111" b="3141"/>
          <a:stretch/>
        </p:blipFill>
        <p:spPr>
          <a:xfrm flipH="1">
            <a:off x="-7402" y="0"/>
            <a:ext cx="9420477" cy="5143499"/>
          </a:xfrm>
          <a:prstGeom prst="rect">
            <a:avLst/>
          </a:prstGeom>
          <a:noFill/>
          <a:ln>
            <a:noFill/>
          </a:ln>
        </p:spPr>
      </p:pic>
      <p:grpSp>
        <p:nvGrpSpPr>
          <p:cNvPr id="797" name="Google Shape;797;p72"/>
          <p:cNvGrpSpPr/>
          <p:nvPr/>
        </p:nvGrpSpPr>
        <p:grpSpPr>
          <a:xfrm>
            <a:off x="5757990" y="4233367"/>
            <a:ext cx="3778519" cy="946189"/>
            <a:chOff x="7961312" y="5858750"/>
            <a:chExt cx="963613" cy="241301"/>
          </a:xfrm>
        </p:grpSpPr>
        <p:sp>
          <p:nvSpPr>
            <p:cNvPr id="798" name="Google Shape;798;p72"/>
            <p:cNvSpPr/>
            <p:nvPr/>
          </p:nvSpPr>
          <p:spPr>
            <a:xfrm>
              <a:off x="8170862"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5" y="3"/>
                    <a:pt x="6" y="2"/>
                    <a:pt x="7" y="1"/>
                  </a:cubicBezTo>
                  <a:cubicBezTo>
                    <a:pt x="9" y="0"/>
                    <a:pt x="11" y="0"/>
                    <a:pt x="12" y="0"/>
                  </a:cubicBezTo>
                  <a:cubicBezTo>
                    <a:pt x="14" y="0"/>
                    <a:pt x="16" y="0"/>
                    <a:pt x="17" y="1"/>
                  </a:cubicBezTo>
                  <a:cubicBezTo>
                    <a:pt x="19" y="2"/>
                    <a:pt x="20" y="3"/>
                    <a:pt x="21" y="4"/>
                  </a:cubicBezTo>
                  <a:cubicBezTo>
                    <a:pt x="22" y="5"/>
                    <a:pt x="23" y="7"/>
                    <a:pt x="24" y="8"/>
                  </a:cubicBezTo>
                  <a:cubicBezTo>
                    <a:pt x="25" y="10"/>
                    <a:pt x="25" y="12"/>
                    <a:pt x="25" y="14"/>
                  </a:cubicBezTo>
                  <a:cubicBezTo>
                    <a:pt x="25" y="15"/>
                    <a:pt x="25" y="17"/>
                    <a:pt x="24" y="19"/>
                  </a:cubicBezTo>
                  <a:cubicBezTo>
                    <a:pt x="23" y="21"/>
                    <a:pt x="22" y="22"/>
                    <a:pt x="21" y="23"/>
                  </a:cubicBezTo>
                  <a:cubicBezTo>
                    <a:pt x="20" y="24"/>
                    <a:pt x="19" y="25"/>
                    <a:pt x="17" y="26"/>
                  </a:cubicBezTo>
                  <a:cubicBezTo>
                    <a:pt x="16" y="27"/>
                    <a:pt x="14" y="27"/>
                    <a:pt x="12" y="27"/>
                  </a:cubicBezTo>
                  <a:cubicBezTo>
                    <a:pt x="11" y="27"/>
                    <a:pt x="9" y="27"/>
                    <a:pt x="7" y="26"/>
                  </a:cubicBezTo>
                  <a:cubicBezTo>
                    <a:pt x="6" y="25"/>
                    <a:pt x="5" y="24"/>
                    <a:pt x="3" y="23"/>
                  </a:cubicBezTo>
                  <a:cubicBezTo>
                    <a:pt x="1" y="21"/>
                    <a:pt x="0" y="17"/>
                    <a:pt x="0" y="14"/>
                  </a:cubicBezTo>
                  <a:close/>
                </a:path>
              </a:pathLst>
            </a:custGeom>
            <a:solidFill>
              <a:srgbClr val="F3F3F3">
                <a:alpha val="601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2"/>
            <p:cNvSpPr/>
            <p:nvPr/>
          </p:nvSpPr>
          <p:spPr>
            <a:xfrm>
              <a:off x="8172450" y="5950825"/>
              <a:ext cx="36513" cy="146050"/>
            </a:xfrm>
            <a:custGeom>
              <a:avLst/>
              <a:gdLst/>
              <a:ahLst/>
              <a:cxnLst/>
              <a:rect l="l" t="t" r="r" b="b"/>
              <a:pathLst>
                <a:path w="23" h="91" extrusionOk="0">
                  <a:moveTo>
                    <a:pt x="23" y="78"/>
                  </a:moveTo>
                  <a:cubicBezTo>
                    <a:pt x="23" y="80"/>
                    <a:pt x="23" y="81"/>
                    <a:pt x="22" y="83"/>
                  </a:cubicBezTo>
                  <a:cubicBezTo>
                    <a:pt x="22" y="84"/>
                    <a:pt x="21" y="86"/>
                    <a:pt x="20" y="87"/>
                  </a:cubicBezTo>
                  <a:cubicBezTo>
                    <a:pt x="19" y="88"/>
                    <a:pt x="17" y="89"/>
                    <a:pt x="16" y="90"/>
                  </a:cubicBezTo>
                  <a:cubicBezTo>
                    <a:pt x="13" y="91"/>
                    <a:pt x="10" y="91"/>
                    <a:pt x="7" y="90"/>
                  </a:cubicBezTo>
                  <a:cubicBezTo>
                    <a:pt x="6" y="89"/>
                    <a:pt x="4" y="88"/>
                    <a:pt x="3" y="87"/>
                  </a:cubicBezTo>
                  <a:cubicBezTo>
                    <a:pt x="1" y="85"/>
                    <a:pt x="0" y="81"/>
                    <a:pt x="0" y="78"/>
                  </a:cubicBezTo>
                  <a:cubicBezTo>
                    <a:pt x="0" y="12"/>
                    <a:pt x="0" y="12"/>
                    <a:pt x="0" y="12"/>
                  </a:cubicBezTo>
                  <a:cubicBezTo>
                    <a:pt x="0" y="9"/>
                    <a:pt x="1" y="6"/>
                    <a:pt x="3" y="3"/>
                  </a:cubicBezTo>
                  <a:cubicBezTo>
                    <a:pt x="4" y="2"/>
                    <a:pt x="6" y="1"/>
                    <a:pt x="7" y="1"/>
                  </a:cubicBezTo>
                  <a:cubicBezTo>
                    <a:pt x="9" y="0"/>
                    <a:pt x="10" y="0"/>
                    <a:pt x="12" y="0"/>
                  </a:cubicBezTo>
                  <a:cubicBezTo>
                    <a:pt x="13" y="0"/>
                    <a:pt x="15" y="0"/>
                    <a:pt x="16" y="1"/>
                  </a:cubicBezTo>
                  <a:cubicBezTo>
                    <a:pt x="18" y="1"/>
                    <a:pt x="19" y="2"/>
                    <a:pt x="20" y="3"/>
                  </a:cubicBezTo>
                  <a:cubicBezTo>
                    <a:pt x="21" y="5"/>
                    <a:pt x="22" y="6"/>
                    <a:pt x="22" y="7"/>
                  </a:cubicBezTo>
                  <a:cubicBezTo>
                    <a:pt x="23" y="9"/>
                    <a:pt x="23" y="11"/>
                    <a:pt x="23" y="12"/>
                  </a:cubicBezTo>
                  <a:lnTo>
                    <a:pt x="23" y="78"/>
                  </a:lnTo>
                  <a:close/>
                </a:path>
              </a:pathLst>
            </a:custGeom>
            <a:solidFill>
              <a:srgbClr val="F3F3F3">
                <a:alpha val="601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2"/>
            <p:cNvSpPr/>
            <p:nvPr/>
          </p:nvSpPr>
          <p:spPr>
            <a:xfrm>
              <a:off x="8242300"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4" y="3"/>
                    <a:pt x="6" y="2"/>
                    <a:pt x="7" y="1"/>
                  </a:cubicBezTo>
                  <a:cubicBezTo>
                    <a:pt x="9" y="0"/>
                    <a:pt x="10" y="0"/>
                    <a:pt x="12" y="0"/>
                  </a:cubicBezTo>
                  <a:cubicBezTo>
                    <a:pt x="14" y="0"/>
                    <a:pt x="15" y="0"/>
                    <a:pt x="17" y="1"/>
                  </a:cubicBezTo>
                  <a:cubicBezTo>
                    <a:pt x="18" y="2"/>
                    <a:pt x="20" y="3"/>
                    <a:pt x="21" y="4"/>
                  </a:cubicBezTo>
                  <a:cubicBezTo>
                    <a:pt x="22" y="5"/>
                    <a:pt x="23" y="7"/>
                    <a:pt x="24" y="8"/>
                  </a:cubicBezTo>
                  <a:cubicBezTo>
                    <a:pt x="24" y="10"/>
                    <a:pt x="25" y="12"/>
                    <a:pt x="25" y="14"/>
                  </a:cubicBezTo>
                  <a:cubicBezTo>
                    <a:pt x="25" y="15"/>
                    <a:pt x="24" y="17"/>
                    <a:pt x="24" y="19"/>
                  </a:cubicBezTo>
                  <a:cubicBezTo>
                    <a:pt x="23" y="21"/>
                    <a:pt x="22" y="22"/>
                    <a:pt x="21" y="23"/>
                  </a:cubicBezTo>
                  <a:cubicBezTo>
                    <a:pt x="20" y="24"/>
                    <a:pt x="18" y="25"/>
                    <a:pt x="17" y="26"/>
                  </a:cubicBezTo>
                  <a:cubicBezTo>
                    <a:pt x="15" y="27"/>
                    <a:pt x="14" y="27"/>
                    <a:pt x="12" y="27"/>
                  </a:cubicBezTo>
                  <a:cubicBezTo>
                    <a:pt x="10" y="27"/>
                    <a:pt x="9" y="27"/>
                    <a:pt x="7" y="26"/>
                  </a:cubicBezTo>
                  <a:cubicBezTo>
                    <a:pt x="6" y="25"/>
                    <a:pt x="4" y="24"/>
                    <a:pt x="3" y="23"/>
                  </a:cubicBezTo>
                  <a:cubicBezTo>
                    <a:pt x="2" y="22"/>
                    <a:pt x="1" y="21"/>
                    <a:pt x="1" y="19"/>
                  </a:cubicBezTo>
                  <a:cubicBezTo>
                    <a:pt x="0" y="17"/>
                    <a:pt x="0" y="15"/>
                    <a:pt x="0" y="14"/>
                  </a:cubicBezTo>
                  <a:close/>
                </a:path>
              </a:pathLst>
            </a:custGeom>
            <a:solidFill>
              <a:srgbClr val="F3F3F3">
                <a:alpha val="601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2"/>
            <p:cNvSpPr/>
            <p:nvPr/>
          </p:nvSpPr>
          <p:spPr>
            <a:xfrm>
              <a:off x="8242300" y="5950825"/>
              <a:ext cx="38100" cy="146050"/>
            </a:xfrm>
            <a:custGeom>
              <a:avLst/>
              <a:gdLst/>
              <a:ahLst/>
              <a:cxnLst/>
              <a:rect l="l" t="t" r="r" b="b"/>
              <a:pathLst>
                <a:path w="24" h="91" extrusionOk="0">
                  <a:moveTo>
                    <a:pt x="24" y="78"/>
                  </a:moveTo>
                  <a:cubicBezTo>
                    <a:pt x="24" y="80"/>
                    <a:pt x="24" y="81"/>
                    <a:pt x="23" y="83"/>
                  </a:cubicBezTo>
                  <a:cubicBezTo>
                    <a:pt x="22" y="84"/>
                    <a:pt x="22" y="86"/>
                    <a:pt x="21" y="87"/>
                  </a:cubicBezTo>
                  <a:cubicBezTo>
                    <a:pt x="20" y="88"/>
                    <a:pt x="18" y="89"/>
                    <a:pt x="17" y="90"/>
                  </a:cubicBezTo>
                  <a:cubicBezTo>
                    <a:pt x="14" y="91"/>
                    <a:pt x="11" y="91"/>
                    <a:pt x="8" y="90"/>
                  </a:cubicBezTo>
                  <a:cubicBezTo>
                    <a:pt x="6" y="89"/>
                    <a:pt x="5" y="88"/>
                    <a:pt x="4" y="87"/>
                  </a:cubicBezTo>
                  <a:cubicBezTo>
                    <a:pt x="2" y="85"/>
                    <a:pt x="0" y="81"/>
                    <a:pt x="0" y="78"/>
                  </a:cubicBezTo>
                  <a:cubicBezTo>
                    <a:pt x="0" y="12"/>
                    <a:pt x="0" y="12"/>
                    <a:pt x="0" y="12"/>
                  </a:cubicBezTo>
                  <a:cubicBezTo>
                    <a:pt x="0" y="9"/>
                    <a:pt x="2" y="6"/>
                    <a:pt x="4" y="3"/>
                  </a:cubicBezTo>
                  <a:cubicBezTo>
                    <a:pt x="5" y="2"/>
                    <a:pt x="6" y="1"/>
                    <a:pt x="8" y="1"/>
                  </a:cubicBezTo>
                  <a:cubicBezTo>
                    <a:pt x="9" y="0"/>
                    <a:pt x="11" y="0"/>
                    <a:pt x="12" y="0"/>
                  </a:cubicBezTo>
                  <a:cubicBezTo>
                    <a:pt x="14" y="0"/>
                    <a:pt x="16" y="0"/>
                    <a:pt x="17" y="1"/>
                  </a:cubicBezTo>
                  <a:cubicBezTo>
                    <a:pt x="20" y="2"/>
                    <a:pt x="22" y="4"/>
                    <a:pt x="23" y="7"/>
                  </a:cubicBezTo>
                  <a:cubicBezTo>
                    <a:pt x="24" y="9"/>
                    <a:pt x="24" y="11"/>
                    <a:pt x="24" y="12"/>
                  </a:cubicBezTo>
                  <a:lnTo>
                    <a:pt x="24" y="78"/>
                  </a:lnTo>
                  <a:close/>
                </a:path>
              </a:pathLst>
            </a:custGeom>
            <a:solidFill>
              <a:srgbClr val="F3F3F3">
                <a:alpha val="601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2"/>
            <p:cNvSpPr/>
            <p:nvPr/>
          </p:nvSpPr>
          <p:spPr>
            <a:xfrm>
              <a:off x="8313737" y="5946063"/>
              <a:ext cx="130175" cy="150813"/>
            </a:xfrm>
            <a:custGeom>
              <a:avLst/>
              <a:gdLst/>
              <a:ahLst/>
              <a:cxnLst/>
              <a:rect l="l" t="t" r="r" b="b"/>
              <a:pathLst>
                <a:path w="82" h="94" extrusionOk="0">
                  <a:moveTo>
                    <a:pt x="82" y="81"/>
                  </a:moveTo>
                  <a:cubicBezTo>
                    <a:pt x="82" y="85"/>
                    <a:pt x="80" y="88"/>
                    <a:pt x="78" y="90"/>
                  </a:cubicBezTo>
                  <a:cubicBezTo>
                    <a:pt x="76" y="93"/>
                    <a:pt x="73" y="94"/>
                    <a:pt x="70" y="94"/>
                  </a:cubicBezTo>
                  <a:cubicBezTo>
                    <a:pt x="69" y="94"/>
                    <a:pt x="67" y="94"/>
                    <a:pt x="65" y="93"/>
                  </a:cubicBezTo>
                  <a:cubicBezTo>
                    <a:pt x="64" y="92"/>
                    <a:pt x="63" y="91"/>
                    <a:pt x="62" y="90"/>
                  </a:cubicBezTo>
                  <a:cubicBezTo>
                    <a:pt x="61" y="89"/>
                    <a:pt x="60" y="88"/>
                    <a:pt x="59" y="86"/>
                  </a:cubicBezTo>
                  <a:cubicBezTo>
                    <a:pt x="58" y="85"/>
                    <a:pt x="58" y="83"/>
                    <a:pt x="58" y="81"/>
                  </a:cubicBezTo>
                  <a:cubicBezTo>
                    <a:pt x="58" y="47"/>
                    <a:pt x="58" y="47"/>
                    <a:pt x="58" y="47"/>
                  </a:cubicBezTo>
                  <a:cubicBezTo>
                    <a:pt x="58" y="46"/>
                    <a:pt x="58" y="46"/>
                    <a:pt x="58" y="46"/>
                  </a:cubicBezTo>
                  <a:cubicBezTo>
                    <a:pt x="58" y="43"/>
                    <a:pt x="58" y="41"/>
                    <a:pt x="57" y="39"/>
                  </a:cubicBezTo>
                  <a:cubicBezTo>
                    <a:pt x="56" y="36"/>
                    <a:pt x="54" y="34"/>
                    <a:pt x="53" y="32"/>
                  </a:cubicBezTo>
                  <a:cubicBezTo>
                    <a:pt x="51" y="31"/>
                    <a:pt x="49" y="29"/>
                    <a:pt x="47" y="28"/>
                  </a:cubicBezTo>
                  <a:cubicBezTo>
                    <a:pt x="45" y="27"/>
                    <a:pt x="43" y="27"/>
                    <a:pt x="40" y="27"/>
                  </a:cubicBezTo>
                  <a:cubicBezTo>
                    <a:pt x="38" y="27"/>
                    <a:pt x="36" y="27"/>
                    <a:pt x="33" y="28"/>
                  </a:cubicBezTo>
                  <a:cubicBezTo>
                    <a:pt x="31" y="29"/>
                    <a:pt x="29" y="31"/>
                    <a:pt x="28" y="33"/>
                  </a:cubicBezTo>
                  <a:cubicBezTo>
                    <a:pt x="26" y="34"/>
                    <a:pt x="25" y="37"/>
                    <a:pt x="24" y="39"/>
                  </a:cubicBezTo>
                  <a:cubicBezTo>
                    <a:pt x="23" y="41"/>
                    <a:pt x="23" y="44"/>
                    <a:pt x="23" y="47"/>
                  </a:cubicBezTo>
                  <a:cubicBezTo>
                    <a:pt x="23" y="81"/>
                    <a:pt x="23" y="81"/>
                    <a:pt x="23" y="81"/>
                  </a:cubicBezTo>
                  <a:cubicBezTo>
                    <a:pt x="23" y="83"/>
                    <a:pt x="23" y="85"/>
                    <a:pt x="22" y="86"/>
                  </a:cubicBezTo>
                  <a:cubicBezTo>
                    <a:pt x="22" y="88"/>
                    <a:pt x="21" y="89"/>
                    <a:pt x="20" y="90"/>
                  </a:cubicBezTo>
                  <a:cubicBezTo>
                    <a:pt x="19" y="91"/>
                    <a:pt x="18" y="92"/>
                    <a:pt x="16" y="93"/>
                  </a:cubicBezTo>
                  <a:cubicBezTo>
                    <a:pt x="15" y="94"/>
                    <a:pt x="13" y="94"/>
                    <a:pt x="12" y="94"/>
                  </a:cubicBezTo>
                  <a:cubicBezTo>
                    <a:pt x="8" y="94"/>
                    <a:pt x="5" y="93"/>
                    <a:pt x="3" y="90"/>
                  </a:cubicBezTo>
                  <a:cubicBezTo>
                    <a:pt x="2" y="89"/>
                    <a:pt x="1" y="88"/>
                    <a:pt x="1" y="86"/>
                  </a:cubicBezTo>
                  <a:cubicBezTo>
                    <a:pt x="0" y="85"/>
                    <a:pt x="0" y="83"/>
                    <a:pt x="0" y="81"/>
                  </a:cubicBezTo>
                  <a:cubicBezTo>
                    <a:pt x="0" y="47"/>
                    <a:pt x="0" y="47"/>
                    <a:pt x="0" y="47"/>
                  </a:cubicBezTo>
                  <a:cubicBezTo>
                    <a:pt x="0" y="41"/>
                    <a:pt x="1" y="35"/>
                    <a:pt x="3" y="29"/>
                  </a:cubicBezTo>
                  <a:cubicBezTo>
                    <a:pt x="5" y="24"/>
                    <a:pt x="8" y="19"/>
                    <a:pt x="11" y="15"/>
                  </a:cubicBezTo>
                  <a:cubicBezTo>
                    <a:pt x="15" y="11"/>
                    <a:pt x="19" y="7"/>
                    <a:pt x="24" y="5"/>
                  </a:cubicBezTo>
                  <a:cubicBezTo>
                    <a:pt x="35" y="0"/>
                    <a:pt x="46" y="0"/>
                    <a:pt x="57" y="5"/>
                  </a:cubicBezTo>
                  <a:cubicBezTo>
                    <a:pt x="62" y="7"/>
                    <a:pt x="66" y="11"/>
                    <a:pt x="70" y="15"/>
                  </a:cubicBezTo>
                  <a:cubicBezTo>
                    <a:pt x="73" y="19"/>
                    <a:pt x="76" y="24"/>
                    <a:pt x="78" y="29"/>
                  </a:cubicBezTo>
                  <a:cubicBezTo>
                    <a:pt x="81" y="35"/>
                    <a:pt x="82" y="41"/>
                    <a:pt x="82" y="47"/>
                  </a:cubicBezTo>
                  <a:cubicBezTo>
                    <a:pt x="82" y="81"/>
                    <a:pt x="82" y="81"/>
                    <a:pt x="82" y="81"/>
                  </a:cubicBezTo>
                  <a:close/>
                </a:path>
              </a:pathLst>
            </a:custGeom>
            <a:solidFill>
              <a:srgbClr val="F3F3F3">
                <a:alpha val="601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2"/>
            <p:cNvSpPr/>
            <p:nvPr/>
          </p:nvSpPr>
          <p:spPr>
            <a:xfrm>
              <a:off x="8631237" y="5946063"/>
              <a:ext cx="144463" cy="153988"/>
            </a:xfrm>
            <a:custGeom>
              <a:avLst/>
              <a:gdLst/>
              <a:ahLst/>
              <a:cxnLst/>
              <a:rect l="l" t="t" r="r" b="b"/>
              <a:pathLst>
                <a:path w="90" h="96" extrusionOk="0">
                  <a:moveTo>
                    <a:pt x="0" y="48"/>
                  </a:moveTo>
                  <a:cubicBezTo>
                    <a:pt x="0" y="36"/>
                    <a:pt x="4" y="24"/>
                    <a:pt x="13" y="15"/>
                  </a:cubicBezTo>
                  <a:cubicBezTo>
                    <a:pt x="16" y="11"/>
                    <a:pt x="21" y="8"/>
                    <a:pt x="26" y="5"/>
                  </a:cubicBezTo>
                  <a:cubicBezTo>
                    <a:pt x="37" y="0"/>
                    <a:pt x="49" y="0"/>
                    <a:pt x="60" y="5"/>
                  </a:cubicBezTo>
                  <a:cubicBezTo>
                    <a:pt x="65" y="8"/>
                    <a:pt x="69" y="11"/>
                    <a:pt x="73" y="15"/>
                  </a:cubicBezTo>
                  <a:cubicBezTo>
                    <a:pt x="90" y="34"/>
                    <a:pt x="90" y="62"/>
                    <a:pt x="73" y="81"/>
                  </a:cubicBezTo>
                  <a:cubicBezTo>
                    <a:pt x="69" y="85"/>
                    <a:pt x="65" y="89"/>
                    <a:pt x="60" y="91"/>
                  </a:cubicBezTo>
                  <a:cubicBezTo>
                    <a:pt x="49" y="96"/>
                    <a:pt x="37" y="96"/>
                    <a:pt x="26" y="91"/>
                  </a:cubicBezTo>
                  <a:cubicBezTo>
                    <a:pt x="21" y="89"/>
                    <a:pt x="16" y="85"/>
                    <a:pt x="13" y="81"/>
                  </a:cubicBezTo>
                  <a:cubicBezTo>
                    <a:pt x="4" y="72"/>
                    <a:pt x="0" y="60"/>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0" y="59"/>
                    <a:pt x="62" y="54"/>
                    <a:pt x="62" y="48"/>
                  </a:cubicBezTo>
                  <a:cubicBezTo>
                    <a:pt x="62" y="43"/>
                    <a:pt x="60" y="37"/>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F3F3F3">
                <a:alpha val="601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72"/>
            <p:cNvSpPr/>
            <p:nvPr/>
          </p:nvSpPr>
          <p:spPr>
            <a:xfrm>
              <a:off x="8786812" y="5946063"/>
              <a:ext cx="138113" cy="153988"/>
            </a:xfrm>
            <a:custGeom>
              <a:avLst/>
              <a:gdLst/>
              <a:ahLst/>
              <a:cxnLst/>
              <a:rect l="l" t="t" r="r" b="b"/>
              <a:pathLst>
                <a:path w="86" h="96" extrusionOk="0">
                  <a:moveTo>
                    <a:pt x="0" y="48"/>
                  </a:moveTo>
                  <a:cubicBezTo>
                    <a:pt x="0" y="42"/>
                    <a:pt x="1" y="36"/>
                    <a:pt x="3" y="30"/>
                  </a:cubicBezTo>
                  <a:cubicBezTo>
                    <a:pt x="5" y="25"/>
                    <a:pt x="9" y="20"/>
                    <a:pt x="13" y="15"/>
                  </a:cubicBezTo>
                  <a:cubicBezTo>
                    <a:pt x="16" y="11"/>
                    <a:pt x="21" y="8"/>
                    <a:pt x="26" y="5"/>
                  </a:cubicBezTo>
                  <a:cubicBezTo>
                    <a:pt x="37" y="0"/>
                    <a:pt x="49" y="0"/>
                    <a:pt x="60" y="5"/>
                  </a:cubicBezTo>
                  <a:cubicBezTo>
                    <a:pt x="65" y="8"/>
                    <a:pt x="69" y="11"/>
                    <a:pt x="73" y="15"/>
                  </a:cubicBezTo>
                  <a:cubicBezTo>
                    <a:pt x="82" y="24"/>
                    <a:pt x="86" y="36"/>
                    <a:pt x="86" y="48"/>
                  </a:cubicBezTo>
                  <a:cubicBezTo>
                    <a:pt x="86" y="54"/>
                    <a:pt x="85" y="61"/>
                    <a:pt x="83" y="66"/>
                  </a:cubicBezTo>
                  <a:cubicBezTo>
                    <a:pt x="80" y="72"/>
                    <a:pt x="77" y="77"/>
                    <a:pt x="73" y="81"/>
                  </a:cubicBezTo>
                  <a:cubicBezTo>
                    <a:pt x="69" y="85"/>
                    <a:pt x="65" y="89"/>
                    <a:pt x="60" y="91"/>
                  </a:cubicBezTo>
                  <a:cubicBezTo>
                    <a:pt x="49" y="96"/>
                    <a:pt x="37" y="96"/>
                    <a:pt x="26" y="91"/>
                  </a:cubicBezTo>
                  <a:cubicBezTo>
                    <a:pt x="21" y="89"/>
                    <a:pt x="16" y="85"/>
                    <a:pt x="13" y="81"/>
                  </a:cubicBezTo>
                  <a:cubicBezTo>
                    <a:pt x="9" y="77"/>
                    <a:pt x="5" y="72"/>
                    <a:pt x="3" y="66"/>
                  </a:cubicBezTo>
                  <a:cubicBezTo>
                    <a:pt x="1" y="61"/>
                    <a:pt x="0" y="54"/>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2" y="57"/>
                    <a:pt x="64" y="48"/>
                    <a:pt x="61" y="40"/>
                  </a:cubicBezTo>
                  <a:cubicBezTo>
                    <a:pt x="60" y="37"/>
                    <a:pt x="59" y="35"/>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F3F3F3">
                <a:alpha val="601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72"/>
            <p:cNvSpPr/>
            <p:nvPr/>
          </p:nvSpPr>
          <p:spPr>
            <a:xfrm>
              <a:off x="7961312" y="5858750"/>
              <a:ext cx="195263" cy="238125"/>
            </a:xfrm>
            <a:custGeom>
              <a:avLst/>
              <a:gdLst/>
              <a:ahLst/>
              <a:cxnLst/>
              <a:rect l="l" t="t" r="r" b="b"/>
              <a:pathLst>
                <a:path w="122" h="149" extrusionOk="0">
                  <a:moveTo>
                    <a:pt x="1" y="21"/>
                  </a:moveTo>
                  <a:cubicBezTo>
                    <a:pt x="0" y="19"/>
                    <a:pt x="0" y="17"/>
                    <a:pt x="0" y="15"/>
                  </a:cubicBezTo>
                  <a:cubicBezTo>
                    <a:pt x="0" y="13"/>
                    <a:pt x="0" y="11"/>
                    <a:pt x="1" y="9"/>
                  </a:cubicBezTo>
                  <a:cubicBezTo>
                    <a:pt x="2" y="7"/>
                    <a:pt x="3" y="6"/>
                    <a:pt x="4" y="4"/>
                  </a:cubicBezTo>
                  <a:cubicBezTo>
                    <a:pt x="5" y="3"/>
                    <a:pt x="7" y="2"/>
                    <a:pt x="9" y="1"/>
                  </a:cubicBezTo>
                  <a:cubicBezTo>
                    <a:pt x="10" y="0"/>
                    <a:pt x="12" y="0"/>
                    <a:pt x="14" y="0"/>
                  </a:cubicBezTo>
                  <a:cubicBezTo>
                    <a:pt x="16" y="0"/>
                    <a:pt x="17" y="0"/>
                    <a:pt x="19" y="1"/>
                  </a:cubicBezTo>
                  <a:cubicBezTo>
                    <a:pt x="21" y="2"/>
                    <a:pt x="22" y="3"/>
                    <a:pt x="23" y="4"/>
                  </a:cubicBezTo>
                  <a:cubicBezTo>
                    <a:pt x="25" y="6"/>
                    <a:pt x="26" y="7"/>
                    <a:pt x="27" y="9"/>
                  </a:cubicBezTo>
                  <a:cubicBezTo>
                    <a:pt x="27" y="9"/>
                    <a:pt x="58" y="88"/>
                    <a:pt x="58" y="90"/>
                  </a:cubicBezTo>
                  <a:cubicBezTo>
                    <a:pt x="59" y="91"/>
                    <a:pt x="61" y="92"/>
                    <a:pt x="62" y="91"/>
                  </a:cubicBezTo>
                  <a:cubicBezTo>
                    <a:pt x="63" y="91"/>
                    <a:pt x="63" y="90"/>
                    <a:pt x="63" y="90"/>
                  </a:cubicBezTo>
                  <a:cubicBezTo>
                    <a:pt x="64" y="88"/>
                    <a:pt x="95" y="9"/>
                    <a:pt x="95" y="9"/>
                  </a:cubicBezTo>
                  <a:cubicBezTo>
                    <a:pt x="96" y="7"/>
                    <a:pt x="97" y="6"/>
                    <a:pt x="98" y="4"/>
                  </a:cubicBezTo>
                  <a:cubicBezTo>
                    <a:pt x="99" y="3"/>
                    <a:pt x="101" y="2"/>
                    <a:pt x="103" y="1"/>
                  </a:cubicBezTo>
                  <a:cubicBezTo>
                    <a:pt x="104" y="0"/>
                    <a:pt x="106" y="0"/>
                    <a:pt x="108" y="0"/>
                  </a:cubicBezTo>
                  <a:cubicBezTo>
                    <a:pt x="109" y="0"/>
                    <a:pt x="111" y="0"/>
                    <a:pt x="113" y="1"/>
                  </a:cubicBezTo>
                  <a:cubicBezTo>
                    <a:pt x="115" y="2"/>
                    <a:pt x="116" y="3"/>
                    <a:pt x="118" y="4"/>
                  </a:cubicBezTo>
                  <a:cubicBezTo>
                    <a:pt x="119" y="6"/>
                    <a:pt x="120" y="7"/>
                    <a:pt x="121" y="9"/>
                  </a:cubicBezTo>
                  <a:cubicBezTo>
                    <a:pt x="121" y="11"/>
                    <a:pt x="122" y="13"/>
                    <a:pt x="122" y="15"/>
                  </a:cubicBezTo>
                  <a:cubicBezTo>
                    <a:pt x="122" y="17"/>
                    <a:pt x="121" y="19"/>
                    <a:pt x="121" y="21"/>
                  </a:cubicBezTo>
                  <a:cubicBezTo>
                    <a:pt x="74" y="140"/>
                    <a:pt x="74" y="140"/>
                    <a:pt x="74" y="140"/>
                  </a:cubicBezTo>
                  <a:cubicBezTo>
                    <a:pt x="73" y="142"/>
                    <a:pt x="71" y="145"/>
                    <a:pt x="69" y="146"/>
                  </a:cubicBezTo>
                  <a:cubicBezTo>
                    <a:pt x="66" y="148"/>
                    <a:pt x="64" y="149"/>
                    <a:pt x="61" y="149"/>
                  </a:cubicBezTo>
                  <a:cubicBezTo>
                    <a:pt x="60" y="149"/>
                    <a:pt x="60" y="149"/>
                    <a:pt x="60" y="149"/>
                  </a:cubicBezTo>
                  <a:cubicBezTo>
                    <a:pt x="59" y="149"/>
                    <a:pt x="59" y="149"/>
                    <a:pt x="59" y="149"/>
                  </a:cubicBezTo>
                  <a:cubicBezTo>
                    <a:pt x="56" y="148"/>
                    <a:pt x="54" y="147"/>
                    <a:pt x="52" y="146"/>
                  </a:cubicBezTo>
                  <a:cubicBezTo>
                    <a:pt x="50" y="144"/>
                    <a:pt x="49" y="142"/>
                    <a:pt x="48" y="140"/>
                  </a:cubicBezTo>
                  <a:lnTo>
                    <a:pt x="1" y="21"/>
                  </a:lnTo>
                  <a:close/>
                </a:path>
              </a:pathLst>
            </a:custGeom>
            <a:solidFill>
              <a:srgbClr val="F3F3F3">
                <a:alpha val="601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2"/>
            <p:cNvSpPr/>
            <p:nvPr/>
          </p:nvSpPr>
          <p:spPr>
            <a:xfrm>
              <a:off x="8458200" y="5858750"/>
              <a:ext cx="146050" cy="241300"/>
            </a:xfrm>
            <a:custGeom>
              <a:avLst/>
              <a:gdLst/>
              <a:ahLst/>
              <a:cxnLst/>
              <a:rect l="l" t="t" r="r" b="b"/>
              <a:pathLst>
                <a:path w="91" h="151" extrusionOk="0">
                  <a:moveTo>
                    <a:pt x="91" y="18"/>
                  </a:moveTo>
                  <a:cubicBezTo>
                    <a:pt x="91" y="13"/>
                    <a:pt x="91" y="13"/>
                    <a:pt x="91" y="13"/>
                  </a:cubicBezTo>
                  <a:cubicBezTo>
                    <a:pt x="91" y="12"/>
                    <a:pt x="90" y="10"/>
                    <a:pt x="90" y="8"/>
                  </a:cubicBezTo>
                  <a:cubicBezTo>
                    <a:pt x="89" y="7"/>
                    <a:pt x="88" y="5"/>
                    <a:pt x="87" y="4"/>
                  </a:cubicBezTo>
                  <a:cubicBezTo>
                    <a:pt x="86" y="3"/>
                    <a:pt x="85" y="2"/>
                    <a:pt x="83" y="1"/>
                  </a:cubicBezTo>
                  <a:cubicBezTo>
                    <a:pt x="80" y="0"/>
                    <a:pt x="77" y="0"/>
                    <a:pt x="74" y="1"/>
                  </a:cubicBezTo>
                  <a:cubicBezTo>
                    <a:pt x="71" y="3"/>
                    <a:pt x="69" y="5"/>
                    <a:pt x="68" y="8"/>
                  </a:cubicBezTo>
                  <a:cubicBezTo>
                    <a:pt x="67" y="10"/>
                    <a:pt x="67" y="12"/>
                    <a:pt x="67" y="13"/>
                  </a:cubicBezTo>
                  <a:cubicBezTo>
                    <a:pt x="67" y="62"/>
                    <a:pt x="67" y="62"/>
                    <a:pt x="67" y="62"/>
                  </a:cubicBezTo>
                  <a:cubicBezTo>
                    <a:pt x="64" y="60"/>
                    <a:pt x="61" y="59"/>
                    <a:pt x="58" y="58"/>
                  </a:cubicBezTo>
                  <a:cubicBezTo>
                    <a:pt x="54" y="57"/>
                    <a:pt x="51" y="57"/>
                    <a:pt x="48" y="57"/>
                  </a:cubicBezTo>
                  <a:cubicBezTo>
                    <a:pt x="42" y="56"/>
                    <a:pt x="36" y="58"/>
                    <a:pt x="31" y="60"/>
                  </a:cubicBezTo>
                  <a:cubicBezTo>
                    <a:pt x="26" y="63"/>
                    <a:pt x="21" y="66"/>
                    <a:pt x="17" y="70"/>
                  </a:cubicBezTo>
                  <a:cubicBezTo>
                    <a:pt x="0" y="89"/>
                    <a:pt x="0" y="117"/>
                    <a:pt x="17" y="136"/>
                  </a:cubicBezTo>
                  <a:cubicBezTo>
                    <a:pt x="21" y="140"/>
                    <a:pt x="26" y="144"/>
                    <a:pt x="31" y="146"/>
                  </a:cubicBezTo>
                  <a:cubicBezTo>
                    <a:pt x="41" y="151"/>
                    <a:pt x="54" y="151"/>
                    <a:pt x="64" y="146"/>
                  </a:cubicBezTo>
                  <a:cubicBezTo>
                    <a:pt x="69" y="144"/>
                    <a:pt x="74" y="140"/>
                    <a:pt x="78" y="136"/>
                  </a:cubicBezTo>
                  <a:cubicBezTo>
                    <a:pt x="82" y="132"/>
                    <a:pt x="85" y="127"/>
                    <a:pt x="87" y="122"/>
                  </a:cubicBezTo>
                  <a:cubicBezTo>
                    <a:pt x="89" y="116"/>
                    <a:pt x="91" y="110"/>
                    <a:pt x="91" y="104"/>
                  </a:cubicBezTo>
                  <a:cubicBezTo>
                    <a:pt x="91" y="18"/>
                    <a:pt x="91" y="18"/>
                    <a:pt x="91" y="18"/>
                  </a:cubicBezTo>
                  <a:close/>
                  <a:moveTo>
                    <a:pt x="66" y="111"/>
                  </a:moveTo>
                  <a:cubicBezTo>
                    <a:pt x="65" y="114"/>
                    <a:pt x="63" y="116"/>
                    <a:pt x="61" y="118"/>
                  </a:cubicBezTo>
                  <a:cubicBezTo>
                    <a:pt x="60" y="120"/>
                    <a:pt x="57" y="122"/>
                    <a:pt x="55" y="123"/>
                  </a:cubicBezTo>
                  <a:cubicBezTo>
                    <a:pt x="53" y="124"/>
                    <a:pt x="50" y="124"/>
                    <a:pt x="48" y="124"/>
                  </a:cubicBezTo>
                  <a:cubicBezTo>
                    <a:pt x="45" y="124"/>
                    <a:pt x="42" y="124"/>
                    <a:pt x="40" y="123"/>
                  </a:cubicBezTo>
                  <a:cubicBezTo>
                    <a:pt x="38" y="122"/>
                    <a:pt x="35" y="120"/>
                    <a:pt x="34" y="118"/>
                  </a:cubicBezTo>
                  <a:cubicBezTo>
                    <a:pt x="32" y="116"/>
                    <a:pt x="31" y="114"/>
                    <a:pt x="30" y="111"/>
                  </a:cubicBezTo>
                  <a:cubicBezTo>
                    <a:pt x="26" y="104"/>
                    <a:pt x="28" y="95"/>
                    <a:pt x="34" y="88"/>
                  </a:cubicBezTo>
                  <a:cubicBezTo>
                    <a:pt x="35" y="86"/>
                    <a:pt x="38" y="85"/>
                    <a:pt x="40" y="84"/>
                  </a:cubicBezTo>
                  <a:cubicBezTo>
                    <a:pt x="42" y="83"/>
                    <a:pt x="45" y="82"/>
                    <a:pt x="48" y="82"/>
                  </a:cubicBezTo>
                  <a:cubicBezTo>
                    <a:pt x="50" y="82"/>
                    <a:pt x="53" y="83"/>
                    <a:pt x="55" y="84"/>
                  </a:cubicBezTo>
                  <a:cubicBezTo>
                    <a:pt x="57" y="85"/>
                    <a:pt x="60" y="86"/>
                    <a:pt x="61" y="88"/>
                  </a:cubicBezTo>
                  <a:cubicBezTo>
                    <a:pt x="63" y="90"/>
                    <a:pt x="65" y="92"/>
                    <a:pt x="66" y="95"/>
                  </a:cubicBezTo>
                  <a:cubicBezTo>
                    <a:pt x="68" y="100"/>
                    <a:pt x="68" y="106"/>
                    <a:pt x="66" y="111"/>
                  </a:cubicBezTo>
                  <a:close/>
                </a:path>
              </a:pathLst>
            </a:custGeom>
            <a:solidFill>
              <a:srgbClr val="F3F3F3">
                <a:alpha val="6011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07" name="Google Shape;807;p72"/>
          <p:cNvSpPr/>
          <p:nvPr/>
        </p:nvSpPr>
        <p:spPr>
          <a:xfrm>
            <a:off x="-7400" y="403325"/>
            <a:ext cx="5565350" cy="4125925"/>
          </a:xfrm>
          <a:custGeom>
            <a:avLst/>
            <a:gdLst/>
            <a:ahLst/>
            <a:cxnLst/>
            <a:rect l="l" t="t" r="r" b="b"/>
            <a:pathLst>
              <a:path w="222614" h="165037" extrusionOk="0">
                <a:moveTo>
                  <a:pt x="296" y="0"/>
                </a:moveTo>
                <a:lnTo>
                  <a:pt x="181170" y="149"/>
                </a:lnTo>
                <a:lnTo>
                  <a:pt x="222614" y="165037"/>
                </a:lnTo>
                <a:lnTo>
                  <a:pt x="0" y="165037"/>
                </a:lnTo>
                <a:close/>
              </a:path>
            </a:pathLst>
          </a:custGeom>
          <a:solidFill>
            <a:srgbClr val="0097A7">
              <a:alpha val="80340"/>
            </a:srgbClr>
          </a:solidFill>
          <a:ln>
            <a:noFill/>
          </a:ln>
        </p:spPr>
      </p:sp>
      <p:sp>
        <p:nvSpPr>
          <p:cNvPr id="808" name="Google Shape;808;p72"/>
          <p:cNvSpPr/>
          <p:nvPr/>
        </p:nvSpPr>
        <p:spPr>
          <a:xfrm>
            <a:off x="8252750" y="-913350"/>
            <a:ext cx="1881900" cy="1881900"/>
          </a:xfrm>
          <a:prstGeom prst="donut">
            <a:avLst>
              <a:gd name="adj" fmla="val 25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72"/>
          <p:cNvSpPr txBox="1"/>
          <p:nvPr/>
        </p:nvSpPr>
        <p:spPr>
          <a:xfrm>
            <a:off x="520150" y="717700"/>
            <a:ext cx="40248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2500" b="1">
                <a:solidFill>
                  <a:srgbClr val="FBFBFB"/>
                </a:solidFill>
                <a:latin typeface="Montserrat"/>
                <a:ea typeface="Montserrat"/>
                <a:cs typeface="Montserrat"/>
                <a:sym typeface="Montserrat"/>
              </a:rPr>
              <a:t>Giới thiệu Công ty</a:t>
            </a:r>
            <a:endParaRPr sz="2500" i="0" u="none" strike="noStrike" cap="none">
              <a:solidFill>
                <a:srgbClr val="FBFBFB"/>
              </a:solidFill>
              <a:latin typeface="Montserrat"/>
              <a:ea typeface="Montserrat"/>
              <a:cs typeface="Montserrat"/>
              <a:sym typeface="Montserrat"/>
            </a:endParaRPr>
          </a:p>
        </p:txBody>
      </p:sp>
      <p:sp>
        <p:nvSpPr>
          <p:cNvPr id="810" name="Google Shape;810;p72"/>
          <p:cNvSpPr txBox="1"/>
          <p:nvPr/>
        </p:nvSpPr>
        <p:spPr>
          <a:xfrm>
            <a:off x="247425" y="1592100"/>
            <a:ext cx="4377900" cy="2691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845"/>
              </a:spcBef>
              <a:spcAft>
                <a:spcPts val="0"/>
              </a:spcAft>
              <a:buClr>
                <a:schemeClr val="dk1"/>
              </a:buClr>
              <a:buSzPts val="1100"/>
              <a:buFont typeface="Arial"/>
              <a:buNone/>
            </a:pPr>
            <a:r>
              <a:rPr lang="vi" sz="1600" b="1">
                <a:solidFill>
                  <a:schemeClr val="lt1"/>
                </a:solidFill>
                <a:latin typeface="Roboto"/>
                <a:ea typeface="Roboto"/>
                <a:cs typeface="Roboto"/>
                <a:sym typeface="Roboto"/>
              </a:rPr>
              <a:t>CÔNG TY CỔ PHẦN CÔNG NGHỆ VIINDOO</a:t>
            </a:r>
            <a:endParaRPr sz="1600" b="1">
              <a:solidFill>
                <a:schemeClr val="lt1"/>
              </a:solidFill>
              <a:latin typeface="Roboto"/>
              <a:ea typeface="Roboto"/>
              <a:cs typeface="Roboto"/>
              <a:sym typeface="Roboto"/>
            </a:endParaRPr>
          </a:p>
          <a:p>
            <a:pPr marL="0" marR="0" lvl="0" indent="0" algn="l" rtl="0">
              <a:lnSpc>
                <a:spcPct val="115000"/>
              </a:lnSpc>
              <a:spcBef>
                <a:spcPts val="845"/>
              </a:spcBef>
              <a:spcAft>
                <a:spcPts val="0"/>
              </a:spcAft>
              <a:buClr>
                <a:schemeClr val="dk1"/>
              </a:buClr>
              <a:buSzPts val="1100"/>
              <a:buFont typeface="Arial"/>
              <a:buNone/>
            </a:pPr>
            <a:r>
              <a:rPr lang="vi" sz="1200">
                <a:solidFill>
                  <a:schemeClr val="lt1"/>
                </a:solidFill>
                <a:latin typeface="Roboto"/>
                <a:ea typeface="Roboto"/>
                <a:cs typeface="Roboto"/>
                <a:sym typeface="Roboto"/>
              </a:rPr>
              <a:t>Đại diện	: Ông </a:t>
            </a:r>
            <a:r>
              <a:rPr lang="vi" sz="1200" b="1">
                <a:solidFill>
                  <a:schemeClr val="lt1"/>
                </a:solidFill>
                <a:latin typeface="Roboto"/>
                <a:ea typeface="Roboto"/>
                <a:cs typeface="Roboto"/>
                <a:sym typeface="Roboto"/>
              </a:rPr>
              <a:t>Trần Ngọc Tuấn</a:t>
            </a:r>
            <a:r>
              <a:rPr lang="vi" sz="1200">
                <a:solidFill>
                  <a:schemeClr val="lt1"/>
                </a:solidFill>
                <a:latin typeface="Roboto"/>
                <a:ea typeface="Roboto"/>
                <a:cs typeface="Roboto"/>
                <a:sym typeface="Roboto"/>
              </a:rPr>
              <a:t> - </a:t>
            </a:r>
            <a:r>
              <a:rPr lang="vi" sz="1200" b="1">
                <a:solidFill>
                  <a:schemeClr val="lt1"/>
                </a:solidFill>
                <a:latin typeface="Roboto"/>
                <a:ea typeface="Roboto"/>
                <a:cs typeface="Roboto"/>
                <a:sym typeface="Roboto"/>
              </a:rPr>
              <a:t>Tổng Giám đốc</a:t>
            </a:r>
            <a:endParaRPr sz="1200" b="1">
              <a:solidFill>
                <a:schemeClr val="lt1"/>
              </a:solidFill>
              <a:latin typeface="Roboto"/>
              <a:ea typeface="Roboto"/>
              <a:cs typeface="Roboto"/>
              <a:sym typeface="Roboto"/>
            </a:endParaRPr>
          </a:p>
          <a:p>
            <a:pPr marL="0" marR="0" lvl="0" indent="0" algn="l" rtl="0">
              <a:lnSpc>
                <a:spcPct val="115000"/>
              </a:lnSpc>
              <a:spcBef>
                <a:spcPts val="845"/>
              </a:spcBef>
              <a:spcAft>
                <a:spcPts val="0"/>
              </a:spcAft>
              <a:buNone/>
            </a:pPr>
            <a:r>
              <a:rPr lang="vi" sz="1200">
                <a:solidFill>
                  <a:schemeClr val="lt1"/>
                </a:solidFill>
                <a:latin typeface="Roboto"/>
                <a:ea typeface="Roboto"/>
                <a:cs typeface="Roboto"/>
                <a:sym typeface="Roboto"/>
              </a:rPr>
              <a:t>Địa chỉ	: Tầng 6, Tòa nhà Taiyo, Số 97 Bạch Đằng, </a:t>
            </a:r>
            <a:endParaRPr sz="1200">
              <a:solidFill>
                <a:schemeClr val="lt1"/>
              </a:solidFill>
              <a:latin typeface="Roboto"/>
              <a:ea typeface="Roboto"/>
              <a:cs typeface="Roboto"/>
              <a:sym typeface="Roboto"/>
            </a:endParaRPr>
          </a:p>
          <a:p>
            <a:pPr marL="457200" marR="0" lvl="0" indent="457200" algn="l" rtl="0">
              <a:lnSpc>
                <a:spcPct val="115000"/>
              </a:lnSpc>
              <a:spcBef>
                <a:spcPts val="845"/>
              </a:spcBef>
              <a:spcAft>
                <a:spcPts val="0"/>
              </a:spcAft>
              <a:buNone/>
            </a:pPr>
            <a:r>
              <a:rPr lang="vi" sz="1200">
                <a:solidFill>
                  <a:schemeClr val="lt1"/>
                </a:solidFill>
                <a:latin typeface="Roboto"/>
                <a:ea typeface="Roboto"/>
                <a:cs typeface="Roboto"/>
                <a:sym typeface="Roboto"/>
              </a:rPr>
              <a:t>  Phường Hạ Lý, Quận Hồng Bàng, Hải Phòng</a:t>
            </a:r>
            <a:endParaRPr sz="1200">
              <a:solidFill>
                <a:schemeClr val="lt1"/>
              </a:solidFill>
              <a:latin typeface="Roboto"/>
              <a:ea typeface="Roboto"/>
              <a:cs typeface="Roboto"/>
              <a:sym typeface="Roboto"/>
            </a:endParaRPr>
          </a:p>
          <a:p>
            <a:pPr marL="0" marR="0" lvl="0" indent="0" algn="l" rtl="0">
              <a:lnSpc>
                <a:spcPct val="115000"/>
              </a:lnSpc>
              <a:spcBef>
                <a:spcPts val="845"/>
              </a:spcBef>
              <a:spcAft>
                <a:spcPts val="0"/>
              </a:spcAft>
              <a:buNone/>
            </a:pPr>
            <a:r>
              <a:rPr lang="vi" sz="1200">
                <a:solidFill>
                  <a:schemeClr val="lt1"/>
                </a:solidFill>
                <a:latin typeface="Roboto"/>
                <a:ea typeface="Roboto"/>
                <a:cs typeface="Roboto"/>
                <a:sym typeface="Roboto"/>
              </a:rPr>
              <a:t>Website	: </a:t>
            </a:r>
            <a:r>
              <a:rPr lang="vi" sz="12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https://viindoo.com</a:t>
            </a:r>
            <a:endParaRPr sz="1200">
              <a:solidFill>
                <a:schemeClr val="lt1"/>
              </a:solidFill>
              <a:latin typeface="Roboto"/>
              <a:ea typeface="Roboto"/>
              <a:cs typeface="Roboto"/>
              <a:sym typeface="Roboto"/>
            </a:endParaRPr>
          </a:p>
          <a:p>
            <a:pPr marL="0" marR="0" lvl="0" indent="0" algn="l" rtl="0">
              <a:lnSpc>
                <a:spcPct val="115000"/>
              </a:lnSpc>
              <a:spcBef>
                <a:spcPts val="845"/>
              </a:spcBef>
              <a:spcAft>
                <a:spcPts val="0"/>
              </a:spcAft>
              <a:buNone/>
            </a:pPr>
            <a:r>
              <a:rPr lang="vi" sz="1200">
                <a:solidFill>
                  <a:schemeClr val="lt1"/>
                </a:solidFill>
                <a:latin typeface="Roboto"/>
                <a:ea typeface="Roboto"/>
                <a:cs typeface="Roboto"/>
                <a:sym typeface="Roboto"/>
              </a:rPr>
              <a:t>Hotline	: +84 225.730.9838</a:t>
            </a:r>
            <a:endParaRPr sz="1200">
              <a:solidFill>
                <a:schemeClr val="lt1"/>
              </a:solidFill>
              <a:latin typeface="Roboto"/>
              <a:ea typeface="Roboto"/>
              <a:cs typeface="Roboto"/>
              <a:sym typeface="Roboto"/>
            </a:endParaRPr>
          </a:p>
          <a:p>
            <a:pPr marL="0" marR="0" lvl="0" indent="0" algn="l" rtl="0">
              <a:lnSpc>
                <a:spcPct val="115000"/>
              </a:lnSpc>
              <a:spcBef>
                <a:spcPts val="845"/>
              </a:spcBef>
              <a:spcAft>
                <a:spcPts val="0"/>
              </a:spcAft>
              <a:buNone/>
            </a:pPr>
            <a:r>
              <a:rPr lang="vi" sz="1200">
                <a:solidFill>
                  <a:schemeClr val="lt1"/>
                </a:solidFill>
                <a:latin typeface="Roboto"/>
                <a:ea typeface="Roboto"/>
                <a:cs typeface="Roboto"/>
                <a:sym typeface="Roboto"/>
              </a:rPr>
              <a:t>Email		: </a:t>
            </a:r>
            <a:r>
              <a:rPr lang="vi" sz="12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info@viindoo.com</a:t>
            </a:r>
            <a:endParaRPr sz="1200">
              <a:solidFill>
                <a:schemeClr val="lt1"/>
              </a:solidFill>
              <a:latin typeface="Roboto"/>
              <a:ea typeface="Roboto"/>
              <a:cs typeface="Roboto"/>
              <a:sym typeface="Roboto"/>
            </a:endParaRPr>
          </a:p>
        </p:txBody>
      </p:sp>
      <p:sp>
        <p:nvSpPr>
          <p:cNvPr id="811" name="Google Shape;811;p72"/>
          <p:cNvSpPr/>
          <p:nvPr/>
        </p:nvSpPr>
        <p:spPr>
          <a:xfrm rot="5400000">
            <a:off x="698775" y="960200"/>
            <a:ext cx="45600" cy="948300"/>
          </a:xfrm>
          <a:prstGeom prst="rect">
            <a:avLst/>
          </a:prstGeom>
          <a:solidFill>
            <a:srgbClr val="7F4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72"/>
          <p:cNvGrpSpPr/>
          <p:nvPr/>
        </p:nvGrpSpPr>
        <p:grpSpPr>
          <a:xfrm>
            <a:off x="304847" y="4844618"/>
            <a:ext cx="1212969" cy="303624"/>
            <a:chOff x="5341937" y="4967288"/>
            <a:chExt cx="1262064" cy="315913"/>
          </a:xfrm>
        </p:grpSpPr>
        <p:sp>
          <p:nvSpPr>
            <p:cNvPr id="813" name="Google Shape;813;p72"/>
            <p:cNvSpPr/>
            <p:nvPr/>
          </p:nvSpPr>
          <p:spPr>
            <a:xfrm>
              <a:off x="5614987" y="5013325"/>
              <a:ext cx="52388" cy="57150"/>
            </a:xfrm>
            <a:custGeom>
              <a:avLst/>
              <a:gdLst/>
              <a:ahLst/>
              <a:cxnLst/>
              <a:rect l="l" t="t" r="r" b="b"/>
              <a:pathLst>
                <a:path w="33" h="36" extrusionOk="0">
                  <a:moveTo>
                    <a:pt x="0" y="18"/>
                  </a:moveTo>
                  <a:cubicBezTo>
                    <a:pt x="0" y="16"/>
                    <a:pt x="0" y="13"/>
                    <a:pt x="1" y="11"/>
                  </a:cubicBezTo>
                  <a:cubicBezTo>
                    <a:pt x="3" y="7"/>
                    <a:pt x="6" y="4"/>
                    <a:pt x="10" y="2"/>
                  </a:cubicBezTo>
                  <a:cubicBezTo>
                    <a:pt x="14" y="0"/>
                    <a:pt x="18" y="0"/>
                    <a:pt x="23" y="2"/>
                  </a:cubicBezTo>
                  <a:cubicBezTo>
                    <a:pt x="24" y="3"/>
                    <a:pt x="26" y="4"/>
                    <a:pt x="28" y="5"/>
                  </a:cubicBezTo>
                  <a:cubicBezTo>
                    <a:pt x="29" y="7"/>
                    <a:pt x="31" y="9"/>
                    <a:pt x="31" y="11"/>
                  </a:cubicBezTo>
                  <a:cubicBezTo>
                    <a:pt x="32" y="13"/>
                    <a:pt x="33" y="16"/>
                    <a:pt x="33" y="18"/>
                  </a:cubicBezTo>
                  <a:cubicBezTo>
                    <a:pt x="33" y="20"/>
                    <a:pt x="32" y="23"/>
                    <a:pt x="31" y="25"/>
                  </a:cubicBezTo>
                  <a:cubicBezTo>
                    <a:pt x="31" y="27"/>
                    <a:pt x="29" y="29"/>
                    <a:pt x="28" y="31"/>
                  </a:cubicBezTo>
                  <a:cubicBezTo>
                    <a:pt x="26" y="32"/>
                    <a:pt x="25" y="33"/>
                    <a:pt x="23" y="34"/>
                  </a:cubicBezTo>
                  <a:cubicBezTo>
                    <a:pt x="18" y="36"/>
                    <a:pt x="14" y="36"/>
                    <a:pt x="10" y="34"/>
                  </a:cubicBezTo>
                  <a:cubicBezTo>
                    <a:pt x="8" y="33"/>
                    <a:pt x="6" y="32"/>
                    <a:pt x="5" y="31"/>
                  </a:cubicBezTo>
                  <a:cubicBezTo>
                    <a:pt x="3" y="29"/>
                    <a:pt x="2" y="27"/>
                    <a:pt x="1" y="25"/>
                  </a:cubicBezTo>
                  <a:cubicBezTo>
                    <a:pt x="0"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14" name="Google Shape;814;p72"/>
            <p:cNvSpPr/>
            <p:nvPr/>
          </p:nvSpPr>
          <p:spPr>
            <a:xfrm>
              <a:off x="5616575" y="5087938"/>
              <a:ext cx="49213" cy="190500"/>
            </a:xfrm>
            <a:custGeom>
              <a:avLst/>
              <a:gdLst/>
              <a:ahLst/>
              <a:cxnLst/>
              <a:rect l="l" t="t" r="r" b="b"/>
              <a:pathLst>
                <a:path w="31" h="119" extrusionOk="0">
                  <a:moveTo>
                    <a:pt x="31" y="102"/>
                  </a:moveTo>
                  <a:cubicBezTo>
                    <a:pt x="31" y="104"/>
                    <a:pt x="30" y="106"/>
                    <a:pt x="29" y="109"/>
                  </a:cubicBezTo>
                  <a:cubicBezTo>
                    <a:pt x="29" y="110"/>
                    <a:pt x="28" y="112"/>
                    <a:pt x="26" y="114"/>
                  </a:cubicBezTo>
                  <a:cubicBezTo>
                    <a:pt x="25" y="115"/>
                    <a:pt x="23" y="116"/>
                    <a:pt x="21" y="117"/>
                  </a:cubicBezTo>
                  <a:cubicBezTo>
                    <a:pt x="18" y="119"/>
                    <a:pt x="13" y="119"/>
                    <a:pt x="9"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1" y="0"/>
                    <a:pt x="14" y="0"/>
                    <a:pt x="16" y="0"/>
                  </a:cubicBezTo>
                  <a:cubicBezTo>
                    <a:pt x="18" y="0"/>
                    <a:pt x="20" y="0"/>
                    <a:pt x="22" y="1"/>
                  </a:cubicBezTo>
                  <a:cubicBezTo>
                    <a:pt x="23" y="2"/>
                    <a:pt x="25" y="3"/>
                    <a:pt x="26" y="5"/>
                  </a:cubicBezTo>
                  <a:cubicBezTo>
                    <a:pt x="28" y="6"/>
                    <a:pt x="29" y="8"/>
                    <a:pt x="30" y="10"/>
                  </a:cubicBezTo>
                  <a:cubicBezTo>
                    <a:pt x="30"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15" name="Google Shape;815;p72"/>
            <p:cNvSpPr/>
            <p:nvPr/>
          </p:nvSpPr>
          <p:spPr>
            <a:xfrm>
              <a:off x="5707062" y="5013325"/>
              <a:ext cx="52388" cy="57150"/>
            </a:xfrm>
            <a:custGeom>
              <a:avLst/>
              <a:gdLst/>
              <a:ahLst/>
              <a:cxnLst/>
              <a:rect l="l" t="t" r="r" b="b"/>
              <a:pathLst>
                <a:path w="33" h="36" extrusionOk="0">
                  <a:moveTo>
                    <a:pt x="0" y="18"/>
                  </a:moveTo>
                  <a:cubicBezTo>
                    <a:pt x="0" y="16"/>
                    <a:pt x="1" y="13"/>
                    <a:pt x="2" y="11"/>
                  </a:cubicBezTo>
                  <a:cubicBezTo>
                    <a:pt x="3" y="7"/>
                    <a:pt x="6" y="4"/>
                    <a:pt x="10" y="2"/>
                  </a:cubicBezTo>
                  <a:cubicBezTo>
                    <a:pt x="14" y="0"/>
                    <a:pt x="19" y="0"/>
                    <a:pt x="23" y="2"/>
                  </a:cubicBezTo>
                  <a:cubicBezTo>
                    <a:pt x="25" y="3"/>
                    <a:pt x="27" y="4"/>
                    <a:pt x="28" y="5"/>
                  </a:cubicBezTo>
                  <a:cubicBezTo>
                    <a:pt x="30" y="7"/>
                    <a:pt x="31" y="9"/>
                    <a:pt x="32" y="11"/>
                  </a:cubicBezTo>
                  <a:cubicBezTo>
                    <a:pt x="33" y="13"/>
                    <a:pt x="33" y="16"/>
                    <a:pt x="33" y="18"/>
                  </a:cubicBezTo>
                  <a:cubicBezTo>
                    <a:pt x="33" y="20"/>
                    <a:pt x="33" y="23"/>
                    <a:pt x="32" y="25"/>
                  </a:cubicBezTo>
                  <a:cubicBezTo>
                    <a:pt x="31" y="27"/>
                    <a:pt x="30" y="29"/>
                    <a:pt x="28" y="31"/>
                  </a:cubicBezTo>
                  <a:cubicBezTo>
                    <a:pt x="27" y="32"/>
                    <a:pt x="25" y="33"/>
                    <a:pt x="23" y="34"/>
                  </a:cubicBezTo>
                  <a:cubicBezTo>
                    <a:pt x="19" y="36"/>
                    <a:pt x="14" y="36"/>
                    <a:pt x="10" y="34"/>
                  </a:cubicBezTo>
                  <a:cubicBezTo>
                    <a:pt x="8" y="33"/>
                    <a:pt x="7" y="32"/>
                    <a:pt x="5" y="31"/>
                  </a:cubicBezTo>
                  <a:cubicBezTo>
                    <a:pt x="4" y="29"/>
                    <a:pt x="2" y="27"/>
                    <a:pt x="2" y="25"/>
                  </a:cubicBezTo>
                  <a:cubicBezTo>
                    <a:pt x="1"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16" name="Google Shape;816;p72"/>
            <p:cNvSpPr/>
            <p:nvPr/>
          </p:nvSpPr>
          <p:spPr>
            <a:xfrm>
              <a:off x="5708650" y="5087938"/>
              <a:ext cx="49213" cy="190500"/>
            </a:xfrm>
            <a:custGeom>
              <a:avLst/>
              <a:gdLst/>
              <a:ahLst/>
              <a:cxnLst/>
              <a:rect l="l" t="t" r="r" b="b"/>
              <a:pathLst>
                <a:path w="31" h="119" extrusionOk="0">
                  <a:moveTo>
                    <a:pt x="31" y="102"/>
                  </a:moveTo>
                  <a:cubicBezTo>
                    <a:pt x="31" y="104"/>
                    <a:pt x="31" y="106"/>
                    <a:pt x="30" y="109"/>
                  </a:cubicBezTo>
                  <a:cubicBezTo>
                    <a:pt x="29" y="110"/>
                    <a:pt x="28" y="112"/>
                    <a:pt x="27" y="114"/>
                  </a:cubicBezTo>
                  <a:cubicBezTo>
                    <a:pt x="25" y="115"/>
                    <a:pt x="24" y="116"/>
                    <a:pt x="22" y="117"/>
                  </a:cubicBezTo>
                  <a:cubicBezTo>
                    <a:pt x="18" y="119"/>
                    <a:pt x="14" y="119"/>
                    <a:pt x="10"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2" y="0"/>
                    <a:pt x="14" y="0"/>
                    <a:pt x="16" y="0"/>
                  </a:cubicBezTo>
                  <a:cubicBezTo>
                    <a:pt x="18" y="0"/>
                    <a:pt x="20" y="0"/>
                    <a:pt x="22" y="1"/>
                  </a:cubicBezTo>
                  <a:cubicBezTo>
                    <a:pt x="24" y="2"/>
                    <a:pt x="25" y="3"/>
                    <a:pt x="27" y="5"/>
                  </a:cubicBezTo>
                  <a:cubicBezTo>
                    <a:pt x="28" y="6"/>
                    <a:pt x="29" y="8"/>
                    <a:pt x="30" y="10"/>
                  </a:cubicBezTo>
                  <a:cubicBezTo>
                    <a:pt x="31"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17" name="Google Shape;817;p72"/>
            <p:cNvSpPr/>
            <p:nvPr/>
          </p:nvSpPr>
          <p:spPr>
            <a:xfrm>
              <a:off x="5799137" y="5083175"/>
              <a:ext cx="169863" cy="195263"/>
            </a:xfrm>
            <a:custGeom>
              <a:avLst/>
              <a:gdLst/>
              <a:ahLst/>
              <a:cxnLst/>
              <a:rect l="l" t="t" r="r" b="b"/>
              <a:pathLst>
                <a:path w="107" h="122" extrusionOk="0">
                  <a:moveTo>
                    <a:pt x="107" y="106"/>
                  </a:moveTo>
                  <a:cubicBezTo>
                    <a:pt x="107" y="108"/>
                    <a:pt x="106" y="110"/>
                    <a:pt x="106" y="112"/>
                  </a:cubicBezTo>
                  <a:cubicBezTo>
                    <a:pt x="105" y="114"/>
                    <a:pt x="104" y="116"/>
                    <a:pt x="102" y="117"/>
                  </a:cubicBezTo>
                  <a:cubicBezTo>
                    <a:pt x="101" y="119"/>
                    <a:pt x="100" y="120"/>
                    <a:pt x="98" y="121"/>
                  </a:cubicBezTo>
                  <a:cubicBezTo>
                    <a:pt x="96" y="121"/>
                    <a:pt x="94" y="122"/>
                    <a:pt x="92" y="122"/>
                  </a:cubicBezTo>
                  <a:cubicBezTo>
                    <a:pt x="90" y="122"/>
                    <a:pt x="88" y="121"/>
                    <a:pt x="86" y="121"/>
                  </a:cubicBezTo>
                  <a:cubicBezTo>
                    <a:pt x="84" y="120"/>
                    <a:pt x="82" y="119"/>
                    <a:pt x="81" y="117"/>
                  </a:cubicBezTo>
                  <a:cubicBezTo>
                    <a:pt x="78" y="114"/>
                    <a:pt x="76" y="110"/>
                    <a:pt x="76" y="106"/>
                  </a:cubicBezTo>
                  <a:cubicBezTo>
                    <a:pt x="76" y="60"/>
                    <a:pt x="76" y="60"/>
                    <a:pt x="76" y="60"/>
                  </a:cubicBezTo>
                  <a:cubicBezTo>
                    <a:pt x="76" y="59"/>
                    <a:pt x="76" y="59"/>
                    <a:pt x="76" y="59"/>
                  </a:cubicBezTo>
                  <a:cubicBezTo>
                    <a:pt x="76" y="56"/>
                    <a:pt x="75" y="53"/>
                    <a:pt x="74" y="50"/>
                  </a:cubicBezTo>
                  <a:cubicBezTo>
                    <a:pt x="73" y="47"/>
                    <a:pt x="71" y="44"/>
                    <a:pt x="69" y="42"/>
                  </a:cubicBezTo>
                  <a:cubicBezTo>
                    <a:pt x="67" y="39"/>
                    <a:pt x="65" y="38"/>
                    <a:pt x="62" y="36"/>
                  </a:cubicBezTo>
                  <a:cubicBezTo>
                    <a:pt x="59" y="35"/>
                    <a:pt x="56" y="34"/>
                    <a:pt x="53" y="34"/>
                  </a:cubicBezTo>
                  <a:cubicBezTo>
                    <a:pt x="50" y="34"/>
                    <a:pt x="47" y="35"/>
                    <a:pt x="44" y="36"/>
                  </a:cubicBezTo>
                  <a:cubicBezTo>
                    <a:pt x="41" y="38"/>
                    <a:pt x="39" y="40"/>
                    <a:pt x="37" y="42"/>
                  </a:cubicBezTo>
                  <a:cubicBezTo>
                    <a:pt x="35" y="44"/>
                    <a:pt x="33" y="47"/>
                    <a:pt x="32" y="50"/>
                  </a:cubicBezTo>
                  <a:cubicBezTo>
                    <a:pt x="31" y="53"/>
                    <a:pt x="30" y="57"/>
                    <a:pt x="30" y="60"/>
                  </a:cubicBezTo>
                  <a:cubicBezTo>
                    <a:pt x="30" y="106"/>
                    <a:pt x="30" y="106"/>
                    <a:pt x="30" y="106"/>
                  </a:cubicBezTo>
                  <a:cubicBezTo>
                    <a:pt x="30" y="108"/>
                    <a:pt x="30" y="110"/>
                    <a:pt x="29" y="112"/>
                  </a:cubicBezTo>
                  <a:cubicBezTo>
                    <a:pt x="29" y="114"/>
                    <a:pt x="27" y="116"/>
                    <a:pt x="26" y="117"/>
                  </a:cubicBezTo>
                  <a:cubicBezTo>
                    <a:pt x="25" y="119"/>
                    <a:pt x="23" y="120"/>
                    <a:pt x="21" y="121"/>
                  </a:cubicBezTo>
                  <a:cubicBezTo>
                    <a:pt x="20" y="121"/>
                    <a:pt x="17" y="122"/>
                    <a:pt x="15" y="122"/>
                  </a:cubicBezTo>
                  <a:cubicBezTo>
                    <a:pt x="13" y="122"/>
                    <a:pt x="11" y="121"/>
                    <a:pt x="9" y="121"/>
                  </a:cubicBezTo>
                  <a:cubicBezTo>
                    <a:pt x="8" y="120"/>
                    <a:pt x="6" y="119"/>
                    <a:pt x="5" y="117"/>
                  </a:cubicBezTo>
                  <a:cubicBezTo>
                    <a:pt x="3" y="116"/>
                    <a:pt x="2" y="114"/>
                    <a:pt x="1" y="112"/>
                  </a:cubicBezTo>
                  <a:cubicBezTo>
                    <a:pt x="0" y="110"/>
                    <a:pt x="0" y="108"/>
                    <a:pt x="0" y="106"/>
                  </a:cubicBezTo>
                  <a:cubicBezTo>
                    <a:pt x="0" y="60"/>
                    <a:pt x="0" y="60"/>
                    <a:pt x="0" y="60"/>
                  </a:cubicBezTo>
                  <a:cubicBezTo>
                    <a:pt x="0" y="52"/>
                    <a:pt x="1" y="44"/>
                    <a:pt x="4" y="37"/>
                  </a:cubicBezTo>
                  <a:cubicBezTo>
                    <a:pt x="7" y="30"/>
                    <a:pt x="10" y="24"/>
                    <a:pt x="15" y="18"/>
                  </a:cubicBezTo>
                  <a:cubicBezTo>
                    <a:pt x="20" y="13"/>
                    <a:pt x="26" y="9"/>
                    <a:pt x="32" y="6"/>
                  </a:cubicBezTo>
                  <a:cubicBezTo>
                    <a:pt x="46" y="0"/>
                    <a:pt x="61" y="0"/>
                    <a:pt x="74" y="6"/>
                  </a:cubicBezTo>
                  <a:cubicBezTo>
                    <a:pt x="81" y="9"/>
                    <a:pt x="87" y="13"/>
                    <a:pt x="91" y="18"/>
                  </a:cubicBezTo>
                  <a:cubicBezTo>
                    <a:pt x="96" y="24"/>
                    <a:pt x="100" y="30"/>
                    <a:pt x="103" y="37"/>
                  </a:cubicBezTo>
                  <a:cubicBezTo>
                    <a:pt x="106" y="44"/>
                    <a:pt x="107" y="52"/>
                    <a:pt x="107" y="60"/>
                  </a:cubicBezTo>
                  <a:cubicBezTo>
                    <a:pt x="107" y="106"/>
                    <a:pt x="107" y="106"/>
                    <a:pt x="107" y="106"/>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18" name="Google Shape;818;p72"/>
            <p:cNvSpPr/>
            <p:nvPr/>
          </p:nvSpPr>
          <p:spPr>
            <a:xfrm>
              <a:off x="6213475" y="5083175"/>
              <a:ext cx="187325" cy="200025"/>
            </a:xfrm>
            <a:custGeom>
              <a:avLst/>
              <a:gdLst/>
              <a:ahLst/>
              <a:cxnLst/>
              <a:rect l="l" t="t" r="r" b="b"/>
              <a:pathLst>
                <a:path w="118" h="125" extrusionOk="0">
                  <a:moveTo>
                    <a:pt x="0" y="62"/>
                  </a:moveTo>
                  <a:cubicBezTo>
                    <a:pt x="0" y="54"/>
                    <a:pt x="1" y="46"/>
                    <a:pt x="5" y="38"/>
                  </a:cubicBezTo>
                  <a:cubicBezTo>
                    <a:pt x="7" y="31"/>
                    <a:pt x="11" y="25"/>
                    <a:pt x="17" y="19"/>
                  </a:cubicBezTo>
                  <a:cubicBezTo>
                    <a:pt x="22" y="14"/>
                    <a:pt x="28" y="9"/>
                    <a:pt x="35"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5" y="118"/>
                  </a:cubicBezTo>
                  <a:cubicBezTo>
                    <a:pt x="28" y="115"/>
                    <a:pt x="22" y="111"/>
                    <a:pt x="17" y="105"/>
                  </a:cubicBezTo>
                  <a:cubicBezTo>
                    <a:pt x="6" y="93"/>
                    <a:pt x="0" y="78"/>
                    <a:pt x="0" y="62"/>
                  </a:cubicBezTo>
                  <a:close/>
                  <a:moveTo>
                    <a:pt x="31" y="62"/>
                  </a:moveTo>
                  <a:cubicBezTo>
                    <a:pt x="31" y="66"/>
                    <a:pt x="31" y="70"/>
                    <a:pt x="33" y="73"/>
                  </a:cubicBezTo>
                  <a:cubicBezTo>
                    <a:pt x="34" y="76"/>
                    <a:pt x="36" y="79"/>
                    <a:pt x="38" y="82"/>
                  </a:cubicBezTo>
                  <a:cubicBezTo>
                    <a:pt x="41" y="84"/>
                    <a:pt x="43" y="86"/>
                    <a:pt x="46" y="88"/>
                  </a:cubicBezTo>
                  <a:cubicBezTo>
                    <a:pt x="50" y="89"/>
                    <a:pt x="53" y="90"/>
                    <a:pt x="56" y="90"/>
                  </a:cubicBezTo>
                  <a:cubicBezTo>
                    <a:pt x="60" y="90"/>
                    <a:pt x="63" y="89"/>
                    <a:pt x="66" y="88"/>
                  </a:cubicBezTo>
                  <a:cubicBezTo>
                    <a:pt x="69" y="86"/>
                    <a:pt x="72" y="84"/>
                    <a:pt x="74" y="82"/>
                  </a:cubicBezTo>
                  <a:cubicBezTo>
                    <a:pt x="84" y="71"/>
                    <a:pt x="84" y="54"/>
                    <a:pt x="74" y="43"/>
                  </a:cubicBezTo>
                  <a:cubicBezTo>
                    <a:pt x="72" y="40"/>
                    <a:pt x="69" y="38"/>
                    <a:pt x="66" y="37"/>
                  </a:cubicBezTo>
                  <a:cubicBezTo>
                    <a:pt x="63" y="35"/>
                    <a:pt x="60" y="34"/>
                    <a:pt x="56" y="34"/>
                  </a:cubicBezTo>
                  <a:cubicBezTo>
                    <a:pt x="53" y="34"/>
                    <a:pt x="50" y="35"/>
                    <a:pt x="46" y="37"/>
                  </a:cubicBezTo>
                  <a:cubicBezTo>
                    <a:pt x="43" y="38"/>
                    <a:pt x="41" y="40"/>
                    <a:pt x="38" y="43"/>
                  </a:cubicBezTo>
                  <a:cubicBezTo>
                    <a:pt x="36" y="45"/>
                    <a:pt x="34" y="48"/>
                    <a:pt x="33" y="51"/>
                  </a:cubicBezTo>
                  <a:cubicBezTo>
                    <a:pt x="31" y="55"/>
                    <a:pt x="31" y="58"/>
                    <a:pt x="31"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19" name="Google Shape;819;p72"/>
            <p:cNvSpPr/>
            <p:nvPr/>
          </p:nvSpPr>
          <p:spPr>
            <a:xfrm>
              <a:off x="6415088" y="5083175"/>
              <a:ext cx="188913" cy="200025"/>
            </a:xfrm>
            <a:custGeom>
              <a:avLst/>
              <a:gdLst/>
              <a:ahLst/>
              <a:cxnLst/>
              <a:rect l="l" t="t" r="r" b="b"/>
              <a:pathLst>
                <a:path w="118" h="125" extrusionOk="0">
                  <a:moveTo>
                    <a:pt x="0" y="62"/>
                  </a:moveTo>
                  <a:cubicBezTo>
                    <a:pt x="0" y="54"/>
                    <a:pt x="1" y="46"/>
                    <a:pt x="4" y="38"/>
                  </a:cubicBezTo>
                  <a:cubicBezTo>
                    <a:pt x="7" y="31"/>
                    <a:pt x="11" y="25"/>
                    <a:pt x="16" y="19"/>
                  </a:cubicBezTo>
                  <a:cubicBezTo>
                    <a:pt x="21" y="14"/>
                    <a:pt x="27" y="9"/>
                    <a:pt x="34"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4" y="118"/>
                  </a:cubicBezTo>
                  <a:cubicBezTo>
                    <a:pt x="27" y="115"/>
                    <a:pt x="21" y="111"/>
                    <a:pt x="16" y="105"/>
                  </a:cubicBezTo>
                  <a:cubicBezTo>
                    <a:pt x="11" y="100"/>
                    <a:pt x="7" y="93"/>
                    <a:pt x="4" y="86"/>
                  </a:cubicBezTo>
                  <a:cubicBezTo>
                    <a:pt x="1" y="78"/>
                    <a:pt x="0" y="70"/>
                    <a:pt x="0" y="62"/>
                  </a:cubicBezTo>
                  <a:close/>
                  <a:moveTo>
                    <a:pt x="30" y="62"/>
                  </a:moveTo>
                  <a:cubicBezTo>
                    <a:pt x="30" y="66"/>
                    <a:pt x="31" y="70"/>
                    <a:pt x="32" y="73"/>
                  </a:cubicBezTo>
                  <a:cubicBezTo>
                    <a:pt x="34" y="76"/>
                    <a:pt x="36" y="79"/>
                    <a:pt x="38" y="82"/>
                  </a:cubicBezTo>
                  <a:cubicBezTo>
                    <a:pt x="40" y="84"/>
                    <a:pt x="43" y="86"/>
                    <a:pt x="46" y="88"/>
                  </a:cubicBezTo>
                  <a:cubicBezTo>
                    <a:pt x="49" y="89"/>
                    <a:pt x="53" y="90"/>
                    <a:pt x="56" y="90"/>
                  </a:cubicBezTo>
                  <a:cubicBezTo>
                    <a:pt x="59" y="90"/>
                    <a:pt x="63" y="89"/>
                    <a:pt x="66" y="88"/>
                  </a:cubicBezTo>
                  <a:cubicBezTo>
                    <a:pt x="69" y="86"/>
                    <a:pt x="72" y="84"/>
                    <a:pt x="74" y="82"/>
                  </a:cubicBezTo>
                  <a:cubicBezTo>
                    <a:pt x="76" y="79"/>
                    <a:pt x="78" y="76"/>
                    <a:pt x="79" y="73"/>
                  </a:cubicBezTo>
                  <a:cubicBezTo>
                    <a:pt x="84" y="63"/>
                    <a:pt x="81" y="51"/>
                    <a:pt x="74" y="43"/>
                  </a:cubicBezTo>
                  <a:cubicBezTo>
                    <a:pt x="72" y="40"/>
                    <a:pt x="69" y="38"/>
                    <a:pt x="66" y="37"/>
                  </a:cubicBezTo>
                  <a:cubicBezTo>
                    <a:pt x="63" y="35"/>
                    <a:pt x="59" y="34"/>
                    <a:pt x="56" y="34"/>
                  </a:cubicBezTo>
                  <a:cubicBezTo>
                    <a:pt x="53" y="34"/>
                    <a:pt x="49" y="35"/>
                    <a:pt x="46" y="37"/>
                  </a:cubicBezTo>
                  <a:cubicBezTo>
                    <a:pt x="43" y="38"/>
                    <a:pt x="40" y="40"/>
                    <a:pt x="38" y="43"/>
                  </a:cubicBezTo>
                  <a:cubicBezTo>
                    <a:pt x="36" y="45"/>
                    <a:pt x="34" y="48"/>
                    <a:pt x="32" y="51"/>
                  </a:cubicBezTo>
                  <a:cubicBezTo>
                    <a:pt x="31" y="55"/>
                    <a:pt x="30" y="58"/>
                    <a:pt x="30"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20" name="Google Shape;820;p72"/>
            <p:cNvSpPr/>
            <p:nvPr/>
          </p:nvSpPr>
          <p:spPr>
            <a:xfrm>
              <a:off x="5341937" y="4967288"/>
              <a:ext cx="254000" cy="311150"/>
            </a:xfrm>
            <a:custGeom>
              <a:avLst/>
              <a:gdLst/>
              <a:ahLst/>
              <a:cxnLst/>
              <a:rect l="l" t="t" r="r" b="b"/>
              <a:pathLst>
                <a:path w="159" h="195" extrusionOk="0">
                  <a:moveTo>
                    <a:pt x="1" y="28"/>
                  </a:moveTo>
                  <a:cubicBezTo>
                    <a:pt x="0" y="25"/>
                    <a:pt x="0" y="22"/>
                    <a:pt x="0" y="20"/>
                  </a:cubicBezTo>
                  <a:cubicBezTo>
                    <a:pt x="0" y="17"/>
                    <a:pt x="0" y="15"/>
                    <a:pt x="1" y="12"/>
                  </a:cubicBezTo>
                  <a:cubicBezTo>
                    <a:pt x="2" y="10"/>
                    <a:pt x="3" y="8"/>
                    <a:pt x="5" y="6"/>
                  </a:cubicBezTo>
                  <a:cubicBezTo>
                    <a:pt x="7" y="4"/>
                    <a:pt x="9" y="3"/>
                    <a:pt x="11" y="2"/>
                  </a:cubicBezTo>
                  <a:cubicBezTo>
                    <a:pt x="13" y="1"/>
                    <a:pt x="16" y="0"/>
                    <a:pt x="18" y="0"/>
                  </a:cubicBezTo>
                  <a:cubicBezTo>
                    <a:pt x="20" y="1"/>
                    <a:pt x="23" y="1"/>
                    <a:pt x="25" y="2"/>
                  </a:cubicBezTo>
                  <a:cubicBezTo>
                    <a:pt x="27" y="3"/>
                    <a:pt x="29" y="4"/>
                    <a:pt x="31" y="6"/>
                  </a:cubicBezTo>
                  <a:cubicBezTo>
                    <a:pt x="32" y="8"/>
                    <a:pt x="34" y="10"/>
                    <a:pt x="35" y="13"/>
                  </a:cubicBezTo>
                  <a:cubicBezTo>
                    <a:pt x="35" y="13"/>
                    <a:pt x="75" y="116"/>
                    <a:pt x="76" y="118"/>
                  </a:cubicBezTo>
                  <a:cubicBezTo>
                    <a:pt x="77" y="120"/>
                    <a:pt x="79" y="120"/>
                    <a:pt x="81" y="120"/>
                  </a:cubicBezTo>
                  <a:cubicBezTo>
                    <a:pt x="82" y="119"/>
                    <a:pt x="83" y="119"/>
                    <a:pt x="83" y="118"/>
                  </a:cubicBezTo>
                  <a:cubicBezTo>
                    <a:pt x="84" y="116"/>
                    <a:pt x="124" y="13"/>
                    <a:pt x="124" y="13"/>
                  </a:cubicBezTo>
                  <a:cubicBezTo>
                    <a:pt x="125" y="10"/>
                    <a:pt x="126" y="8"/>
                    <a:pt x="128" y="6"/>
                  </a:cubicBezTo>
                  <a:cubicBezTo>
                    <a:pt x="130" y="4"/>
                    <a:pt x="132" y="3"/>
                    <a:pt x="134" y="2"/>
                  </a:cubicBezTo>
                  <a:cubicBezTo>
                    <a:pt x="136" y="1"/>
                    <a:pt x="138" y="0"/>
                    <a:pt x="141" y="0"/>
                  </a:cubicBezTo>
                  <a:cubicBezTo>
                    <a:pt x="143" y="0"/>
                    <a:pt x="145" y="1"/>
                    <a:pt x="148" y="2"/>
                  </a:cubicBezTo>
                  <a:cubicBezTo>
                    <a:pt x="150" y="3"/>
                    <a:pt x="152" y="4"/>
                    <a:pt x="154" y="6"/>
                  </a:cubicBezTo>
                  <a:cubicBezTo>
                    <a:pt x="155" y="8"/>
                    <a:pt x="157" y="10"/>
                    <a:pt x="157" y="12"/>
                  </a:cubicBezTo>
                  <a:cubicBezTo>
                    <a:pt x="158" y="15"/>
                    <a:pt x="159" y="17"/>
                    <a:pt x="159" y="20"/>
                  </a:cubicBezTo>
                  <a:cubicBezTo>
                    <a:pt x="159" y="22"/>
                    <a:pt x="158" y="25"/>
                    <a:pt x="157" y="28"/>
                  </a:cubicBezTo>
                  <a:cubicBezTo>
                    <a:pt x="96" y="183"/>
                    <a:pt x="96" y="183"/>
                    <a:pt x="96" y="183"/>
                  </a:cubicBezTo>
                  <a:cubicBezTo>
                    <a:pt x="95" y="186"/>
                    <a:pt x="93" y="189"/>
                    <a:pt x="89" y="192"/>
                  </a:cubicBezTo>
                  <a:cubicBezTo>
                    <a:pt x="87" y="194"/>
                    <a:pt x="83" y="195"/>
                    <a:pt x="80" y="195"/>
                  </a:cubicBezTo>
                  <a:cubicBezTo>
                    <a:pt x="78" y="195"/>
                    <a:pt x="78" y="195"/>
                    <a:pt x="78" y="195"/>
                  </a:cubicBezTo>
                  <a:cubicBezTo>
                    <a:pt x="76" y="195"/>
                    <a:pt x="76" y="195"/>
                    <a:pt x="76" y="195"/>
                  </a:cubicBezTo>
                  <a:cubicBezTo>
                    <a:pt x="73" y="194"/>
                    <a:pt x="71" y="193"/>
                    <a:pt x="68" y="191"/>
                  </a:cubicBezTo>
                  <a:cubicBezTo>
                    <a:pt x="66" y="189"/>
                    <a:pt x="64" y="186"/>
                    <a:pt x="63" y="183"/>
                  </a:cubicBezTo>
                  <a:lnTo>
                    <a:pt x="1" y="28"/>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21" name="Google Shape;821;p72"/>
            <p:cNvSpPr/>
            <p:nvPr/>
          </p:nvSpPr>
          <p:spPr>
            <a:xfrm>
              <a:off x="5991225" y="4967288"/>
              <a:ext cx="187325" cy="315913"/>
            </a:xfrm>
            <a:custGeom>
              <a:avLst/>
              <a:gdLst/>
              <a:ahLst/>
              <a:cxnLst/>
              <a:rect l="l" t="t" r="r" b="b"/>
              <a:pathLst>
                <a:path w="118" h="198" extrusionOk="0">
                  <a:moveTo>
                    <a:pt x="117" y="24"/>
                  </a:moveTo>
                  <a:cubicBezTo>
                    <a:pt x="117" y="18"/>
                    <a:pt x="117" y="18"/>
                    <a:pt x="117" y="18"/>
                  </a:cubicBezTo>
                  <a:cubicBezTo>
                    <a:pt x="118" y="16"/>
                    <a:pt x="117" y="13"/>
                    <a:pt x="116" y="11"/>
                  </a:cubicBezTo>
                  <a:cubicBezTo>
                    <a:pt x="116" y="9"/>
                    <a:pt x="114" y="7"/>
                    <a:pt x="113" y="6"/>
                  </a:cubicBezTo>
                  <a:cubicBezTo>
                    <a:pt x="112" y="4"/>
                    <a:pt x="110" y="3"/>
                    <a:pt x="108" y="2"/>
                  </a:cubicBezTo>
                  <a:cubicBezTo>
                    <a:pt x="104" y="0"/>
                    <a:pt x="100" y="0"/>
                    <a:pt x="96" y="2"/>
                  </a:cubicBezTo>
                  <a:cubicBezTo>
                    <a:pt x="92" y="4"/>
                    <a:pt x="89" y="7"/>
                    <a:pt x="88" y="11"/>
                  </a:cubicBezTo>
                  <a:cubicBezTo>
                    <a:pt x="87" y="13"/>
                    <a:pt x="87" y="16"/>
                    <a:pt x="87" y="18"/>
                  </a:cubicBezTo>
                  <a:cubicBezTo>
                    <a:pt x="87" y="81"/>
                    <a:pt x="87" y="81"/>
                    <a:pt x="87" y="81"/>
                  </a:cubicBezTo>
                  <a:cubicBezTo>
                    <a:pt x="83" y="79"/>
                    <a:pt x="79" y="77"/>
                    <a:pt x="75" y="76"/>
                  </a:cubicBezTo>
                  <a:cubicBezTo>
                    <a:pt x="70" y="75"/>
                    <a:pt x="66" y="74"/>
                    <a:pt x="61" y="74"/>
                  </a:cubicBezTo>
                  <a:cubicBezTo>
                    <a:pt x="54" y="74"/>
                    <a:pt x="46" y="76"/>
                    <a:pt x="39" y="79"/>
                  </a:cubicBezTo>
                  <a:cubicBezTo>
                    <a:pt x="33" y="82"/>
                    <a:pt x="27" y="87"/>
                    <a:pt x="22" y="92"/>
                  </a:cubicBezTo>
                  <a:cubicBezTo>
                    <a:pt x="0" y="117"/>
                    <a:pt x="0" y="154"/>
                    <a:pt x="22" y="178"/>
                  </a:cubicBezTo>
                  <a:cubicBezTo>
                    <a:pt x="27" y="184"/>
                    <a:pt x="33" y="188"/>
                    <a:pt x="39" y="191"/>
                  </a:cubicBezTo>
                  <a:cubicBezTo>
                    <a:pt x="53" y="198"/>
                    <a:pt x="69" y="198"/>
                    <a:pt x="83" y="191"/>
                  </a:cubicBezTo>
                  <a:cubicBezTo>
                    <a:pt x="90" y="188"/>
                    <a:pt x="96" y="184"/>
                    <a:pt x="101" y="178"/>
                  </a:cubicBezTo>
                  <a:cubicBezTo>
                    <a:pt x="106" y="173"/>
                    <a:pt x="110" y="166"/>
                    <a:pt x="113" y="159"/>
                  </a:cubicBezTo>
                  <a:cubicBezTo>
                    <a:pt x="116" y="152"/>
                    <a:pt x="117" y="144"/>
                    <a:pt x="118" y="136"/>
                  </a:cubicBezTo>
                  <a:cubicBezTo>
                    <a:pt x="118" y="24"/>
                    <a:pt x="118" y="24"/>
                    <a:pt x="118" y="24"/>
                  </a:cubicBezTo>
                  <a:lnTo>
                    <a:pt x="117" y="24"/>
                  </a:lnTo>
                  <a:close/>
                  <a:moveTo>
                    <a:pt x="85" y="146"/>
                  </a:moveTo>
                  <a:cubicBezTo>
                    <a:pt x="83" y="149"/>
                    <a:pt x="82" y="152"/>
                    <a:pt x="79" y="155"/>
                  </a:cubicBezTo>
                  <a:cubicBezTo>
                    <a:pt x="77" y="157"/>
                    <a:pt x="74" y="159"/>
                    <a:pt x="71" y="161"/>
                  </a:cubicBezTo>
                  <a:cubicBezTo>
                    <a:pt x="68" y="162"/>
                    <a:pt x="65" y="163"/>
                    <a:pt x="61" y="163"/>
                  </a:cubicBezTo>
                  <a:cubicBezTo>
                    <a:pt x="58" y="163"/>
                    <a:pt x="54" y="162"/>
                    <a:pt x="51" y="161"/>
                  </a:cubicBezTo>
                  <a:cubicBezTo>
                    <a:pt x="48" y="159"/>
                    <a:pt x="45" y="157"/>
                    <a:pt x="43" y="155"/>
                  </a:cubicBezTo>
                  <a:cubicBezTo>
                    <a:pt x="41" y="152"/>
                    <a:pt x="39" y="149"/>
                    <a:pt x="38" y="146"/>
                  </a:cubicBezTo>
                  <a:cubicBezTo>
                    <a:pt x="34" y="136"/>
                    <a:pt x="36" y="124"/>
                    <a:pt x="43" y="116"/>
                  </a:cubicBezTo>
                  <a:cubicBezTo>
                    <a:pt x="45" y="113"/>
                    <a:pt x="48" y="111"/>
                    <a:pt x="51" y="110"/>
                  </a:cubicBezTo>
                  <a:cubicBezTo>
                    <a:pt x="54" y="108"/>
                    <a:pt x="58" y="107"/>
                    <a:pt x="61" y="107"/>
                  </a:cubicBezTo>
                  <a:cubicBezTo>
                    <a:pt x="65" y="107"/>
                    <a:pt x="68" y="108"/>
                    <a:pt x="71" y="110"/>
                  </a:cubicBezTo>
                  <a:cubicBezTo>
                    <a:pt x="74" y="111"/>
                    <a:pt x="77" y="113"/>
                    <a:pt x="79" y="116"/>
                  </a:cubicBezTo>
                  <a:cubicBezTo>
                    <a:pt x="82" y="118"/>
                    <a:pt x="83" y="121"/>
                    <a:pt x="85" y="124"/>
                  </a:cubicBezTo>
                  <a:cubicBezTo>
                    <a:pt x="88" y="131"/>
                    <a:pt x="88" y="139"/>
                    <a:pt x="85" y="146"/>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822" name="Google Shape;822;p72"/>
          <p:cNvSpPr/>
          <p:nvPr/>
        </p:nvSpPr>
        <p:spPr>
          <a:xfrm>
            <a:off x="-300" y="4800600"/>
            <a:ext cx="9420600" cy="3429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000">
                <a:solidFill>
                  <a:schemeClr val="lt1"/>
                </a:solidFill>
                <a:latin typeface="Montserrat"/>
                <a:ea typeface="Montserrat"/>
                <a:cs typeface="Montserrat"/>
                <a:sym typeface="Montserrat"/>
              </a:rPr>
              <a:t>Viindoo - Giải pháp Phần mềm Quản trị Doanh nghiệp All-in-one (</a:t>
            </a:r>
            <a:r>
              <a:rPr lang="vi" sz="1000" u="sng">
                <a:solidFill>
                  <a:srgbClr val="FFFF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https://viindoo/com</a:t>
            </a:r>
            <a:r>
              <a:rPr lang="vi" sz="1000">
                <a:solidFill>
                  <a:schemeClr val="lt1"/>
                </a:solidFill>
                <a:latin typeface="Montserrat"/>
                <a:ea typeface="Montserrat"/>
                <a:cs typeface="Montserrat"/>
                <a:sym typeface="Montserrat"/>
              </a:rPr>
              <a:t>)</a:t>
            </a:r>
            <a:endParaRPr sz="1000">
              <a:solidFill>
                <a:schemeClr val="lt1"/>
              </a:solidFill>
              <a:latin typeface="Montserrat"/>
              <a:ea typeface="Montserrat"/>
              <a:cs typeface="Montserrat"/>
              <a:sym typeface="Montserrat"/>
            </a:endParaRPr>
          </a:p>
        </p:txBody>
      </p:sp>
      <p:sp>
        <p:nvSpPr>
          <p:cNvPr id="823" name="Google Shape;823;p72"/>
          <p:cNvSpPr/>
          <p:nvPr/>
        </p:nvSpPr>
        <p:spPr>
          <a:xfrm>
            <a:off x="-7050" y="717700"/>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1</a:t>
            </a:r>
            <a:endParaRPr sz="1600" b="1">
              <a:solidFill>
                <a:srgbClr val="FBFBFB"/>
              </a:solidFill>
              <a:latin typeface="Montserrat"/>
              <a:ea typeface="Montserrat"/>
              <a:cs typeface="Montserrat"/>
              <a:sym typeface="Montserrat"/>
            </a:endParaRPr>
          </a:p>
        </p:txBody>
      </p:sp>
      <p:grpSp>
        <p:nvGrpSpPr>
          <p:cNvPr id="824" name="Google Shape;824;p72"/>
          <p:cNvGrpSpPr/>
          <p:nvPr/>
        </p:nvGrpSpPr>
        <p:grpSpPr>
          <a:xfrm>
            <a:off x="6488484" y="605056"/>
            <a:ext cx="1212969" cy="303624"/>
            <a:chOff x="5341937" y="4967288"/>
            <a:chExt cx="1262064" cy="315913"/>
          </a:xfrm>
        </p:grpSpPr>
        <p:sp>
          <p:nvSpPr>
            <p:cNvPr id="825" name="Google Shape;825;p72"/>
            <p:cNvSpPr/>
            <p:nvPr/>
          </p:nvSpPr>
          <p:spPr>
            <a:xfrm>
              <a:off x="5614987" y="5013325"/>
              <a:ext cx="52388" cy="57150"/>
            </a:xfrm>
            <a:custGeom>
              <a:avLst/>
              <a:gdLst/>
              <a:ahLst/>
              <a:cxnLst/>
              <a:rect l="l" t="t" r="r" b="b"/>
              <a:pathLst>
                <a:path w="33" h="36" extrusionOk="0">
                  <a:moveTo>
                    <a:pt x="0" y="18"/>
                  </a:moveTo>
                  <a:cubicBezTo>
                    <a:pt x="0" y="16"/>
                    <a:pt x="0" y="13"/>
                    <a:pt x="1" y="11"/>
                  </a:cubicBezTo>
                  <a:cubicBezTo>
                    <a:pt x="3" y="7"/>
                    <a:pt x="6" y="4"/>
                    <a:pt x="10" y="2"/>
                  </a:cubicBezTo>
                  <a:cubicBezTo>
                    <a:pt x="14" y="0"/>
                    <a:pt x="18" y="0"/>
                    <a:pt x="23" y="2"/>
                  </a:cubicBezTo>
                  <a:cubicBezTo>
                    <a:pt x="24" y="3"/>
                    <a:pt x="26" y="4"/>
                    <a:pt x="28" y="5"/>
                  </a:cubicBezTo>
                  <a:cubicBezTo>
                    <a:pt x="29" y="7"/>
                    <a:pt x="31" y="9"/>
                    <a:pt x="31" y="11"/>
                  </a:cubicBezTo>
                  <a:cubicBezTo>
                    <a:pt x="32" y="13"/>
                    <a:pt x="33" y="16"/>
                    <a:pt x="33" y="18"/>
                  </a:cubicBezTo>
                  <a:cubicBezTo>
                    <a:pt x="33" y="20"/>
                    <a:pt x="32" y="23"/>
                    <a:pt x="31" y="25"/>
                  </a:cubicBezTo>
                  <a:cubicBezTo>
                    <a:pt x="31" y="27"/>
                    <a:pt x="29" y="29"/>
                    <a:pt x="28" y="31"/>
                  </a:cubicBezTo>
                  <a:cubicBezTo>
                    <a:pt x="26" y="32"/>
                    <a:pt x="25" y="33"/>
                    <a:pt x="23" y="34"/>
                  </a:cubicBezTo>
                  <a:cubicBezTo>
                    <a:pt x="18" y="36"/>
                    <a:pt x="14" y="36"/>
                    <a:pt x="10" y="34"/>
                  </a:cubicBezTo>
                  <a:cubicBezTo>
                    <a:pt x="8" y="33"/>
                    <a:pt x="6" y="32"/>
                    <a:pt x="5" y="31"/>
                  </a:cubicBezTo>
                  <a:cubicBezTo>
                    <a:pt x="3" y="29"/>
                    <a:pt x="2" y="27"/>
                    <a:pt x="1" y="25"/>
                  </a:cubicBezTo>
                  <a:cubicBezTo>
                    <a:pt x="0"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26" name="Google Shape;826;p72"/>
            <p:cNvSpPr/>
            <p:nvPr/>
          </p:nvSpPr>
          <p:spPr>
            <a:xfrm>
              <a:off x="5616575" y="5087938"/>
              <a:ext cx="49213" cy="190500"/>
            </a:xfrm>
            <a:custGeom>
              <a:avLst/>
              <a:gdLst/>
              <a:ahLst/>
              <a:cxnLst/>
              <a:rect l="l" t="t" r="r" b="b"/>
              <a:pathLst>
                <a:path w="31" h="119" extrusionOk="0">
                  <a:moveTo>
                    <a:pt x="31" y="102"/>
                  </a:moveTo>
                  <a:cubicBezTo>
                    <a:pt x="31" y="104"/>
                    <a:pt x="30" y="106"/>
                    <a:pt x="29" y="109"/>
                  </a:cubicBezTo>
                  <a:cubicBezTo>
                    <a:pt x="29" y="110"/>
                    <a:pt x="28" y="112"/>
                    <a:pt x="26" y="114"/>
                  </a:cubicBezTo>
                  <a:cubicBezTo>
                    <a:pt x="25" y="115"/>
                    <a:pt x="23" y="116"/>
                    <a:pt x="21" y="117"/>
                  </a:cubicBezTo>
                  <a:cubicBezTo>
                    <a:pt x="18" y="119"/>
                    <a:pt x="13" y="119"/>
                    <a:pt x="9"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1" y="0"/>
                    <a:pt x="14" y="0"/>
                    <a:pt x="16" y="0"/>
                  </a:cubicBezTo>
                  <a:cubicBezTo>
                    <a:pt x="18" y="0"/>
                    <a:pt x="20" y="0"/>
                    <a:pt x="22" y="1"/>
                  </a:cubicBezTo>
                  <a:cubicBezTo>
                    <a:pt x="23" y="2"/>
                    <a:pt x="25" y="3"/>
                    <a:pt x="26" y="5"/>
                  </a:cubicBezTo>
                  <a:cubicBezTo>
                    <a:pt x="28" y="6"/>
                    <a:pt x="29" y="8"/>
                    <a:pt x="30" y="10"/>
                  </a:cubicBezTo>
                  <a:cubicBezTo>
                    <a:pt x="30"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27" name="Google Shape;827;p72"/>
            <p:cNvSpPr/>
            <p:nvPr/>
          </p:nvSpPr>
          <p:spPr>
            <a:xfrm>
              <a:off x="5707062" y="5013325"/>
              <a:ext cx="52388" cy="57150"/>
            </a:xfrm>
            <a:custGeom>
              <a:avLst/>
              <a:gdLst/>
              <a:ahLst/>
              <a:cxnLst/>
              <a:rect l="l" t="t" r="r" b="b"/>
              <a:pathLst>
                <a:path w="33" h="36" extrusionOk="0">
                  <a:moveTo>
                    <a:pt x="0" y="18"/>
                  </a:moveTo>
                  <a:cubicBezTo>
                    <a:pt x="0" y="16"/>
                    <a:pt x="1" y="13"/>
                    <a:pt x="2" y="11"/>
                  </a:cubicBezTo>
                  <a:cubicBezTo>
                    <a:pt x="3" y="7"/>
                    <a:pt x="6" y="4"/>
                    <a:pt x="10" y="2"/>
                  </a:cubicBezTo>
                  <a:cubicBezTo>
                    <a:pt x="14" y="0"/>
                    <a:pt x="19" y="0"/>
                    <a:pt x="23" y="2"/>
                  </a:cubicBezTo>
                  <a:cubicBezTo>
                    <a:pt x="25" y="3"/>
                    <a:pt x="27" y="4"/>
                    <a:pt x="28" y="5"/>
                  </a:cubicBezTo>
                  <a:cubicBezTo>
                    <a:pt x="30" y="7"/>
                    <a:pt x="31" y="9"/>
                    <a:pt x="32" y="11"/>
                  </a:cubicBezTo>
                  <a:cubicBezTo>
                    <a:pt x="33" y="13"/>
                    <a:pt x="33" y="16"/>
                    <a:pt x="33" y="18"/>
                  </a:cubicBezTo>
                  <a:cubicBezTo>
                    <a:pt x="33" y="20"/>
                    <a:pt x="33" y="23"/>
                    <a:pt x="32" y="25"/>
                  </a:cubicBezTo>
                  <a:cubicBezTo>
                    <a:pt x="31" y="27"/>
                    <a:pt x="30" y="29"/>
                    <a:pt x="28" y="31"/>
                  </a:cubicBezTo>
                  <a:cubicBezTo>
                    <a:pt x="27" y="32"/>
                    <a:pt x="25" y="33"/>
                    <a:pt x="23" y="34"/>
                  </a:cubicBezTo>
                  <a:cubicBezTo>
                    <a:pt x="19" y="36"/>
                    <a:pt x="14" y="36"/>
                    <a:pt x="10" y="34"/>
                  </a:cubicBezTo>
                  <a:cubicBezTo>
                    <a:pt x="8" y="33"/>
                    <a:pt x="7" y="32"/>
                    <a:pt x="5" y="31"/>
                  </a:cubicBezTo>
                  <a:cubicBezTo>
                    <a:pt x="4" y="29"/>
                    <a:pt x="2" y="27"/>
                    <a:pt x="2" y="25"/>
                  </a:cubicBezTo>
                  <a:cubicBezTo>
                    <a:pt x="1" y="23"/>
                    <a:pt x="0" y="20"/>
                    <a:pt x="0" y="18"/>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28" name="Google Shape;828;p72"/>
            <p:cNvSpPr/>
            <p:nvPr/>
          </p:nvSpPr>
          <p:spPr>
            <a:xfrm>
              <a:off x="5708650" y="5087938"/>
              <a:ext cx="49213" cy="190500"/>
            </a:xfrm>
            <a:custGeom>
              <a:avLst/>
              <a:gdLst/>
              <a:ahLst/>
              <a:cxnLst/>
              <a:rect l="l" t="t" r="r" b="b"/>
              <a:pathLst>
                <a:path w="31" h="119" extrusionOk="0">
                  <a:moveTo>
                    <a:pt x="31" y="102"/>
                  </a:moveTo>
                  <a:cubicBezTo>
                    <a:pt x="31" y="104"/>
                    <a:pt x="31" y="106"/>
                    <a:pt x="30" y="109"/>
                  </a:cubicBezTo>
                  <a:cubicBezTo>
                    <a:pt x="29" y="110"/>
                    <a:pt x="28" y="112"/>
                    <a:pt x="27" y="114"/>
                  </a:cubicBezTo>
                  <a:cubicBezTo>
                    <a:pt x="25" y="115"/>
                    <a:pt x="24" y="116"/>
                    <a:pt x="22" y="117"/>
                  </a:cubicBezTo>
                  <a:cubicBezTo>
                    <a:pt x="18" y="119"/>
                    <a:pt x="14" y="119"/>
                    <a:pt x="10" y="117"/>
                  </a:cubicBezTo>
                  <a:cubicBezTo>
                    <a:pt x="8" y="116"/>
                    <a:pt x="6" y="115"/>
                    <a:pt x="5" y="114"/>
                  </a:cubicBezTo>
                  <a:cubicBezTo>
                    <a:pt x="2" y="111"/>
                    <a:pt x="0" y="106"/>
                    <a:pt x="0" y="102"/>
                  </a:cubicBezTo>
                  <a:cubicBezTo>
                    <a:pt x="0" y="16"/>
                    <a:pt x="0" y="16"/>
                    <a:pt x="0" y="16"/>
                  </a:cubicBezTo>
                  <a:cubicBezTo>
                    <a:pt x="0" y="12"/>
                    <a:pt x="2" y="8"/>
                    <a:pt x="5" y="5"/>
                  </a:cubicBezTo>
                  <a:cubicBezTo>
                    <a:pt x="6" y="3"/>
                    <a:pt x="8" y="2"/>
                    <a:pt x="10" y="1"/>
                  </a:cubicBezTo>
                  <a:cubicBezTo>
                    <a:pt x="12" y="0"/>
                    <a:pt x="14" y="0"/>
                    <a:pt x="16" y="0"/>
                  </a:cubicBezTo>
                  <a:cubicBezTo>
                    <a:pt x="18" y="0"/>
                    <a:pt x="20" y="0"/>
                    <a:pt x="22" y="1"/>
                  </a:cubicBezTo>
                  <a:cubicBezTo>
                    <a:pt x="24" y="2"/>
                    <a:pt x="25" y="3"/>
                    <a:pt x="27" y="5"/>
                  </a:cubicBezTo>
                  <a:cubicBezTo>
                    <a:pt x="28" y="6"/>
                    <a:pt x="29" y="8"/>
                    <a:pt x="30" y="10"/>
                  </a:cubicBezTo>
                  <a:cubicBezTo>
                    <a:pt x="31" y="12"/>
                    <a:pt x="31" y="14"/>
                    <a:pt x="31" y="16"/>
                  </a:cubicBezTo>
                  <a:lnTo>
                    <a:pt x="31" y="102"/>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29" name="Google Shape;829;p72"/>
            <p:cNvSpPr/>
            <p:nvPr/>
          </p:nvSpPr>
          <p:spPr>
            <a:xfrm>
              <a:off x="5799137" y="5083175"/>
              <a:ext cx="169863" cy="195263"/>
            </a:xfrm>
            <a:custGeom>
              <a:avLst/>
              <a:gdLst/>
              <a:ahLst/>
              <a:cxnLst/>
              <a:rect l="l" t="t" r="r" b="b"/>
              <a:pathLst>
                <a:path w="107" h="122" extrusionOk="0">
                  <a:moveTo>
                    <a:pt x="107" y="106"/>
                  </a:moveTo>
                  <a:cubicBezTo>
                    <a:pt x="107" y="108"/>
                    <a:pt x="106" y="110"/>
                    <a:pt x="106" y="112"/>
                  </a:cubicBezTo>
                  <a:cubicBezTo>
                    <a:pt x="105" y="114"/>
                    <a:pt x="104" y="116"/>
                    <a:pt x="102" y="117"/>
                  </a:cubicBezTo>
                  <a:cubicBezTo>
                    <a:pt x="101" y="119"/>
                    <a:pt x="100" y="120"/>
                    <a:pt x="98" y="121"/>
                  </a:cubicBezTo>
                  <a:cubicBezTo>
                    <a:pt x="96" y="121"/>
                    <a:pt x="94" y="122"/>
                    <a:pt x="92" y="122"/>
                  </a:cubicBezTo>
                  <a:cubicBezTo>
                    <a:pt x="90" y="122"/>
                    <a:pt x="88" y="121"/>
                    <a:pt x="86" y="121"/>
                  </a:cubicBezTo>
                  <a:cubicBezTo>
                    <a:pt x="84" y="120"/>
                    <a:pt x="82" y="119"/>
                    <a:pt x="81" y="117"/>
                  </a:cubicBezTo>
                  <a:cubicBezTo>
                    <a:pt x="78" y="114"/>
                    <a:pt x="76" y="110"/>
                    <a:pt x="76" y="106"/>
                  </a:cubicBezTo>
                  <a:cubicBezTo>
                    <a:pt x="76" y="60"/>
                    <a:pt x="76" y="60"/>
                    <a:pt x="76" y="60"/>
                  </a:cubicBezTo>
                  <a:cubicBezTo>
                    <a:pt x="76" y="59"/>
                    <a:pt x="76" y="59"/>
                    <a:pt x="76" y="59"/>
                  </a:cubicBezTo>
                  <a:cubicBezTo>
                    <a:pt x="76" y="56"/>
                    <a:pt x="75" y="53"/>
                    <a:pt x="74" y="50"/>
                  </a:cubicBezTo>
                  <a:cubicBezTo>
                    <a:pt x="73" y="47"/>
                    <a:pt x="71" y="44"/>
                    <a:pt x="69" y="42"/>
                  </a:cubicBezTo>
                  <a:cubicBezTo>
                    <a:pt x="67" y="39"/>
                    <a:pt x="65" y="38"/>
                    <a:pt x="62" y="36"/>
                  </a:cubicBezTo>
                  <a:cubicBezTo>
                    <a:pt x="59" y="35"/>
                    <a:pt x="56" y="34"/>
                    <a:pt x="53" y="34"/>
                  </a:cubicBezTo>
                  <a:cubicBezTo>
                    <a:pt x="50" y="34"/>
                    <a:pt x="47" y="35"/>
                    <a:pt x="44" y="36"/>
                  </a:cubicBezTo>
                  <a:cubicBezTo>
                    <a:pt x="41" y="38"/>
                    <a:pt x="39" y="40"/>
                    <a:pt x="37" y="42"/>
                  </a:cubicBezTo>
                  <a:cubicBezTo>
                    <a:pt x="35" y="44"/>
                    <a:pt x="33" y="47"/>
                    <a:pt x="32" y="50"/>
                  </a:cubicBezTo>
                  <a:cubicBezTo>
                    <a:pt x="31" y="53"/>
                    <a:pt x="30" y="57"/>
                    <a:pt x="30" y="60"/>
                  </a:cubicBezTo>
                  <a:cubicBezTo>
                    <a:pt x="30" y="106"/>
                    <a:pt x="30" y="106"/>
                    <a:pt x="30" y="106"/>
                  </a:cubicBezTo>
                  <a:cubicBezTo>
                    <a:pt x="30" y="108"/>
                    <a:pt x="30" y="110"/>
                    <a:pt x="29" y="112"/>
                  </a:cubicBezTo>
                  <a:cubicBezTo>
                    <a:pt x="29" y="114"/>
                    <a:pt x="27" y="116"/>
                    <a:pt x="26" y="117"/>
                  </a:cubicBezTo>
                  <a:cubicBezTo>
                    <a:pt x="25" y="119"/>
                    <a:pt x="23" y="120"/>
                    <a:pt x="21" y="121"/>
                  </a:cubicBezTo>
                  <a:cubicBezTo>
                    <a:pt x="20" y="121"/>
                    <a:pt x="17" y="122"/>
                    <a:pt x="15" y="122"/>
                  </a:cubicBezTo>
                  <a:cubicBezTo>
                    <a:pt x="13" y="122"/>
                    <a:pt x="11" y="121"/>
                    <a:pt x="9" y="121"/>
                  </a:cubicBezTo>
                  <a:cubicBezTo>
                    <a:pt x="8" y="120"/>
                    <a:pt x="6" y="119"/>
                    <a:pt x="5" y="117"/>
                  </a:cubicBezTo>
                  <a:cubicBezTo>
                    <a:pt x="3" y="116"/>
                    <a:pt x="2" y="114"/>
                    <a:pt x="1" y="112"/>
                  </a:cubicBezTo>
                  <a:cubicBezTo>
                    <a:pt x="0" y="110"/>
                    <a:pt x="0" y="108"/>
                    <a:pt x="0" y="106"/>
                  </a:cubicBezTo>
                  <a:cubicBezTo>
                    <a:pt x="0" y="60"/>
                    <a:pt x="0" y="60"/>
                    <a:pt x="0" y="60"/>
                  </a:cubicBezTo>
                  <a:cubicBezTo>
                    <a:pt x="0" y="52"/>
                    <a:pt x="1" y="44"/>
                    <a:pt x="4" y="37"/>
                  </a:cubicBezTo>
                  <a:cubicBezTo>
                    <a:pt x="7" y="30"/>
                    <a:pt x="10" y="24"/>
                    <a:pt x="15" y="18"/>
                  </a:cubicBezTo>
                  <a:cubicBezTo>
                    <a:pt x="20" y="13"/>
                    <a:pt x="26" y="9"/>
                    <a:pt x="32" y="6"/>
                  </a:cubicBezTo>
                  <a:cubicBezTo>
                    <a:pt x="46" y="0"/>
                    <a:pt x="61" y="0"/>
                    <a:pt x="74" y="6"/>
                  </a:cubicBezTo>
                  <a:cubicBezTo>
                    <a:pt x="81" y="9"/>
                    <a:pt x="87" y="13"/>
                    <a:pt x="91" y="18"/>
                  </a:cubicBezTo>
                  <a:cubicBezTo>
                    <a:pt x="96" y="24"/>
                    <a:pt x="100" y="30"/>
                    <a:pt x="103" y="37"/>
                  </a:cubicBezTo>
                  <a:cubicBezTo>
                    <a:pt x="106" y="44"/>
                    <a:pt x="107" y="52"/>
                    <a:pt x="107" y="60"/>
                  </a:cubicBezTo>
                  <a:cubicBezTo>
                    <a:pt x="107" y="106"/>
                    <a:pt x="107" y="106"/>
                    <a:pt x="107" y="106"/>
                  </a:cubicBez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30" name="Google Shape;830;p72"/>
            <p:cNvSpPr/>
            <p:nvPr/>
          </p:nvSpPr>
          <p:spPr>
            <a:xfrm>
              <a:off x="6213475" y="5083175"/>
              <a:ext cx="187325" cy="200025"/>
            </a:xfrm>
            <a:custGeom>
              <a:avLst/>
              <a:gdLst/>
              <a:ahLst/>
              <a:cxnLst/>
              <a:rect l="l" t="t" r="r" b="b"/>
              <a:pathLst>
                <a:path w="118" h="125" extrusionOk="0">
                  <a:moveTo>
                    <a:pt x="0" y="62"/>
                  </a:moveTo>
                  <a:cubicBezTo>
                    <a:pt x="0" y="54"/>
                    <a:pt x="1" y="46"/>
                    <a:pt x="5" y="38"/>
                  </a:cubicBezTo>
                  <a:cubicBezTo>
                    <a:pt x="7" y="31"/>
                    <a:pt x="11" y="25"/>
                    <a:pt x="17" y="19"/>
                  </a:cubicBezTo>
                  <a:cubicBezTo>
                    <a:pt x="22" y="14"/>
                    <a:pt x="28" y="9"/>
                    <a:pt x="35"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5" y="118"/>
                  </a:cubicBezTo>
                  <a:cubicBezTo>
                    <a:pt x="28" y="115"/>
                    <a:pt x="22" y="111"/>
                    <a:pt x="17" y="105"/>
                  </a:cubicBezTo>
                  <a:cubicBezTo>
                    <a:pt x="6" y="93"/>
                    <a:pt x="0" y="78"/>
                    <a:pt x="0" y="62"/>
                  </a:cubicBezTo>
                  <a:close/>
                  <a:moveTo>
                    <a:pt x="31" y="62"/>
                  </a:moveTo>
                  <a:cubicBezTo>
                    <a:pt x="31" y="66"/>
                    <a:pt x="31" y="70"/>
                    <a:pt x="33" y="73"/>
                  </a:cubicBezTo>
                  <a:cubicBezTo>
                    <a:pt x="34" y="76"/>
                    <a:pt x="36" y="79"/>
                    <a:pt x="38" y="82"/>
                  </a:cubicBezTo>
                  <a:cubicBezTo>
                    <a:pt x="41" y="84"/>
                    <a:pt x="43" y="86"/>
                    <a:pt x="46" y="88"/>
                  </a:cubicBezTo>
                  <a:cubicBezTo>
                    <a:pt x="50" y="89"/>
                    <a:pt x="53" y="90"/>
                    <a:pt x="56" y="90"/>
                  </a:cubicBezTo>
                  <a:cubicBezTo>
                    <a:pt x="60" y="90"/>
                    <a:pt x="63" y="89"/>
                    <a:pt x="66" y="88"/>
                  </a:cubicBezTo>
                  <a:cubicBezTo>
                    <a:pt x="69" y="86"/>
                    <a:pt x="72" y="84"/>
                    <a:pt x="74" y="82"/>
                  </a:cubicBezTo>
                  <a:cubicBezTo>
                    <a:pt x="84" y="71"/>
                    <a:pt x="84" y="54"/>
                    <a:pt x="74" y="43"/>
                  </a:cubicBezTo>
                  <a:cubicBezTo>
                    <a:pt x="72" y="40"/>
                    <a:pt x="69" y="38"/>
                    <a:pt x="66" y="37"/>
                  </a:cubicBezTo>
                  <a:cubicBezTo>
                    <a:pt x="63" y="35"/>
                    <a:pt x="60" y="34"/>
                    <a:pt x="56" y="34"/>
                  </a:cubicBezTo>
                  <a:cubicBezTo>
                    <a:pt x="53" y="34"/>
                    <a:pt x="50" y="35"/>
                    <a:pt x="46" y="37"/>
                  </a:cubicBezTo>
                  <a:cubicBezTo>
                    <a:pt x="43" y="38"/>
                    <a:pt x="41" y="40"/>
                    <a:pt x="38" y="43"/>
                  </a:cubicBezTo>
                  <a:cubicBezTo>
                    <a:pt x="36" y="45"/>
                    <a:pt x="34" y="48"/>
                    <a:pt x="33" y="51"/>
                  </a:cubicBezTo>
                  <a:cubicBezTo>
                    <a:pt x="31" y="55"/>
                    <a:pt x="31" y="58"/>
                    <a:pt x="31"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31" name="Google Shape;831;p72"/>
            <p:cNvSpPr/>
            <p:nvPr/>
          </p:nvSpPr>
          <p:spPr>
            <a:xfrm>
              <a:off x="6415088" y="5083175"/>
              <a:ext cx="188913" cy="200025"/>
            </a:xfrm>
            <a:custGeom>
              <a:avLst/>
              <a:gdLst/>
              <a:ahLst/>
              <a:cxnLst/>
              <a:rect l="l" t="t" r="r" b="b"/>
              <a:pathLst>
                <a:path w="118" h="125" extrusionOk="0">
                  <a:moveTo>
                    <a:pt x="0" y="62"/>
                  </a:moveTo>
                  <a:cubicBezTo>
                    <a:pt x="0" y="54"/>
                    <a:pt x="1" y="46"/>
                    <a:pt x="4" y="38"/>
                  </a:cubicBezTo>
                  <a:cubicBezTo>
                    <a:pt x="7" y="31"/>
                    <a:pt x="11" y="25"/>
                    <a:pt x="16" y="19"/>
                  </a:cubicBezTo>
                  <a:cubicBezTo>
                    <a:pt x="21" y="14"/>
                    <a:pt x="27" y="9"/>
                    <a:pt x="34" y="6"/>
                  </a:cubicBezTo>
                  <a:cubicBezTo>
                    <a:pt x="48" y="0"/>
                    <a:pt x="64" y="0"/>
                    <a:pt x="78" y="6"/>
                  </a:cubicBezTo>
                  <a:cubicBezTo>
                    <a:pt x="85" y="9"/>
                    <a:pt x="91" y="14"/>
                    <a:pt x="96" y="19"/>
                  </a:cubicBezTo>
                  <a:cubicBezTo>
                    <a:pt x="118" y="44"/>
                    <a:pt x="118" y="81"/>
                    <a:pt x="96" y="105"/>
                  </a:cubicBezTo>
                  <a:cubicBezTo>
                    <a:pt x="91" y="111"/>
                    <a:pt x="85" y="115"/>
                    <a:pt x="78" y="118"/>
                  </a:cubicBezTo>
                  <a:cubicBezTo>
                    <a:pt x="64" y="125"/>
                    <a:pt x="48" y="125"/>
                    <a:pt x="34" y="118"/>
                  </a:cubicBezTo>
                  <a:cubicBezTo>
                    <a:pt x="27" y="115"/>
                    <a:pt x="21" y="111"/>
                    <a:pt x="16" y="105"/>
                  </a:cubicBezTo>
                  <a:cubicBezTo>
                    <a:pt x="11" y="100"/>
                    <a:pt x="7" y="93"/>
                    <a:pt x="4" y="86"/>
                  </a:cubicBezTo>
                  <a:cubicBezTo>
                    <a:pt x="1" y="78"/>
                    <a:pt x="0" y="70"/>
                    <a:pt x="0" y="62"/>
                  </a:cubicBezTo>
                  <a:close/>
                  <a:moveTo>
                    <a:pt x="30" y="62"/>
                  </a:moveTo>
                  <a:cubicBezTo>
                    <a:pt x="30" y="66"/>
                    <a:pt x="31" y="70"/>
                    <a:pt x="32" y="73"/>
                  </a:cubicBezTo>
                  <a:cubicBezTo>
                    <a:pt x="34" y="76"/>
                    <a:pt x="36" y="79"/>
                    <a:pt x="38" y="82"/>
                  </a:cubicBezTo>
                  <a:cubicBezTo>
                    <a:pt x="40" y="84"/>
                    <a:pt x="43" y="86"/>
                    <a:pt x="46" y="88"/>
                  </a:cubicBezTo>
                  <a:cubicBezTo>
                    <a:pt x="49" y="89"/>
                    <a:pt x="53" y="90"/>
                    <a:pt x="56" y="90"/>
                  </a:cubicBezTo>
                  <a:cubicBezTo>
                    <a:pt x="59" y="90"/>
                    <a:pt x="63" y="89"/>
                    <a:pt x="66" y="88"/>
                  </a:cubicBezTo>
                  <a:cubicBezTo>
                    <a:pt x="69" y="86"/>
                    <a:pt x="72" y="84"/>
                    <a:pt x="74" y="82"/>
                  </a:cubicBezTo>
                  <a:cubicBezTo>
                    <a:pt x="76" y="79"/>
                    <a:pt x="78" y="76"/>
                    <a:pt x="79" y="73"/>
                  </a:cubicBezTo>
                  <a:cubicBezTo>
                    <a:pt x="84" y="63"/>
                    <a:pt x="81" y="51"/>
                    <a:pt x="74" y="43"/>
                  </a:cubicBezTo>
                  <a:cubicBezTo>
                    <a:pt x="72" y="40"/>
                    <a:pt x="69" y="38"/>
                    <a:pt x="66" y="37"/>
                  </a:cubicBezTo>
                  <a:cubicBezTo>
                    <a:pt x="63" y="35"/>
                    <a:pt x="59" y="34"/>
                    <a:pt x="56" y="34"/>
                  </a:cubicBezTo>
                  <a:cubicBezTo>
                    <a:pt x="53" y="34"/>
                    <a:pt x="49" y="35"/>
                    <a:pt x="46" y="37"/>
                  </a:cubicBezTo>
                  <a:cubicBezTo>
                    <a:pt x="43" y="38"/>
                    <a:pt x="40" y="40"/>
                    <a:pt x="38" y="43"/>
                  </a:cubicBezTo>
                  <a:cubicBezTo>
                    <a:pt x="36" y="45"/>
                    <a:pt x="34" y="48"/>
                    <a:pt x="32" y="51"/>
                  </a:cubicBezTo>
                  <a:cubicBezTo>
                    <a:pt x="31" y="55"/>
                    <a:pt x="30" y="58"/>
                    <a:pt x="30" y="62"/>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32" name="Google Shape;832;p72"/>
            <p:cNvSpPr/>
            <p:nvPr/>
          </p:nvSpPr>
          <p:spPr>
            <a:xfrm>
              <a:off x="5341937" y="4967288"/>
              <a:ext cx="254000" cy="311150"/>
            </a:xfrm>
            <a:custGeom>
              <a:avLst/>
              <a:gdLst/>
              <a:ahLst/>
              <a:cxnLst/>
              <a:rect l="l" t="t" r="r" b="b"/>
              <a:pathLst>
                <a:path w="159" h="195" extrusionOk="0">
                  <a:moveTo>
                    <a:pt x="1" y="28"/>
                  </a:moveTo>
                  <a:cubicBezTo>
                    <a:pt x="0" y="25"/>
                    <a:pt x="0" y="22"/>
                    <a:pt x="0" y="20"/>
                  </a:cubicBezTo>
                  <a:cubicBezTo>
                    <a:pt x="0" y="17"/>
                    <a:pt x="0" y="15"/>
                    <a:pt x="1" y="12"/>
                  </a:cubicBezTo>
                  <a:cubicBezTo>
                    <a:pt x="2" y="10"/>
                    <a:pt x="3" y="8"/>
                    <a:pt x="5" y="6"/>
                  </a:cubicBezTo>
                  <a:cubicBezTo>
                    <a:pt x="7" y="4"/>
                    <a:pt x="9" y="3"/>
                    <a:pt x="11" y="2"/>
                  </a:cubicBezTo>
                  <a:cubicBezTo>
                    <a:pt x="13" y="1"/>
                    <a:pt x="16" y="0"/>
                    <a:pt x="18" y="0"/>
                  </a:cubicBezTo>
                  <a:cubicBezTo>
                    <a:pt x="20" y="1"/>
                    <a:pt x="23" y="1"/>
                    <a:pt x="25" y="2"/>
                  </a:cubicBezTo>
                  <a:cubicBezTo>
                    <a:pt x="27" y="3"/>
                    <a:pt x="29" y="4"/>
                    <a:pt x="31" y="6"/>
                  </a:cubicBezTo>
                  <a:cubicBezTo>
                    <a:pt x="32" y="8"/>
                    <a:pt x="34" y="10"/>
                    <a:pt x="35" y="13"/>
                  </a:cubicBezTo>
                  <a:cubicBezTo>
                    <a:pt x="35" y="13"/>
                    <a:pt x="75" y="116"/>
                    <a:pt x="76" y="118"/>
                  </a:cubicBezTo>
                  <a:cubicBezTo>
                    <a:pt x="77" y="120"/>
                    <a:pt x="79" y="120"/>
                    <a:pt x="81" y="120"/>
                  </a:cubicBezTo>
                  <a:cubicBezTo>
                    <a:pt x="82" y="119"/>
                    <a:pt x="83" y="119"/>
                    <a:pt x="83" y="118"/>
                  </a:cubicBezTo>
                  <a:cubicBezTo>
                    <a:pt x="84" y="116"/>
                    <a:pt x="124" y="13"/>
                    <a:pt x="124" y="13"/>
                  </a:cubicBezTo>
                  <a:cubicBezTo>
                    <a:pt x="125" y="10"/>
                    <a:pt x="126" y="8"/>
                    <a:pt x="128" y="6"/>
                  </a:cubicBezTo>
                  <a:cubicBezTo>
                    <a:pt x="130" y="4"/>
                    <a:pt x="132" y="3"/>
                    <a:pt x="134" y="2"/>
                  </a:cubicBezTo>
                  <a:cubicBezTo>
                    <a:pt x="136" y="1"/>
                    <a:pt x="138" y="0"/>
                    <a:pt x="141" y="0"/>
                  </a:cubicBezTo>
                  <a:cubicBezTo>
                    <a:pt x="143" y="0"/>
                    <a:pt x="145" y="1"/>
                    <a:pt x="148" y="2"/>
                  </a:cubicBezTo>
                  <a:cubicBezTo>
                    <a:pt x="150" y="3"/>
                    <a:pt x="152" y="4"/>
                    <a:pt x="154" y="6"/>
                  </a:cubicBezTo>
                  <a:cubicBezTo>
                    <a:pt x="155" y="8"/>
                    <a:pt x="157" y="10"/>
                    <a:pt x="157" y="12"/>
                  </a:cubicBezTo>
                  <a:cubicBezTo>
                    <a:pt x="158" y="15"/>
                    <a:pt x="159" y="17"/>
                    <a:pt x="159" y="20"/>
                  </a:cubicBezTo>
                  <a:cubicBezTo>
                    <a:pt x="159" y="22"/>
                    <a:pt x="158" y="25"/>
                    <a:pt x="157" y="28"/>
                  </a:cubicBezTo>
                  <a:cubicBezTo>
                    <a:pt x="96" y="183"/>
                    <a:pt x="96" y="183"/>
                    <a:pt x="96" y="183"/>
                  </a:cubicBezTo>
                  <a:cubicBezTo>
                    <a:pt x="95" y="186"/>
                    <a:pt x="93" y="189"/>
                    <a:pt x="89" y="192"/>
                  </a:cubicBezTo>
                  <a:cubicBezTo>
                    <a:pt x="87" y="194"/>
                    <a:pt x="83" y="195"/>
                    <a:pt x="80" y="195"/>
                  </a:cubicBezTo>
                  <a:cubicBezTo>
                    <a:pt x="78" y="195"/>
                    <a:pt x="78" y="195"/>
                    <a:pt x="78" y="195"/>
                  </a:cubicBezTo>
                  <a:cubicBezTo>
                    <a:pt x="76" y="195"/>
                    <a:pt x="76" y="195"/>
                    <a:pt x="76" y="195"/>
                  </a:cubicBezTo>
                  <a:cubicBezTo>
                    <a:pt x="73" y="194"/>
                    <a:pt x="71" y="193"/>
                    <a:pt x="68" y="191"/>
                  </a:cubicBezTo>
                  <a:cubicBezTo>
                    <a:pt x="66" y="189"/>
                    <a:pt x="64" y="186"/>
                    <a:pt x="63" y="183"/>
                  </a:cubicBezTo>
                  <a:lnTo>
                    <a:pt x="1" y="28"/>
                  </a:lnTo>
                  <a:close/>
                </a:path>
              </a:pathLst>
            </a:custGeom>
            <a:solidFill>
              <a:srgbClr val="02B6C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33" name="Google Shape;833;p72"/>
            <p:cNvSpPr/>
            <p:nvPr/>
          </p:nvSpPr>
          <p:spPr>
            <a:xfrm>
              <a:off x="5991225" y="4967288"/>
              <a:ext cx="187325" cy="315913"/>
            </a:xfrm>
            <a:custGeom>
              <a:avLst/>
              <a:gdLst/>
              <a:ahLst/>
              <a:cxnLst/>
              <a:rect l="l" t="t" r="r" b="b"/>
              <a:pathLst>
                <a:path w="118" h="198" extrusionOk="0">
                  <a:moveTo>
                    <a:pt x="117" y="24"/>
                  </a:moveTo>
                  <a:cubicBezTo>
                    <a:pt x="117" y="18"/>
                    <a:pt x="117" y="18"/>
                    <a:pt x="117" y="18"/>
                  </a:cubicBezTo>
                  <a:cubicBezTo>
                    <a:pt x="118" y="16"/>
                    <a:pt x="117" y="13"/>
                    <a:pt x="116" y="11"/>
                  </a:cubicBezTo>
                  <a:cubicBezTo>
                    <a:pt x="116" y="9"/>
                    <a:pt x="114" y="7"/>
                    <a:pt x="113" y="6"/>
                  </a:cubicBezTo>
                  <a:cubicBezTo>
                    <a:pt x="112" y="4"/>
                    <a:pt x="110" y="3"/>
                    <a:pt x="108" y="2"/>
                  </a:cubicBezTo>
                  <a:cubicBezTo>
                    <a:pt x="104" y="0"/>
                    <a:pt x="100" y="0"/>
                    <a:pt x="96" y="2"/>
                  </a:cubicBezTo>
                  <a:cubicBezTo>
                    <a:pt x="92" y="4"/>
                    <a:pt x="89" y="7"/>
                    <a:pt x="88" y="11"/>
                  </a:cubicBezTo>
                  <a:cubicBezTo>
                    <a:pt x="87" y="13"/>
                    <a:pt x="87" y="16"/>
                    <a:pt x="87" y="18"/>
                  </a:cubicBezTo>
                  <a:cubicBezTo>
                    <a:pt x="87" y="81"/>
                    <a:pt x="87" y="81"/>
                    <a:pt x="87" y="81"/>
                  </a:cubicBezTo>
                  <a:cubicBezTo>
                    <a:pt x="83" y="79"/>
                    <a:pt x="79" y="77"/>
                    <a:pt x="75" y="76"/>
                  </a:cubicBezTo>
                  <a:cubicBezTo>
                    <a:pt x="70" y="75"/>
                    <a:pt x="66" y="74"/>
                    <a:pt x="61" y="74"/>
                  </a:cubicBezTo>
                  <a:cubicBezTo>
                    <a:pt x="54" y="74"/>
                    <a:pt x="46" y="76"/>
                    <a:pt x="39" y="79"/>
                  </a:cubicBezTo>
                  <a:cubicBezTo>
                    <a:pt x="33" y="82"/>
                    <a:pt x="27" y="87"/>
                    <a:pt x="22" y="92"/>
                  </a:cubicBezTo>
                  <a:cubicBezTo>
                    <a:pt x="0" y="117"/>
                    <a:pt x="0" y="154"/>
                    <a:pt x="22" y="178"/>
                  </a:cubicBezTo>
                  <a:cubicBezTo>
                    <a:pt x="27" y="184"/>
                    <a:pt x="33" y="188"/>
                    <a:pt x="39" y="191"/>
                  </a:cubicBezTo>
                  <a:cubicBezTo>
                    <a:pt x="53" y="198"/>
                    <a:pt x="69" y="198"/>
                    <a:pt x="83" y="191"/>
                  </a:cubicBezTo>
                  <a:cubicBezTo>
                    <a:pt x="90" y="188"/>
                    <a:pt x="96" y="184"/>
                    <a:pt x="101" y="178"/>
                  </a:cubicBezTo>
                  <a:cubicBezTo>
                    <a:pt x="106" y="173"/>
                    <a:pt x="110" y="166"/>
                    <a:pt x="113" y="159"/>
                  </a:cubicBezTo>
                  <a:cubicBezTo>
                    <a:pt x="116" y="152"/>
                    <a:pt x="117" y="144"/>
                    <a:pt x="118" y="136"/>
                  </a:cubicBezTo>
                  <a:cubicBezTo>
                    <a:pt x="118" y="24"/>
                    <a:pt x="118" y="24"/>
                    <a:pt x="118" y="24"/>
                  </a:cubicBezTo>
                  <a:lnTo>
                    <a:pt x="117" y="24"/>
                  </a:lnTo>
                  <a:close/>
                  <a:moveTo>
                    <a:pt x="85" y="146"/>
                  </a:moveTo>
                  <a:cubicBezTo>
                    <a:pt x="83" y="149"/>
                    <a:pt x="82" y="152"/>
                    <a:pt x="79" y="155"/>
                  </a:cubicBezTo>
                  <a:cubicBezTo>
                    <a:pt x="77" y="157"/>
                    <a:pt x="74" y="159"/>
                    <a:pt x="71" y="161"/>
                  </a:cubicBezTo>
                  <a:cubicBezTo>
                    <a:pt x="68" y="162"/>
                    <a:pt x="65" y="163"/>
                    <a:pt x="61" y="163"/>
                  </a:cubicBezTo>
                  <a:cubicBezTo>
                    <a:pt x="58" y="163"/>
                    <a:pt x="54" y="162"/>
                    <a:pt x="51" y="161"/>
                  </a:cubicBezTo>
                  <a:cubicBezTo>
                    <a:pt x="48" y="159"/>
                    <a:pt x="45" y="157"/>
                    <a:pt x="43" y="155"/>
                  </a:cubicBezTo>
                  <a:cubicBezTo>
                    <a:pt x="41" y="152"/>
                    <a:pt x="39" y="149"/>
                    <a:pt x="38" y="146"/>
                  </a:cubicBezTo>
                  <a:cubicBezTo>
                    <a:pt x="34" y="136"/>
                    <a:pt x="36" y="124"/>
                    <a:pt x="43" y="116"/>
                  </a:cubicBezTo>
                  <a:cubicBezTo>
                    <a:pt x="45" y="113"/>
                    <a:pt x="48" y="111"/>
                    <a:pt x="51" y="110"/>
                  </a:cubicBezTo>
                  <a:cubicBezTo>
                    <a:pt x="54" y="108"/>
                    <a:pt x="58" y="107"/>
                    <a:pt x="61" y="107"/>
                  </a:cubicBezTo>
                  <a:cubicBezTo>
                    <a:pt x="65" y="107"/>
                    <a:pt x="68" y="108"/>
                    <a:pt x="71" y="110"/>
                  </a:cubicBezTo>
                  <a:cubicBezTo>
                    <a:pt x="74" y="111"/>
                    <a:pt x="77" y="113"/>
                    <a:pt x="79" y="116"/>
                  </a:cubicBezTo>
                  <a:cubicBezTo>
                    <a:pt x="82" y="118"/>
                    <a:pt x="83" y="121"/>
                    <a:pt x="85" y="124"/>
                  </a:cubicBezTo>
                  <a:cubicBezTo>
                    <a:pt x="88" y="131"/>
                    <a:pt x="88" y="139"/>
                    <a:pt x="85" y="146"/>
                  </a:cubicBezTo>
                  <a:close/>
                </a:path>
              </a:pathLst>
            </a:custGeom>
            <a:solidFill>
              <a:srgbClr val="7C418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07"/>
                                        </p:tgtEl>
                                        <p:attrNameLst>
                                          <p:attrName>style.visibility</p:attrName>
                                        </p:attrNameLst>
                                      </p:cBhvr>
                                      <p:to>
                                        <p:strVal val="visible"/>
                                      </p:to>
                                    </p:set>
                                    <p:anim calcmode="lin" valueType="num">
                                      <p:cBhvr additive="base">
                                        <p:cTn id="7" dur="800"/>
                                        <p:tgtEl>
                                          <p:spTgt spid="80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09"/>
                                        </p:tgtEl>
                                        <p:attrNameLst>
                                          <p:attrName>style.visibility</p:attrName>
                                        </p:attrNameLst>
                                      </p:cBhvr>
                                      <p:to>
                                        <p:strVal val="visible"/>
                                      </p:to>
                                    </p:set>
                                    <p:anim calcmode="lin" valueType="num">
                                      <p:cBhvr additive="base">
                                        <p:cTn id="10" dur="1000"/>
                                        <p:tgtEl>
                                          <p:spTgt spid="80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811"/>
                                        </p:tgtEl>
                                        <p:attrNameLst>
                                          <p:attrName>style.visibility</p:attrName>
                                        </p:attrNameLst>
                                      </p:cBhvr>
                                      <p:to>
                                        <p:strVal val="visible"/>
                                      </p:to>
                                    </p:set>
                                    <p:anim calcmode="lin" valueType="num">
                                      <p:cBhvr additive="base">
                                        <p:cTn id="13" dur="1000"/>
                                        <p:tgtEl>
                                          <p:spTgt spid="811"/>
                                        </p:tgtEl>
                                        <p:attrNameLst>
                                          <p:attrName>ppt_x</p:attrName>
                                        </p:attrNameLst>
                                      </p:cBhvr>
                                      <p:tavLst>
                                        <p:tav tm="0">
                                          <p:val>
                                            <p:strVal val="#ppt_x-1"/>
                                          </p:val>
                                        </p:tav>
                                        <p:tav tm="100000">
                                          <p:val>
                                            <p:strVal val="#ppt_x"/>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10"/>
                                        </p:tgtEl>
                                        <p:attrNameLst>
                                          <p:attrName>style.visibility</p:attrName>
                                        </p:attrNameLst>
                                      </p:cBhvr>
                                      <p:to>
                                        <p:strVal val="visible"/>
                                      </p:to>
                                    </p:set>
                                    <p:animEffect transition="in" filter="fade">
                                      <p:cBhvr>
                                        <p:cTn id="17" dur="1300"/>
                                        <p:tgtEl>
                                          <p:spTgt spid="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grpSp>
        <p:nvGrpSpPr>
          <p:cNvPr id="4" name="Group 3">
            <a:extLst>
              <a:ext uri="{FF2B5EF4-FFF2-40B4-BE49-F238E27FC236}">
                <a16:creationId xmlns:a16="http://schemas.microsoft.com/office/drawing/2014/main" id="{3391F293-34DA-442A-81C7-2E9DF3E6477E}"/>
              </a:ext>
            </a:extLst>
          </p:cNvPr>
          <p:cNvGrpSpPr/>
          <p:nvPr/>
        </p:nvGrpSpPr>
        <p:grpSpPr>
          <a:xfrm>
            <a:off x="-300" y="2036066"/>
            <a:ext cx="8806500" cy="1308119"/>
            <a:chOff x="-300" y="2029525"/>
            <a:chExt cx="8806500" cy="1321200"/>
          </a:xfrm>
        </p:grpSpPr>
        <p:sp>
          <p:nvSpPr>
            <p:cNvPr id="839" name="Google Shape;839;p73"/>
            <p:cNvSpPr/>
            <p:nvPr/>
          </p:nvSpPr>
          <p:spPr>
            <a:xfrm>
              <a:off x="-300" y="2029525"/>
              <a:ext cx="8806500" cy="1321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73"/>
            <p:cNvSpPr txBox="1"/>
            <p:nvPr/>
          </p:nvSpPr>
          <p:spPr>
            <a:xfrm>
              <a:off x="197250" y="2256925"/>
              <a:ext cx="3876600" cy="866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1100"/>
                <a:buFont typeface="Arial"/>
                <a:buNone/>
              </a:pPr>
              <a:r>
                <a:rPr lang="vi" sz="1500" b="1" dirty="0">
                  <a:solidFill>
                    <a:srgbClr val="7F4282"/>
                  </a:solidFill>
                  <a:latin typeface="Roboto"/>
                  <a:ea typeface="Roboto"/>
                  <a:cs typeface="Roboto"/>
                  <a:sym typeface="Roboto"/>
                </a:rPr>
                <a:t>Viindoo </a:t>
              </a:r>
              <a:r>
                <a:rPr lang="vi" dirty="0">
                  <a:solidFill>
                    <a:srgbClr val="434343"/>
                  </a:solidFill>
                  <a:latin typeface="Roboto"/>
                  <a:ea typeface="Roboto"/>
                  <a:cs typeface="Roboto"/>
                  <a:sym typeface="Roboto"/>
                </a:rPr>
                <a:t>là một Giải pháp Phần mềm Quản trị Doanh nghiệp Tổng thể All-In-One.</a:t>
              </a:r>
              <a:endParaRPr dirty="0">
                <a:solidFill>
                  <a:srgbClr val="434343"/>
                </a:solidFill>
                <a:latin typeface="Roboto"/>
                <a:ea typeface="Roboto"/>
                <a:cs typeface="Roboto"/>
                <a:sym typeface="Roboto"/>
              </a:endParaRPr>
            </a:p>
          </p:txBody>
        </p:sp>
      </p:grpSp>
      <p:sp>
        <p:nvSpPr>
          <p:cNvPr id="838" name="Google Shape;838;p73"/>
          <p:cNvSpPr/>
          <p:nvPr/>
        </p:nvSpPr>
        <p:spPr>
          <a:xfrm>
            <a:off x="7403575" y="-1681237"/>
            <a:ext cx="3352500" cy="3352500"/>
          </a:xfrm>
          <a:prstGeom prst="donut">
            <a:avLst>
              <a:gd name="adj" fmla="val 23111"/>
            </a:avLst>
          </a:prstGeom>
          <a:solidFill>
            <a:srgbClr val="7F428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2" name="Google Shape;842;p73"/>
          <p:cNvSpPr/>
          <p:nvPr/>
        </p:nvSpPr>
        <p:spPr>
          <a:xfrm>
            <a:off x="-300" y="4800600"/>
            <a:ext cx="9144000" cy="342900"/>
          </a:xfrm>
          <a:prstGeom prst="rect">
            <a:avLst/>
          </a:prstGeom>
          <a:solidFill>
            <a:srgbClr val="0093A2">
              <a:alpha val="736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000">
                <a:solidFill>
                  <a:schemeClr val="lt1"/>
                </a:solidFill>
                <a:latin typeface="Montserrat"/>
                <a:ea typeface="Montserrat"/>
                <a:cs typeface="Montserrat"/>
                <a:sym typeface="Montserrat"/>
              </a:rPr>
              <a:t>Viindoo - Giải pháp Phần mềm Quản trị Doanh nghiệp All-in-one (</a:t>
            </a:r>
            <a:r>
              <a:rPr lang="vi" sz="1000" u="sng">
                <a:solidFill>
                  <a:srgbClr val="FFFF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https://viindoo/com</a:t>
            </a:r>
            <a:r>
              <a:rPr lang="vi" sz="1000">
                <a:solidFill>
                  <a:schemeClr val="lt1"/>
                </a:solidFill>
                <a:latin typeface="Montserrat"/>
                <a:ea typeface="Montserrat"/>
                <a:cs typeface="Montserrat"/>
                <a:sym typeface="Montserrat"/>
              </a:rPr>
              <a:t>)</a:t>
            </a:r>
            <a:endParaRPr sz="1000">
              <a:solidFill>
                <a:schemeClr val="lt1"/>
              </a:solidFill>
              <a:latin typeface="Montserrat"/>
              <a:ea typeface="Montserrat"/>
              <a:cs typeface="Montserrat"/>
              <a:sym typeface="Montserrat"/>
            </a:endParaRPr>
          </a:p>
        </p:txBody>
      </p:sp>
      <p:sp>
        <p:nvSpPr>
          <p:cNvPr id="844" name="Google Shape;844;p73"/>
          <p:cNvSpPr txBox="1"/>
          <p:nvPr/>
        </p:nvSpPr>
        <p:spPr>
          <a:xfrm>
            <a:off x="520150" y="336700"/>
            <a:ext cx="54972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2500" b="1">
                <a:solidFill>
                  <a:schemeClr val="accent5"/>
                </a:solidFill>
                <a:latin typeface="Montserrat"/>
                <a:ea typeface="Montserrat"/>
                <a:cs typeface="Montserrat"/>
                <a:sym typeface="Montserrat"/>
              </a:rPr>
              <a:t>Giải pháp Viindoo có gì?</a:t>
            </a:r>
            <a:endParaRPr sz="2500" i="0" u="none" strike="noStrike" cap="none">
              <a:solidFill>
                <a:schemeClr val="accent5"/>
              </a:solidFill>
              <a:latin typeface="Montserrat"/>
              <a:ea typeface="Montserrat"/>
              <a:cs typeface="Montserrat"/>
              <a:sym typeface="Montserrat"/>
            </a:endParaRPr>
          </a:p>
        </p:txBody>
      </p:sp>
      <p:sp>
        <p:nvSpPr>
          <p:cNvPr id="845" name="Google Shape;845;p73"/>
          <p:cNvSpPr/>
          <p:nvPr/>
        </p:nvSpPr>
        <p:spPr>
          <a:xfrm>
            <a:off x="-7050" y="336700"/>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2</a:t>
            </a:r>
            <a:endParaRPr sz="1600" b="1">
              <a:solidFill>
                <a:srgbClr val="FBFBFB"/>
              </a:solidFill>
              <a:latin typeface="Montserrat"/>
              <a:ea typeface="Montserrat"/>
              <a:cs typeface="Montserrat"/>
              <a:sym typeface="Montserrat"/>
            </a:endParaRPr>
          </a:p>
        </p:txBody>
      </p:sp>
      <p:grpSp>
        <p:nvGrpSpPr>
          <p:cNvPr id="5" name="Group 4">
            <a:extLst>
              <a:ext uri="{FF2B5EF4-FFF2-40B4-BE49-F238E27FC236}">
                <a16:creationId xmlns:a16="http://schemas.microsoft.com/office/drawing/2014/main" id="{6A561DF4-2719-42DD-BBD7-45D414AD1DD4}"/>
              </a:ext>
            </a:extLst>
          </p:cNvPr>
          <p:cNvGrpSpPr/>
          <p:nvPr/>
        </p:nvGrpSpPr>
        <p:grpSpPr>
          <a:xfrm>
            <a:off x="3704325" y="1070424"/>
            <a:ext cx="6086600" cy="3281443"/>
            <a:chOff x="3704325" y="1070424"/>
            <a:chExt cx="6086600" cy="3281443"/>
          </a:xfrm>
        </p:grpSpPr>
        <p:pic>
          <p:nvPicPr>
            <p:cNvPr id="840" name="Google Shape;840;p73"/>
            <p:cNvPicPr preferRelativeResize="0"/>
            <p:nvPr/>
          </p:nvPicPr>
          <p:blipFill>
            <a:blip r:embed="rId4">
              <a:alphaModFix/>
            </a:blip>
            <a:stretch>
              <a:fillRect/>
            </a:stretch>
          </p:blipFill>
          <p:spPr>
            <a:xfrm>
              <a:off x="3704325" y="1070424"/>
              <a:ext cx="6086600" cy="3281443"/>
            </a:xfrm>
            <a:prstGeom prst="rect">
              <a:avLst/>
            </a:prstGeom>
            <a:noFill/>
            <a:ln>
              <a:noFill/>
            </a:ln>
          </p:spPr>
        </p:pic>
        <p:pic>
          <p:nvPicPr>
            <p:cNvPr id="3" name="Picture 2">
              <a:extLst>
                <a:ext uri="{FF2B5EF4-FFF2-40B4-BE49-F238E27FC236}">
                  <a16:creationId xmlns:a16="http://schemas.microsoft.com/office/drawing/2014/main" id="{83F053DF-68B1-4D24-9734-F7C1884D5ED6}"/>
                </a:ext>
              </a:extLst>
            </p:cNvPr>
            <p:cNvPicPr>
              <a:picLocks noChangeAspect="1"/>
            </p:cNvPicPr>
            <p:nvPr/>
          </p:nvPicPr>
          <p:blipFill rotWithShape="1">
            <a:blip r:embed="rId5"/>
            <a:srcRect l="2635" r="4002"/>
            <a:stretch/>
          </p:blipFill>
          <p:spPr>
            <a:xfrm>
              <a:off x="4470399" y="1212339"/>
              <a:ext cx="4595120" cy="276962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Gioi thieu Giai phap">
            <a:hlinkClick r:id="" action="ppaction://media"/>
            <a:extLst>
              <a:ext uri="{FF2B5EF4-FFF2-40B4-BE49-F238E27FC236}">
                <a16:creationId xmlns:a16="http://schemas.microsoft.com/office/drawing/2014/main" id="{53A1ABBF-CFF2-41AC-A8B8-F552C5D6EC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1" cy="5143500"/>
          </a:xfrm>
          <a:prstGeom prst="rect">
            <a:avLst/>
          </a:prstGeom>
        </p:spPr>
      </p:pic>
    </p:spTree>
    <p:extLst>
      <p:ext uri="{BB962C8B-B14F-4D97-AF65-F5344CB8AC3E}">
        <p14:creationId xmlns:p14="http://schemas.microsoft.com/office/powerpoint/2010/main" val="35208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74"/>
          <p:cNvSpPr txBox="1"/>
          <p:nvPr/>
        </p:nvSpPr>
        <p:spPr>
          <a:xfrm>
            <a:off x="520150" y="336700"/>
            <a:ext cx="54972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2500" b="1">
                <a:solidFill>
                  <a:schemeClr val="accent5"/>
                </a:solidFill>
                <a:latin typeface="Montserrat"/>
                <a:ea typeface="Montserrat"/>
                <a:cs typeface="Montserrat"/>
                <a:sym typeface="Montserrat"/>
              </a:rPr>
              <a:t>Giải pháp Viindoo có gì?</a:t>
            </a:r>
            <a:endParaRPr sz="2500" i="0" u="none" strike="noStrike" cap="none">
              <a:solidFill>
                <a:schemeClr val="accent5"/>
              </a:solidFill>
              <a:latin typeface="Montserrat"/>
              <a:ea typeface="Montserrat"/>
              <a:cs typeface="Montserrat"/>
              <a:sym typeface="Montserrat"/>
            </a:endParaRPr>
          </a:p>
        </p:txBody>
      </p:sp>
      <p:sp>
        <p:nvSpPr>
          <p:cNvPr id="851" name="Google Shape;851;p74"/>
          <p:cNvSpPr/>
          <p:nvPr/>
        </p:nvSpPr>
        <p:spPr>
          <a:xfrm>
            <a:off x="-7050" y="336700"/>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2</a:t>
            </a:r>
            <a:endParaRPr sz="1600" b="1">
              <a:solidFill>
                <a:srgbClr val="FBFBFB"/>
              </a:solidFill>
              <a:latin typeface="Montserrat"/>
              <a:ea typeface="Montserrat"/>
              <a:cs typeface="Montserrat"/>
              <a:sym typeface="Montserrat"/>
            </a:endParaRPr>
          </a:p>
        </p:txBody>
      </p:sp>
      <p:grpSp>
        <p:nvGrpSpPr>
          <p:cNvPr id="852" name="Google Shape;852;p74"/>
          <p:cNvGrpSpPr/>
          <p:nvPr/>
        </p:nvGrpSpPr>
        <p:grpSpPr>
          <a:xfrm>
            <a:off x="595500" y="921075"/>
            <a:ext cx="8161800" cy="3608700"/>
            <a:chOff x="595500" y="921075"/>
            <a:chExt cx="8161800" cy="3608700"/>
          </a:xfrm>
        </p:grpSpPr>
        <p:sp>
          <p:nvSpPr>
            <p:cNvPr id="853" name="Google Shape;853;p74"/>
            <p:cNvSpPr/>
            <p:nvPr/>
          </p:nvSpPr>
          <p:spPr>
            <a:xfrm>
              <a:off x="595500" y="921075"/>
              <a:ext cx="8161800" cy="3608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4" name="Google Shape;854;p74"/>
            <p:cNvPicPr preferRelativeResize="0"/>
            <p:nvPr/>
          </p:nvPicPr>
          <p:blipFill rotWithShape="1">
            <a:blip r:embed="rId3">
              <a:alphaModFix/>
            </a:blip>
            <a:srcRect r="20299"/>
            <a:stretch/>
          </p:blipFill>
          <p:spPr>
            <a:xfrm>
              <a:off x="1153925" y="1206575"/>
              <a:ext cx="7044951" cy="3105850"/>
            </a:xfrm>
            <a:prstGeom prst="rect">
              <a:avLst/>
            </a:prstGeom>
            <a:noFill/>
            <a:ln>
              <a:noFill/>
            </a:ln>
          </p:spPr>
        </p:pic>
      </p:grpSp>
      <p:sp>
        <p:nvSpPr>
          <p:cNvPr id="855" name="Google Shape;855;p74"/>
          <p:cNvSpPr/>
          <p:nvPr/>
        </p:nvSpPr>
        <p:spPr>
          <a:xfrm>
            <a:off x="-7050" y="4838050"/>
            <a:ext cx="9224100" cy="342900"/>
          </a:xfrm>
          <a:prstGeom prst="rect">
            <a:avLst/>
          </a:prstGeom>
          <a:solidFill>
            <a:srgbClr val="0093A2">
              <a:alpha val="736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000">
                <a:solidFill>
                  <a:schemeClr val="lt1"/>
                </a:solidFill>
                <a:latin typeface="Montserrat"/>
                <a:ea typeface="Montserrat"/>
                <a:cs typeface="Montserrat"/>
                <a:sym typeface="Montserrat"/>
              </a:rPr>
              <a:t>Viindoo - Giải pháp Phần mềm Quản trị Doanh nghiệp All-in-one (</a:t>
            </a:r>
            <a:r>
              <a:rPr lang="vi" sz="1000" u="sng">
                <a:solidFill>
                  <a:srgbClr val="FFFF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https://viindoo/com</a:t>
            </a:r>
            <a:r>
              <a:rPr lang="vi" sz="1000">
                <a:solidFill>
                  <a:schemeClr val="lt1"/>
                </a:solidFill>
                <a:latin typeface="Montserrat"/>
                <a:ea typeface="Montserrat"/>
                <a:cs typeface="Montserrat"/>
                <a:sym typeface="Montserrat"/>
              </a:rPr>
              <a:t>)</a:t>
            </a:r>
            <a:endParaRPr sz="1000">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2"/>
                                        </p:tgtEl>
                                        <p:attrNameLst>
                                          <p:attrName>style.visibility</p:attrName>
                                        </p:attrNameLst>
                                      </p:cBhvr>
                                      <p:to>
                                        <p:strVal val="visible"/>
                                      </p:to>
                                    </p:set>
                                    <p:animEffect transition="in" filter="fade">
                                      <p:cBhvr>
                                        <p:cTn id="7" dur="900"/>
                                        <p:tgtEl>
                                          <p:spTgt spid="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grpSp>
        <p:nvGrpSpPr>
          <p:cNvPr id="860" name="Google Shape;860;p75"/>
          <p:cNvGrpSpPr/>
          <p:nvPr/>
        </p:nvGrpSpPr>
        <p:grpSpPr>
          <a:xfrm>
            <a:off x="5509030" y="4262784"/>
            <a:ext cx="3791432" cy="949375"/>
            <a:chOff x="7961312" y="5858750"/>
            <a:chExt cx="963613" cy="241301"/>
          </a:xfrm>
        </p:grpSpPr>
        <p:sp>
          <p:nvSpPr>
            <p:cNvPr id="861" name="Google Shape;861;p75"/>
            <p:cNvSpPr/>
            <p:nvPr/>
          </p:nvSpPr>
          <p:spPr>
            <a:xfrm>
              <a:off x="8170862"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5" y="3"/>
                    <a:pt x="6" y="2"/>
                    <a:pt x="7" y="1"/>
                  </a:cubicBezTo>
                  <a:cubicBezTo>
                    <a:pt x="9" y="0"/>
                    <a:pt x="11" y="0"/>
                    <a:pt x="12" y="0"/>
                  </a:cubicBezTo>
                  <a:cubicBezTo>
                    <a:pt x="14" y="0"/>
                    <a:pt x="16" y="0"/>
                    <a:pt x="17" y="1"/>
                  </a:cubicBezTo>
                  <a:cubicBezTo>
                    <a:pt x="19" y="2"/>
                    <a:pt x="20" y="3"/>
                    <a:pt x="21" y="4"/>
                  </a:cubicBezTo>
                  <a:cubicBezTo>
                    <a:pt x="22" y="5"/>
                    <a:pt x="23" y="7"/>
                    <a:pt x="24" y="8"/>
                  </a:cubicBezTo>
                  <a:cubicBezTo>
                    <a:pt x="25" y="10"/>
                    <a:pt x="25" y="12"/>
                    <a:pt x="25" y="14"/>
                  </a:cubicBezTo>
                  <a:cubicBezTo>
                    <a:pt x="25" y="15"/>
                    <a:pt x="25" y="17"/>
                    <a:pt x="24" y="19"/>
                  </a:cubicBezTo>
                  <a:cubicBezTo>
                    <a:pt x="23" y="21"/>
                    <a:pt x="22" y="22"/>
                    <a:pt x="21" y="23"/>
                  </a:cubicBezTo>
                  <a:cubicBezTo>
                    <a:pt x="20" y="24"/>
                    <a:pt x="19" y="25"/>
                    <a:pt x="17" y="26"/>
                  </a:cubicBezTo>
                  <a:cubicBezTo>
                    <a:pt x="16" y="27"/>
                    <a:pt x="14" y="27"/>
                    <a:pt x="12" y="27"/>
                  </a:cubicBezTo>
                  <a:cubicBezTo>
                    <a:pt x="11" y="27"/>
                    <a:pt x="9" y="27"/>
                    <a:pt x="7" y="26"/>
                  </a:cubicBezTo>
                  <a:cubicBezTo>
                    <a:pt x="6" y="25"/>
                    <a:pt x="5" y="24"/>
                    <a:pt x="3" y="23"/>
                  </a:cubicBezTo>
                  <a:cubicBezTo>
                    <a:pt x="1" y="21"/>
                    <a:pt x="0" y="17"/>
                    <a:pt x="0" y="14"/>
                  </a:cubicBezTo>
                  <a:close/>
                </a:path>
              </a:pathLst>
            </a:custGeom>
            <a:solidFill>
              <a:srgbClr val="FBFB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75"/>
            <p:cNvSpPr/>
            <p:nvPr/>
          </p:nvSpPr>
          <p:spPr>
            <a:xfrm>
              <a:off x="8172450" y="5950825"/>
              <a:ext cx="36513" cy="146050"/>
            </a:xfrm>
            <a:custGeom>
              <a:avLst/>
              <a:gdLst/>
              <a:ahLst/>
              <a:cxnLst/>
              <a:rect l="l" t="t" r="r" b="b"/>
              <a:pathLst>
                <a:path w="23" h="91" extrusionOk="0">
                  <a:moveTo>
                    <a:pt x="23" y="78"/>
                  </a:moveTo>
                  <a:cubicBezTo>
                    <a:pt x="23" y="80"/>
                    <a:pt x="23" y="81"/>
                    <a:pt x="22" y="83"/>
                  </a:cubicBezTo>
                  <a:cubicBezTo>
                    <a:pt x="22" y="84"/>
                    <a:pt x="21" y="86"/>
                    <a:pt x="20" y="87"/>
                  </a:cubicBezTo>
                  <a:cubicBezTo>
                    <a:pt x="19" y="88"/>
                    <a:pt x="17" y="89"/>
                    <a:pt x="16" y="90"/>
                  </a:cubicBezTo>
                  <a:cubicBezTo>
                    <a:pt x="13" y="91"/>
                    <a:pt x="10" y="91"/>
                    <a:pt x="7" y="90"/>
                  </a:cubicBezTo>
                  <a:cubicBezTo>
                    <a:pt x="6" y="89"/>
                    <a:pt x="4" y="88"/>
                    <a:pt x="3" y="87"/>
                  </a:cubicBezTo>
                  <a:cubicBezTo>
                    <a:pt x="1" y="85"/>
                    <a:pt x="0" y="81"/>
                    <a:pt x="0" y="78"/>
                  </a:cubicBezTo>
                  <a:cubicBezTo>
                    <a:pt x="0" y="12"/>
                    <a:pt x="0" y="12"/>
                    <a:pt x="0" y="12"/>
                  </a:cubicBezTo>
                  <a:cubicBezTo>
                    <a:pt x="0" y="9"/>
                    <a:pt x="1" y="6"/>
                    <a:pt x="3" y="3"/>
                  </a:cubicBezTo>
                  <a:cubicBezTo>
                    <a:pt x="4" y="2"/>
                    <a:pt x="6" y="1"/>
                    <a:pt x="7" y="1"/>
                  </a:cubicBezTo>
                  <a:cubicBezTo>
                    <a:pt x="9" y="0"/>
                    <a:pt x="10" y="0"/>
                    <a:pt x="12" y="0"/>
                  </a:cubicBezTo>
                  <a:cubicBezTo>
                    <a:pt x="13" y="0"/>
                    <a:pt x="15" y="0"/>
                    <a:pt x="16" y="1"/>
                  </a:cubicBezTo>
                  <a:cubicBezTo>
                    <a:pt x="18" y="1"/>
                    <a:pt x="19" y="2"/>
                    <a:pt x="20" y="3"/>
                  </a:cubicBezTo>
                  <a:cubicBezTo>
                    <a:pt x="21" y="5"/>
                    <a:pt x="22" y="6"/>
                    <a:pt x="22" y="7"/>
                  </a:cubicBezTo>
                  <a:cubicBezTo>
                    <a:pt x="23" y="9"/>
                    <a:pt x="23" y="11"/>
                    <a:pt x="23" y="12"/>
                  </a:cubicBezTo>
                  <a:lnTo>
                    <a:pt x="23" y="78"/>
                  </a:lnTo>
                  <a:close/>
                </a:path>
              </a:pathLst>
            </a:custGeom>
            <a:solidFill>
              <a:srgbClr val="FBFB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75"/>
            <p:cNvSpPr/>
            <p:nvPr/>
          </p:nvSpPr>
          <p:spPr>
            <a:xfrm>
              <a:off x="8242300" y="5893675"/>
              <a:ext cx="39688" cy="42863"/>
            </a:xfrm>
            <a:custGeom>
              <a:avLst/>
              <a:gdLst/>
              <a:ahLst/>
              <a:cxnLst/>
              <a:rect l="l" t="t" r="r" b="b"/>
              <a:pathLst>
                <a:path w="25" h="27" extrusionOk="0">
                  <a:moveTo>
                    <a:pt x="0" y="14"/>
                  </a:moveTo>
                  <a:cubicBezTo>
                    <a:pt x="0" y="12"/>
                    <a:pt x="0" y="10"/>
                    <a:pt x="1" y="8"/>
                  </a:cubicBezTo>
                  <a:cubicBezTo>
                    <a:pt x="1" y="7"/>
                    <a:pt x="2" y="5"/>
                    <a:pt x="3" y="4"/>
                  </a:cubicBezTo>
                  <a:cubicBezTo>
                    <a:pt x="4" y="3"/>
                    <a:pt x="6" y="2"/>
                    <a:pt x="7" y="1"/>
                  </a:cubicBezTo>
                  <a:cubicBezTo>
                    <a:pt x="9" y="0"/>
                    <a:pt x="10" y="0"/>
                    <a:pt x="12" y="0"/>
                  </a:cubicBezTo>
                  <a:cubicBezTo>
                    <a:pt x="14" y="0"/>
                    <a:pt x="15" y="0"/>
                    <a:pt x="17" y="1"/>
                  </a:cubicBezTo>
                  <a:cubicBezTo>
                    <a:pt x="18" y="2"/>
                    <a:pt x="20" y="3"/>
                    <a:pt x="21" y="4"/>
                  </a:cubicBezTo>
                  <a:cubicBezTo>
                    <a:pt x="22" y="5"/>
                    <a:pt x="23" y="7"/>
                    <a:pt x="24" y="8"/>
                  </a:cubicBezTo>
                  <a:cubicBezTo>
                    <a:pt x="24" y="10"/>
                    <a:pt x="25" y="12"/>
                    <a:pt x="25" y="14"/>
                  </a:cubicBezTo>
                  <a:cubicBezTo>
                    <a:pt x="25" y="15"/>
                    <a:pt x="24" y="17"/>
                    <a:pt x="24" y="19"/>
                  </a:cubicBezTo>
                  <a:cubicBezTo>
                    <a:pt x="23" y="21"/>
                    <a:pt x="22" y="22"/>
                    <a:pt x="21" y="23"/>
                  </a:cubicBezTo>
                  <a:cubicBezTo>
                    <a:pt x="20" y="24"/>
                    <a:pt x="18" y="25"/>
                    <a:pt x="17" y="26"/>
                  </a:cubicBezTo>
                  <a:cubicBezTo>
                    <a:pt x="15" y="27"/>
                    <a:pt x="14" y="27"/>
                    <a:pt x="12" y="27"/>
                  </a:cubicBezTo>
                  <a:cubicBezTo>
                    <a:pt x="10" y="27"/>
                    <a:pt x="9" y="27"/>
                    <a:pt x="7" y="26"/>
                  </a:cubicBezTo>
                  <a:cubicBezTo>
                    <a:pt x="6" y="25"/>
                    <a:pt x="4" y="24"/>
                    <a:pt x="3" y="23"/>
                  </a:cubicBezTo>
                  <a:cubicBezTo>
                    <a:pt x="2" y="22"/>
                    <a:pt x="1" y="21"/>
                    <a:pt x="1" y="19"/>
                  </a:cubicBezTo>
                  <a:cubicBezTo>
                    <a:pt x="0" y="17"/>
                    <a:pt x="0" y="15"/>
                    <a:pt x="0" y="14"/>
                  </a:cubicBezTo>
                  <a:close/>
                </a:path>
              </a:pathLst>
            </a:custGeom>
            <a:solidFill>
              <a:srgbClr val="FBFB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75"/>
            <p:cNvSpPr/>
            <p:nvPr/>
          </p:nvSpPr>
          <p:spPr>
            <a:xfrm>
              <a:off x="8242300" y="5950825"/>
              <a:ext cx="38100" cy="146050"/>
            </a:xfrm>
            <a:custGeom>
              <a:avLst/>
              <a:gdLst/>
              <a:ahLst/>
              <a:cxnLst/>
              <a:rect l="l" t="t" r="r" b="b"/>
              <a:pathLst>
                <a:path w="24" h="91" extrusionOk="0">
                  <a:moveTo>
                    <a:pt x="24" y="78"/>
                  </a:moveTo>
                  <a:cubicBezTo>
                    <a:pt x="24" y="80"/>
                    <a:pt x="24" y="81"/>
                    <a:pt x="23" y="83"/>
                  </a:cubicBezTo>
                  <a:cubicBezTo>
                    <a:pt x="22" y="84"/>
                    <a:pt x="22" y="86"/>
                    <a:pt x="21" y="87"/>
                  </a:cubicBezTo>
                  <a:cubicBezTo>
                    <a:pt x="20" y="88"/>
                    <a:pt x="18" y="89"/>
                    <a:pt x="17" y="90"/>
                  </a:cubicBezTo>
                  <a:cubicBezTo>
                    <a:pt x="14" y="91"/>
                    <a:pt x="11" y="91"/>
                    <a:pt x="8" y="90"/>
                  </a:cubicBezTo>
                  <a:cubicBezTo>
                    <a:pt x="6" y="89"/>
                    <a:pt x="5" y="88"/>
                    <a:pt x="4" y="87"/>
                  </a:cubicBezTo>
                  <a:cubicBezTo>
                    <a:pt x="2" y="85"/>
                    <a:pt x="0" y="81"/>
                    <a:pt x="0" y="78"/>
                  </a:cubicBezTo>
                  <a:cubicBezTo>
                    <a:pt x="0" y="12"/>
                    <a:pt x="0" y="12"/>
                    <a:pt x="0" y="12"/>
                  </a:cubicBezTo>
                  <a:cubicBezTo>
                    <a:pt x="0" y="9"/>
                    <a:pt x="2" y="6"/>
                    <a:pt x="4" y="3"/>
                  </a:cubicBezTo>
                  <a:cubicBezTo>
                    <a:pt x="5" y="2"/>
                    <a:pt x="6" y="1"/>
                    <a:pt x="8" y="1"/>
                  </a:cubicBezTo>
                  <a:cubicBezTo>
                    <a:pt x="9" y="0"/>
                    <a:pt x="11" y="0"/>
                    <a:pt x="12" y="0"/>
                  </a:cubicBezTo>
                  <a:cubicBezTo>
                    <a:pt x="14" y="0"/>
                    <a:pt x="16" y="0"/>
                    <a:pt x="17" y="1"/>
                  </a:cubicBezTo>
                  <a:cubicBezTo>
                    <a:pt x="20" y="2"/>
                    <a:pt x="22" y="4"/>
                    <a:pt x="23" y="7"/>
                  </a:cubicBezTo>
                  <a:cubicBezTo>
                    <a:pt x="24" y="9"/>
                    <a:pt x="24" y="11"/>
                    <a:pt x="24" y="12"/>
                  </a:cubicBezTo>
                  <a:lnTo>
                    <a:pt x="24" y="78"/>
                  </a:lnTo>
                  <a:close/>
                </a:path>
              </a:pathLst>
            </a:custGeom>
            <a:solidFill>
              <a:srgbClr val="FBFB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75"/>
            <p:cNvSpPr/>
            <p:nvPr/>
          </p:nvSpPr>
          <p:spPr>
            <a:xfrm>
              <a:off x="8313737" y="5946063"/>
              <a:ext cx="130175" cy="150813"/>
            </a:xfrm>
            <a:custGeom>
              <a:avLst/>
              <a:gdLst/>
              <a:ahLst/>
              <a:cxnLst/>
              <a:rect l="l" t="t" r="r" b="b"/>
              <a:pathLst>
                <a:path w="82" h="94" extrusionOk="0">
                  <a:moveTo>
                    <a:pt x="82" y="81"/>
                  </a:moveTo>
                  <a:cubicBezTo>
                    <a:pt x="82" y="85"/>
                    <a:pt x="80" y="88"/>
                    <a:pt x="78" y="90"/>
                  </a:cubicBezTo>
                  <a:cubicBezTo>
                    <a:pt x="76" y="93"/>
                    <a:pt x="73" y="94"/>
                    <a:pt x="70" y="94"/>
                  </a:cubicBezTo>
                  <a:cubicBezTo>
                    <a:pt x="69" y="94"/>
                    <a:pt x="67" y="94"/>
                    <a:pt x="65" y="93"/>
                  </a:cubicBezTo>
                  <a:cubicBezTo>
                    <a:pt x="64" y="92"/>
                    <a:pt x="63" y="91"/>
                    <a:pt x="62" y="90"/>
                  </a:cubicBezTo>
                  <a:cubicBezTo>
                    <a:pt x="61" y="89"/>
                    <a:pt x="60" y="88"/>
                    <a:pt x="59" y="86"/>
                  </a:cubicBezTo>
                  <a:cubicBezTo>
                    <a:pt x="58" y="85"/>
                    <a:pt x="58" y="83"/>
                    <a:pt x="58" y="81"/>
                  </a:cubicBezTo>
                  <a:cubicBezTo>
                    <a:pt x="58" y="47"/>
                    <a:pt x="58" y="47"/>
                    <a:pt x="58" y="47"/>
                  </a:cubicBezTo>
                  <a:cubicBezTo>
                    <a:pt x="58" y="46"/>
                    <a:pt x="58" y="46"/>
                    <a:pt x="58" y="46"/>
                  </a:cubicBezTo>
                  <a:cubicBezTo>
                    <a:pt x="58" y="43"/>
                    <a:pt x="58" y="41"/>
                    <a:pt x="57" y="39"/>
                  </a:cubicBezTo>
                  <a:cubicBezTo>
                    <a:pt x="56" y="36"/>
                    <a:pt x="54" y="34"/>
                    <a:pt x="53" y="32"/>
                  </a:cubicBezTo>
                  <a:cubicBezTo>
                    <a:pt x="51" y="31"/>
                    <a:pt x="49" y="29"/>
                    <a:pt x="47" y="28"/>
                  </a:cubicBezTo>
                  <a:cubicBezTo>
                    <a:pt x="45" y="27"/>
                    <a:pt x="43" y="27"/>
                    <a:pt x="40" y="27"/>
                  </a:cubicBezTo>
                  <a:cubicBezTo>
                    <a:pt x="38" y="27"/>
                    <a:pt x="36" y="27"/>
                    <a:pt x="33" y="28"/>
                  </a:cubicBezTo>
                  <a:cubicBezTo>
                    <a:pt x="31" y="29"/>
                    <a:pt x="29" y="31"/>
                    <a:pt x="28" y="33"/>
                  </a:cubicBezTo>
                  <a:cubicBezTo>
                    <a:pt x="26" y="34"/>
                    <a:pt x="25" y="37"/>
                    <a:pt x="24" y="39"/>
                  </a:cubicBezTo>
                  <a:cubicBezTo>
                    <a:pt x="23" y="41"/>
                    <a:pt x="23" y="44"/>
                    <a:pt x="23" y="47"/>
                  </a:cubicBezTo>
                  <a:cubicBezTo>
                    <a:pt x="23" y="81"/>
                    <a:pt x="23" y="81"/>
                    <a:pt x="23" y="81"/>
                  </a:cubicBezTo>
                  <a:cubicBezTo>
                    <a:pt x="23" y="83"/>
                    <a:pt x="23" y="85"/>
                    <a:pt x="22" y="86"/>
                  </a:cubicBezTo>
                  <a:cubicBezTo>
                    <a:pt x="22" y="88"/>
                    <a:pt x="21" y="89"/>
                    <a:pt x="20" y="90"/>
                  </a:cubicBezTo>
                  <a:cubicBezTo>
                    <a:pt x="19" y="91"/>
                    <a:pt x="18" y="92"/>
                    <a:pt x="16" y="93"/>
                  </a:cubicBezTo>
                  <a:cubicBezTo>
                    <a:pt x="15" y="94"/>
                    <a:pt x="13" y="94"/>
                    <a:pt x="12" y="94"/>
                  </a:cubicBezTo>
                  <a:cubicBezTo>
                    <a:pt x="8" y="94"/>
                    <a:pt x="5" y="93"/>
                    <a:pt x="3" y="90"/>
                  </a:cubicBezTo>
                  <a:cubicBezTo>
                    <a:pt x="2" y="89"/>
                    <a:pt x="1" y="88"/>
                    <a:pt x="1" y="86"/>
                  </a:cubicBezTo>
                  <a:cubicBezTo>
                    <a:pt x="0" y="85"/>
                    <a:pt x="0" y="83"/>
                    <a:pt x="0" y="81"/>
                  </a:cubicBezTo>
                  <a:cubicBezTo>
                    <a:pt x="0" y="47"/>
                    <a:pt x="0" y="47"/>
                    <a:pt x="0" y="47"/>
                  </a:cubicBezTo>
                  <a:cubicBezTo>
                    <a:pt x="0" y="41"/>
                    <a:pt x="1" y="35"/>
                    <a:pt x="3" y="29"/>
                  </a:cubicBezTo>
                  <a:cubicBezTo>
                    <a:pt x="5" y="24"/>
                    <a:pt x="8" y="19"/>
                    <a:pt x="11" y="15"/>
                  </a:cubicBezTo>
                  <a:cubicBezTo>
                    <a:pt x="15" y="11"/>
                    <a:pt x="19" y="7"/>
                    <a:pt x="24" y="5"/>
                  </a:cubicBezTo>
                  <a:cubicBezTo>
                    <a:pt x="35" y="0"/>
                    <a:pt x="46" y="0"/>
                    <a:pt x="57" y="5"/>
                  </a:cubicBezTo>
                  <a:cubicBezTo>
                    <a:pt x="62" y="7"/>
                    <a:pt x="66" y="11"/>
                    <a:pt x="70" y="15"/>
                  </a:cubicBezTo>
                  <a:cubicBezTo>
                    <a:pt x="73" y="19"/>
                    <a:pt x="76" y="24"/>
                    <a:pt x="78" y="29"/>
                  </a:cubicBezTo>
                  <a:cubicBezTo>
                    <a:pt x="81" y="35"/>
                    <a:pt x="82" y="41"/>
                    <a:pt x="82" y="47"/>
                  </a:cubicBezTo>
                  <a:cubicBezTo>
                    <a:pt x="82" y="81"/>
                    <a:pt x="82" y="81"/>
                    <a:pt x="82" y="81"/>
                  </a:cubicBezTo>
                  <a:close/>
                </a:path>
              </a:pathLst>
            </a:custGeom>
            <a:solidFill>
              <a:srgbClr val="FBFB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75"/>
            <p:cNvSpPr/>
            <p:nvPr/>
          </p:nvSpPr>
          <p:spPr>
            <a:xfrm>
              <a:off x="8631237" y="5946063"/>
              <a:ext cx="144463" cy="153988"/>
            </a:xfrm>
            <a:custGeom>
              <a:avLst/>
              <a:gdLst/>
              <a:ahLst/>
              <a:cxnLst/>
              <a:rect l="l" t="t" r="r" b="b"/>
              <a:pathLst>
                <a:path w="90" h="96" extrusionOk="0">
                  <a:moveTo>
                    <a:pt x="0" y="48"/>
                  </a:moveTo>
                  <a:cubicBezTo>
                    <a:pt x="0" y="36"/>
                    <a:pt x="4" y="24"/>
                    <a:pt x="13" y="15"/>
                  </a:cubicBezTo>
                  <a:cubicBezTo>
                    <a:pt x="16" y="11"/>
                    <a:pt x="21" y="8"/>
                    <a:pt x="26" y="5"/>
                  </a:cubicBezTo>
                  <a:cubicBezTo>
                    <a:pt x="37" y="0"/>
                    <a:pt x="49" y="0"/>
                    <a:pt x="60" y="5"/>
                  </a:cubicBezTo>
                  <a:cubicBezTo>
                    <a:pt x="65" y="8"/>
                    <a:pt x="69" y="11"/>
                    <a:pt x="73" y="15"/>
                  </a:cubicBezTo>
                  <a:cubicBezTo>
                    <a:pt x="90" y="34"/>
                    <a:pt x="90" y="62"/>
                    <a:pt x="73" y="81"/>
                  </a:cubicBezTo>
                  <a:cubicBezTo>
                    <a:pt x="69" y="85"/>
                    <a:pt x="65" y="89"/>
                    <a:pt x="60" y="91"/>
                  </a:cubicBezTo>
                  <a:cubicBezTo>
                    <a:pt x="49" y="96"/>
                    <a:pt x="37" y="96"/>
                    <a:pt x="26" y="91"/>
                  </a:cubicBezTo>
                  <a:cubicBezTo>
                    <a:pt x="21" y="89"/>
                    <a:pt x="16" y="85"/>
                    <a:pt x="13" y="81"/>
                  </a:cubicBezTo>
                  <a:cubicBezTo>
                    <a:pt x="4" y="72"/>
                    <a:pt x="0" y="60"/>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0" y="59"/>
                    <a:pt x="62" y="54"/>
                    <a:pt x="62" y="48"/>
                  </a:cubicBezTo>
                  <a:cubicBezTo>
                    <a:pt x="62" y="43"/>
                    <a:pt x="60" y="37"/>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FBFB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75"/>
            <p:cNvSpPr/>
            <p:nvPr/>
          </p:nvSpPr>
          <p:spPr>
            <a:xfrm>
              <a:off x="8786812" y="5946063"/>
              <a:ext cx="138113" cy="153988"/>
            </a:xfrm>
            <a:custGeom>
              <a:avLst/>
              <a:gdLst/>
              <a:ahLst/>
              <a:cxnLst/>
              <a:rect l="l" t="t" r="r" b="b"/>
              <a:pathLst>
                <a:path w="86" h="96" extrusionOk="0">
                  <a:moveTo>
                    <a:pt x="0" y="48"/>
                  </a:moveTo>
                  <a:cubicBezTo>
                    <a:pt x="0" y="42"/>
                    <a:pt x="1" y="36"/>
                    <a:pt x="3" y="30"/>
                  </a:cubicBezTo>
                  <a:cubicBezTo>
                    <a:pt x="5" y="25"/>
                    <a:pt x="9" y="20"/>
                    <a:pt x="13" y="15"/>
                  </a:cubicBezTo>
                  <a:cubicBezTo>
                    <a:pt x="16" y="11"/>
                    <a:pt x="21" y="8"/>
                    <a:pt x="26" y="5"/>
                  </a:cubicBezTo>
                  <a:cubicBezTo>
                    <a:pt x="37" y="0"/>
                    <a:pt x="49" y="0"/>
                    <a:pt x="60" y="5"/>
                  </a:cubicBezTo>
                  <a:cubicBezTo>
                    <a:pt x="65" y="8"/>
                    <a:pt x="69" y="11"/>
                    <a:pt x="73" y="15"/>
                  </a:cubicBezTo>
                  <a:cubicBezTo>
                    <a:pt x="82" y="24"/>
                    <a:pt x="86" y="36"/>
                    <a:pt x="86" y="48"/>
                  </a:cubicBezTo>
                  <a:cubicBezTo>
                    <a:pt x="86" y="54"/>
                    <a:pt x="85" y="61"/>
                    <a:pt x="83" y="66"/>
                  </a:cubicBezTo>
                  <a:cubicBezTo>
                    <a:pt x="80" y="72"/>
                    <a:pt x="77" y="77"/>
                    <a:pt x="73" y="81"/>
                  </a:cubicBezTo>
                  <a:cubicBezTo>
                    <a:pt x="69" y="85"/>
                    <a:pt x="65" y="89"/>
                    <a:pt x="60" y="91"/>
                  </a:cubicBezTo>
                  <a:cubicBezTo>
                    <a:pt x="49" y="96"/>
                    <a:pt x="37" y="96"/>
                    <a:pt x="26" y="91"/>
                  </a:cubicBezTo>
                  <a:cubicBezTo>
                    <a:pt x="21" y="89"/>
                    <a:pt x="16" y="85"/>
                    <a:pt x="13" y="81"/>
                  </a:cubicBezTo>
                  <a:cubicBezTo>
                    <a:pt x="9" y="77"/>
                    <a:pt x="5" y="72"/>
                    <a:pt x="3" y="66"/>
                  </a:cubicBezTo>
                  <a:cubicBezTo>
                    <a:pt x="1" y="61"/>
                    <a:pt x="0" y="54"/>
                    <a:pt x="0" y="48"/>
                  </a:cubicBezTo>
                  <a:close/>
                  <a:moveTo>
                    <a:pt x="23" y="48"/>
                  </a:moveTo>
                  <a:cubicBezTo>
                    <a:pt x="23" y="51"/>
                    <a:pt x="24" y="54"/>
                    <a:pt x="25" y="56"/>
                  </a:cubicBezTo>
                  <a:cubicBezTo>
                    <a:pt x="26" y="59"/>
                    <a:pt x="27" y="61"/>
                    <a:pt x="29" y="63"/>
                  </a:cubicBezTo>
                  <a:cubicBezTo>
                    <a:pt x="31" y="65"/>
                    <a:pt x="33" y="67"/>
                    <a:pt x="35" y="68"/>
                  </a:cubicBezTo>
                  <a:cubicBezTo>
                    <a:pt x="38" y="69"/>
                    <a:pt x="40" y="69"/>
                    <a:pt x="43" y="69"/>
                  </a:cubicBezTo>
                  <a:cubicBezTo>
                    <a:pt x="46" y="69"/>
                    <a:pt x="48" y="69"/>
                    <a:pt x="51" y="68"/>
                  </a:cubicBezTo>
                  <a:cubicBezTo>
                    <a:pt x="53" y="67"/>
                    <a:pt x="55" y="65"/>
                    <a:pt x="57" y="63"/>
                  </a:cubicBezTo>
                  <a:cubicBezTo>
                    <a:pt x="62" y="57"/>
                    <a:pt x="64" y="48"/>
                    <a:pt x="61" y="40"/>
                  </a:cubicBezTo>
                  <a:cubicBezTo>
                    <a:pt x="60" y="37"/>
                    <a:pt x="59" y="35"/>
                    <a:pt x="57" y="33"/>
                  </a:cubicBezTo>
                  <a:cubicBezTo>
                    <a:pt x="55" y="31"/>
                    <a:pt x="53" y="30"/>
                    <a:pt x="51" y="29"/>
                  </a:cubicBezTo>
                  <a:cubicBezTo>
                    <a:pt x="48" y="28"/>
                    <a:pt x="46" y="27"/>
                    <a:pt x="43" y="27"/>
                  </a:cubicBezTo>
                  <a:cubicBezTo>
                    <a:pt x="40" y="27"/>
                    <a:pt x="38" y="28"/>
                    <a:pt x="35" y="29"/>
                  </a:cubicBezTo>
                  <a:cubicBezTo>
                    <a:pt x="33" y="30"/>
                    <a:pt x="31" y="31"/>
                    <a:pt x="29" y="33"/>
                  </a:cubicBezTo>
                  <a:cubicBezTo>
                    <a:pt x="27" y="35"/>
                    <a:pt x="26" y="37"/>
                    <a:pt x="25" y="40"/>
                  </a:cubicBezTo>
                  <a:cubicBezTo>
                    <a:pt x="24" y="43"/>
                    <a:pt x="23" y="45"/>
                    <a:pt x="23" y="48"/>
                  </a:cubicBezTo>
                  <a:close/>
                </a:path>
              </a:pathLst>
            </a:custGeom>
            <a:solidFill>
              <a:srgbClr val="FBFB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75"/>
            <p:cNvSpPr/>
            <p:nvPr/>
          </p:nvSpPr>
          <p:spPr>
            <a:xfrm>
              <a:off x="7961312" y="5858750"/>
              <a:ext cx="195263" cy="238125"/>
            </a:xfrm>
            <a:custGeom>
              <a:avLst/>
              <a:gdLst/>
              <a:ahLst/>
              <a:cxnLst/>
              <a:rect l="l" t="t" r="r" b="b"/>
              <a:pathLst>
                <a:path w="122" h="149" extrusionOk="0">
                  <a:moveTo>
                    <a:pt x="1" y="21"/>
                  </a:moveTo>
                  <a:cubicBezTo>
                    <a:pt x="0" y="19"/>
                    <a:pt x="0" y="17"/>
                    <a:pt x="0" y="15"/>
                  </a:cubicBezTo>
                  <a:cubicBezTo>
                    <a:pt x="0" y="13"/>
                    <a:pt x="0" y="11"/>
                    <a:pt x="1" y="9"/>
                  </a:cubicBezTo>
                  <a:cubicBezTo>
                    <a:pt x="2" y="7"/>
                    <a:pt x="3" y="6"/>
                    <a:pt x="4" y="4"/>
                  </a:cubicBezTo>
                  <a:cubicBezTo>
                    <a:pt x="5" y="3"/>
                    <a:pt x="7" y="2"/>
                    <a:pt x="9" y="1"/>
                  </a:cubicBezTo>
                  <a:cubicBezTo>
                    <a:pt x="10" y="0"/>
                    <a:pt x="12" y="0"/>
                    <a:pt x="14" y="0"/>
                  </a:cubicBezTo>
                  <a:cubicBezTo>
                    <a:pt x="16" y="0"/>
                    <a:pt x="17" y="0"/>
                    <a:pt x="19" y="1"/>
                  </a:cubicBezTo>
                  <a:cubicBezTo>
                    <a:pt x="21" y="2"/>
                    <a:pt x="22" y="3"/>
                    <a:pt x="23" y="4"/>
                  </a:cubicBezTo>
                  <a:cubicBezTo>
                    <a:pt x="25" y="6"/>
                    <a:pt x="26" y="7"/>
                    <a:pt x="27" y="9"/>
                  </a:cubicBezTo>
                  <a:cubicBezTo>
                    <a:pt x="27" y="9"/>
                    <a:pt x="58" y="88"/>
                    <a:pt x="58" y="90"/>
                  </a:cubicBezTo>
                  <a:cubicBezTo>
                    <a:pt x="59" y="91"/>
                    <a:pt x="61" y="92"/>
                    <a:pt x="62" y="91"/>
                  </a:cubicBezTo>
                  <a:cubicBezTo>
                    <a:pt x="63" y="91"/>
                    <a:pt x="63" y="90"/>
                    <a:pt x="63" y="90"/>
                  </a:cubicBezTo>
                  <a:cubicBezTo>
                    <a:pt x="64" y="88"/>
                    <a:pt x="95" y="9"/>
                    <a:pt x="95" y="9"/>
                  </a:cubicBezTo>
                  <a:cubicBezTo>
                    <a:pt x="96" y="7"/>
                    <a:pt x="97" y="6"/>
                    <a:pt x="98" y="4"/>
                  </a:cubicBezTo>
                  <a:cubicBezTo>
                    <a:pt x="99" y="3"/>
                    <a:pt x="101" y="2"/>
                    <a:pt x="103" y="1"/>
                  </a:cubicBezTo>
                  <a:cubicBezTo>
                    <a:pt x="104" y="0"/>
                    <a:pt x="106" y="0"/>
                    <a:pt x="108" y="0"/>
                  </a:cubicBezTo>
                  <a:cubicBezTo>
                    <a:pt x="109" y="0"/>
                    <a:pt x="111" y="0"/>
                    <a:pt x="113" y="1"/>
                  </a:cubicBezTo>
                  <a:cubicBezTo>
                    <a:pt x="115" y="2"/>
                    <a:pt x="116" y="3"/>
                    <a:pt x="118" y="4"/>
                  </a:cubicBezTo>
                  <a:cubicBezTo>
                    <a:pt x="119" y="6"/>
                    <a:pt x="120" y="7"/>
                    <a:pt x="121" y="9"/>
                  </a:cubicBezTo>
                  <a:cubicBezTo>
                    <a:pt x="121" y="11"/>
                    <a:pt x="122" y="13"/>
                    <a:pt x="122" y="15"/>
                  </a:cubicBezTo>
                  <a:cubicBezTo>
                    <a:pt x="122" y="17"/>
                    <a:pt x="121" y="19"/>
                    <a:pt x="121" y="21"/>
                  </a:cubicBezTo>
                  <a:cubicBezTo>
                    <a:pt x="74" y="140"/>
                    <a:pt x="74" y="140"/>
                    <a:pt x="74" y="140"/>
                  </a:cubicBezTo>
                  <a:cubicBezTo>
                    <a:pt x="73" y="142"/>
                    <a:pt x="71" y="145"/>
                    <a:pt x="69" y="146"/>
                  </a:cubicBezTo>
                  <a:cubicBezTo>
                    <a:pt x="66" y="148"/>
                    <a:pt x="64" y="149"/>
                    <a:pt x="61" y="149"/>
                  </a:cubicBezTo>
                  <a:cubicBezTo>
                    <a:pt x="60" y="149"/>
                    <a:pt x="60" y="149"/>
                    <a:pt x="60" y="149"/>
                  </a:cubicBezTo>
                  <a:cubicBezTo>
                    <a:pt x="59" y="149"/>
                    <a:pt x="59" y="149"/>
                    <a:pt x="59" y="149"/>
                  </a:cubicBezTo>
                  <a:cubicBezTo>
                    <a:pt x="56" y="148"/>
                    <a:pt x="54" y="147"/>
                    <a:pt x="52" y="146"/>
                  </a:cubicBezTo>
                  <a:cubicBezTo>
                    <a:pt x="50" y="144"/>
                    <a:pt x="49" y="142"/>
                    <a:pt x="48" y="140"/>
                  </a:cubicBezTo>
                  <a:lnTo>
                    <a:pt x="1" y="21"/>
                  </a:lnTo>
                  <a:close/>
                </a:path>
              </a:pathLst>
            </a:custGeom>
            <a:solidFill>
              <a:srgbClr val="FBFB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75"/>
            <p:cNvSpPr/>
            <p:nvPr/>
          </p:nvSpPr>
          <p:spPr>
            <a:xfrm>
              <a:off x="8458200" y="5858750"/>
              <a:ext cx="146050" cy="241300"/>
            </a:xfrm>
            <a:custGeom>
              <a:avLst/>
              <a:gdLst/>
              <a:ahLst/>
              <a:cxnLst/>
              <a:rect l="l" t="t" r="r" b="b"/>
              <a:pathLst>
                <a:path w="91" h="151" extrusionOk="0">
                  <a:moveTo>
                    <a:pt x="91" y="18"/>
                  </a:moveTo>
                  <a:cubicBezTo>
                    <a:pt x="91" y="13"/>
                    <a:pt x="91" y="13"/>
                    <a:pt x="91" y="13"/>
                  </a:cubicBezTo>
                  <a:cubicBezTo>
                    <a:pt x="91" y="12"/>
                    <a:pt x="90" y="10"/>
                    <a:pt x="90" y="8"/>
                  </a:cubicBezTo>
                  <a:cubicBezTo>
                    <a:pt x="89" y="7"/>
                    <a:pt x="88" y="5"/>
                    <a:pt x="87" y="4"/>
                  </a:cubicBezTo>
                  <a:cubicBezTo>
                    <a:pt x="86" y="3"/>
                    <a:pt x="85" y="2"/>
                    <a:pt x="83" y="1"/>
                  </a:cubicBezTo>
                  <a:cubicBezTo>
                    <a:pt x="80" y="0"/>
                    <a:pt x="77" y="0"/>
                    <a:pt x="74" y="1"/>
                  </a:cubicBezTo>
                  <a:cubicBezTo>
                    <a:pt x="71" y="3"/>
                    <a:pt x="69" y="5"/>
                    <a:pt x="68" y="8"/>
                  </a:cubicBezTo>
                  <a:cubicBezTo>
                    <a:pt x="67" y="10"/>
                    <a:pt x="67" y="12"/>
                    <a:pt x="67" y="13"/>
                  </a:cubicBezTo>
                  <a:cubicBezTo>
                    <a:pt x="67" y="62"/>
                    <a:pt x="67" y="62"/>
                    <a:pt x="67" y="62"/>
                  </a:cubicBezTo>
                  <a:cubicBezTo>
                    <a:pt x="64" y="60"/>
                    <a:pt x="61" y="59"/>
                    <a:pt x="58" y="58"/>
                  </a:cubicBezTo>
                  <a:cubicBezTo>
                    <a:pt x="54" y="57"/>
                    <a:pt x="51" y="57"/>
                    <a:pt x="48" y="57"/>
                  </a:cubicBezTo>
                  <a:cubicBezTo>
                    <a:pt x="42" y="56"/>
                    <a:pt x="36" y="58"/>
                    <a:pt x="31" y="60"/>
                  </a:cubicBezTo>
                  <a:cubicBezTo>
                    <a:pt x="26" y="63"/>
                    <a:pt x="21" y="66"/>
                    <a:pt x="17" y="70"/>
                  </a:cubicBezTo>
                  <a:cubicBezTo>
                    <a:pt x="0" y="89"/>
                    <a:pt x="0" y="117"/>
                    <a:pt x="17" y="136"/>
                  </a:cubicBezTo>
                  <a:cubicBezTo>
                    <a:pt x="21" y="140"/>
                    <a:pt x="26" y="144"/>
                    <a:pt x="31" y="146"/>
                  </a:cubicBezTo>
                  <a:cubicBezTo>
                    <a:pt x="41" y="151"/>
                    <a:pt x="54" y="151"/>
                    <a:pt x="64" y="146"/>
                  </a:cubicBezTo>
                  <a:cubicBezTo>
                    <a:pt x="69" y="144"/>
                    <a:pt x="74" y="140"/>
                    <a:pt x="78" y="136"/>
                  </a:cubicBezTo>
                  <a:cubicBezTo>
                    <a:pt x="82" y="132"/>
                    <a:pt x="85" y="127"/>
                    <a:pt x="87" y="122"/>
                  </a:cubicBezTo>
                  <a:cubicBezTo>
                    <a:pt x="89" y="116"/>
                    <a:pt x="91" y="110"/>
                    <a:pt x="91" y="104"/>
                  </a:cubicBezTo>
                  <a:cubicBezTo>
                    <a:pt x="91" y="18"/>
                    <a:pt x="91" y="18"/>
                    <a:pt x="91" y="18"/>
                  </a:cubicBezTo>
                  <a:close/>
                  <a:moveTo>
                    <a:pt x="66" y="111"/>
                  </a:moveTo>
                  <a:cubicBezTo>
                    <a:pt x="65" y="114"/>
                    <a:pt x="63" y="116"/>
                    <a:pt x="61" y="118"/>
                  </a:cubicBezTo>
                  <a:cubicBezTo>
                    <a:pt x="60" y="120"/>
                    <a:pt x="57" y="122"/>
                    <a:pt x="55" y="123"/>
                  </a:cubicBezTo>
                  <a:cubicBezTo>
                    <a:pt x="53" y="124"/>
                    <a:pt x="50" y="124"/>
                    <a:pt x="48" y="124"/>
                  </a:cubicBezTo>
                  <a:cubicBezTo>
                    <a:pt x="45" y="124"/>
                    <a:pt x="42" y="124"/>
                    <a:pt x="40" y="123"/>
                  </a:cubicBezTo>
                  <a:cubicBezTo>
                    <a:pt x="38" y="122"/>
                    <a:pt x="35" y="120"/>
                    <a:pt x="34" y="118"/>
                  </a:cubicBezTo>
                  <a:cubicBezTo>
                    <a:pt x="32" y="116"/>
                    <a:pt x="31" y="114"/>
                    <a:pt x="30" y="111"/>
                  </a:cubicBezTo>
                  <a:cubicBezTo>
                    <a:pt x="26" y="104"/>
                    <a:pt x="28" y="95"/>
                    <a:pt x="34" y="88"/>
                  </a:cubicBezTo>
                  <a:cubicBezTo>
                    <a:pt x="35" y="86"/>
                    <a:pt x="38" y="85"/>
                    <a:pt x="40" y="84"/>
                  </a:cubicBezTo>
                  <a:cubicBezTo>
                    <a:pt x="42" y="83"/>
                    <a:pt x="45" y="82"/>
                    <a:pt x="48" y="82"/>
                  </a:cubicBezTo>
                  <a:cubicBezTo>
                    <a:pt x="50" y="82"/>
                    <a:pt x="53" y="83"/>
                    <a:pt x="55" y="84"/>
                  </a:cubicBezTo>
                  <a:cubicBezTo>
                    <a:pt x="57" y="85"/>
                    <a:pt x="60" y="86"/>
                    <a:pt x="61" y="88"/>
                  </a:cubicBezTo>
                  <a:cubicBezTo>
                    <a:pt x="63" y="90"/>
                    <a:pt x="65" y="92"/>
                    <a:pt x="66" y="95"/>
                  </a:cubicBezTo>
                  <a:cubicBezTo>
                    <a:pt x="68" y="100"/>
                    <a:pt x="68" y="106"/>
                    <a:pt x="66" y="111"/>
                  </a:cubicBezTo>
                  <a:close/>
                </a:path>
              </a:pathLst>
            </a:custGeom>
            <a:solidFill>
              <a:srgbClr val="FBFB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0" name="Google Shape;870;p75"/>
          <p:cNvSpPr/>
          <p:nvPr/>
        </p:nvSpPr>
        <p:spPr>
          <a:xfrm>
            <a:off x="-7050" y="4838050"/>
            <a:ext cx="9224100" cy="342900"/>
          </a:xfrm>
          <a:prstGeom prst="rect">
            <a:avLst/>
          </a:prstGeom>
          <a:solidFill>
            <a:srgbClr val="0093A2">
              <a:alpha val="736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000">
                <a:solidFill>
                  <a:schemeClr val="lt1"/>
                </a:solidFill>
                <a:latin typeface="Montserrat"/>
                <a:ea typeface="Montserrat"/>
                <a:cs typeface="Montserrat"/>
                <a:sym typeface="Montserrat"/>
              </a:rPr>
              <a:t>Viindoo - Giải pháp Phần mềm Quản trị Doanh nghiệp All-in-one (</a:t>
            </a:r>
            <a:r>
              <a:rPr lang="vi" sz="1000" u="sng">
                <a:solidFill>
                  <a:srgbClr val="FFFF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https://viindoo/com</a:t>
            </a:r>
            <a:r>
              <a:rPr lang="vi" sz="1000">
                <a:solidFill>
                  <a:schemeClr val="lt1"/>
                </a:solidFill>
                <a:latin typeface="Montserrat"/>
                <a:ea typeface="Montserrat"/>
                <a:cs typeface="Montserrat"/>
                <a:sym typeface="Montserrat"/>
              </a:rPr>
              <a:t>)</a:t>
            </a:r>
            <a:endParaRPr sz="1000">
              <a:solidFill>
                <a:schemeClr val="lt1"/>
              </a:solidFill>
              <a:latin typeface="Montserrat"/>
              <a:ea typeface="Montserrat"/>
              <a:cs typeface="Montserrat"/>
              <a:sym typeface="Montserrat"/>
            </a:endParaRPr>
          </a:p>
        </p:txBody>
      </p:sp>
      <p:sp>
        <p:nvSpPr>
          <p:cNvPr id="871" name="Google Shape;871;p75"/>
          <p:cNvSpPr txBox="1"/>
          <p:nvPr/>
        </p:nvSpPr>
        <p:spPr>
          <a:xfrm>
            <a:off x="460675" y="1316788"/>
            <a:ext cx="8267100" cy="604500"/>
          </a:xfrm>
          <a:prstGeom prst="rect">
            <a:avLst/>
          </a:prstGeom>
          <a:noFill/>
          <a:ln>
            <a:noFill/>
          </a:ln>
        </p:spPr>
        <p:txBody>
          <a:bodyPr spcFirstLastPara="1" wrap="square" lIns="91425" tIns="91425" rIns="91425" bIns="91425" anchor="ctr" anchorCtr="0">
            <a:noAutofit/>
          </a:bodyPr>
          <a:lstStyle/>
          <a:p>
            <a:pPr marL="457200" lvl="0" indent="-304800" algn="just" rtl="0">
              <a:lnSpc>
                <a:spcPct val="150000"/>
              </a:lnSpc>
              <a:spcBef>
                <a:spcPts val="0"/>
              </a:spcBef>
              <a:spcAft>
                <a:spcPts val="0"/>
              </a:spcAft>
              <a:buClr>
                <a:srgbClr val="01B8CB"/>
              </a:buClr>
              <a:buSzPts val="1200"/>
              <a:buFont typeface="Roboto"/>
              <a:buChar char="●"/>
            </a:pPr>
            <a:r>
              <a:rPr lang="vi" sz="1200">
                <a:latin typeface="Roboto"/>
                <a:ea typeface="Roboto"/>
                <a:cs typeface="Roboto"/>
                <a:sym typeface="Roboto"/>
              </a:rPr>
              <a:t>Tháng 4/2021: Giải pháp Quản trị doanh nghiệp Viindoo nhận </a:t>
            </a:r>
            <a:r>
              <a:rPr lang="vi" sz="1200" b="1">
                <a:solidFill>
                  <a:schemeClr val="accent5"/>
                </a:solidFill>
                <a:latin typeface="Roboto"/>
                <a:ea typeface="Roboto"/>
                <a:cs typeface="Roboto"/>
                <a:sym typeface="Roboto"/>
              </a:rPr>
              <a:t>Giải thưởng Sao Khuê</a:t>
            </a:r>
            <a:r>
              <a:rPr lang="vi" sz="1200" b="1">
                <a:latin typeface="Roboto"/>
                <a:ea typeface="Roboto"/>
                <a:cs typeface="Roboto"/>
                <a:sym typeface="Roboto"/>
              </a:rPr>
              <a:t> </a:t>
            </a:r>
            <a:r>
              <a:rPr lang="vi" sz="1200">
                <a:latin typeface="Roboto"/>
                <a:ea typeface="Roboto"/>
                <a:cs typeface="Roboto"/>
                <a:sym typeface="Roboto"/>
              </a:rPr>
              <a:t>cho hạng mục </a:t>
            </a:r>
            <a:r>
              <a:rPr lang="vi" sz="1200" i="1">
                <a:latin typeface="Roboto"/>
                <a:ea typeface="Roboto"/>
                <a:cs typeface="Roboto"/>
                <a:sym typeface="Roboto"/>
              </a:rPr>
              <a:t>“Sản phẩm xuất sắc”</a:t>
            </a:r>
            <a:r>
              <a:rPr lang="vi" sz="1200">
                <a:latin typeface="Roboto"/>
                <a:ea typeface="Roboto"/>
                <a:cs typeface="Roboto"/>
                <a:sym typeface="Roboto"/>
              </a:rPr>
              <a:t> của ngành phần mềm CNTT Việt Nam thuộc lĩnh vực Quản lý, điều hành tổ chức doanh nghiệp.</a:t>
            </a:r>
            <a:endParaRPr sz="1200">
              <a:latin typeface="Roboto"/>
              <a:ea typeface="Roboto"/>
              <a:cs typeface="Roboto"/>
              <a:sym typeface="Roboto"/>
            </a:endParaRPr>
          </a:p>
        </p:txBody>
      </p:sp>
      <p:sp>
        <p:nvSpPr>
          <p:cNvPr id="872" name="Google Shape;872;p75"/>
          <p:cNvSpPr txBox="1"/>
          <p:nvPr/>
        </p:nvSpPr>
        <p:spPr>
          <a:xfrm>
            <a:off x="460675" y="887000"/>
            <a:ext cx="7791300" cy="3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 b="1">
                <a:solidFill>
                  <a:srgbClr val="7F4282"/>
                </a:solidFill>
                <a:latin typeface="Montserrat"/>
                <a:ea typeface="Montserrat"/>
                <a:cs typeface="Montserrat"/>
                <a:sym typeface="Montserrat"/>
              </a:rPr>
              <a:t>Giải pháp nhận Giải thưởng Sao Khuê 2021</a:t>
            </a:r>
            <a:endParaRPr b="1">
              <a:solidFill>
                <a:srgbClr val="7F4282"/>
              </a:solidFill>
              <a:latin typeface="Montserrat"/>
              <a:ea typeface="Montserrat"/>
              <a:cs typeface="Montserrat"/>
              <a:sym typeface="Montserrat"/>
            </a:endParaRPr>
          </a:p>
        </p:txBody>
      </p:sp>
      <p:pic>
        <p:nvPicPr>
          <p:cNvPr id="873" name="Google Shape;873;p75"/>
          <p:cNvPicPr preferRelativeResize="0"/>
          <p:nvPr/>
        </p:nvPicPr>
        <p:blipFill>
          <a:blip r:embed="rId4">
            <a:alphaModFix/>
          </a:blip>
          <a:stretch>
            <a:fillRect/>
          </a:stretch>
        </p:blipFill>
        <p:spPr>
          <a:xfrm>
            <a:off x="5512850" y="2010125"/>
            <a:ext cx="2739150" cy="2739150"/>
          </a:xfrm>
          <a:prstGeom prst="rect">
            <a:avLst/>
          </a:prstGeom>
          <a:noFill/>
          <a:ln>
            <a:noFill/>
          </a:ln>
        </p:spPr>
      </p:pic>
      <p:pic>
        <p:nvPicPr>
          <p:cNvPr id="874" name="Google Shape;874;p75"/>
          <p:cNvPicPr preferRelativeResize="0"/>
          <p:nvPr/>
        </p:nvPicPr>
        <p:blipFill rotWithShape="1">
          <a:blip r:embed="rId5">
            <a:alphaModFix/>
          </a:blip>
          <a:srcRect l="16106" t="7938" r="12500" b="8140"/>
          <a:stretch/>
        </p:blipFill>
        <p:spPr>
          <a:xfrm>
            <a:off x="1113898" y="2010125"/>
            <a:ext cx="3722225" cy="2739150"/>
          </a:xfrm>
          <a:prstGeom prst="rect">
            <a:avLst/>
          </a:prstGeom>
          <a:noFill/>
          <a:ln>
            <a:noFill/>
          </a:ln>
        </p:spPr>
      </p:pic>
      <p:sp>
        <p:nvSpPr>
          <p:cNvPr id="875" name="Google Shape;875;p75"/>
          <p:cNvSpPr txBox="1"/>
          <p:nvPr/>
        </p:nvSpPr>
        <p:spPr>
          <a:xfrm>
            <a:off x="520150" y="336700"/>
            <a:ext cx="54972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2500" b="1">
                <a:solidFill>
                  <a:schemeClr val="accent5"/>
                </a:solidFill>
                <a:latin typeface="Montserrat"/>
                <a:ea typeface="Montserrat"/>
                <a:cs typeface="Montserrat"/>
                <a:sym typeface="Montserrat"/>
              </a:rPr>
              <a:t>Giải pháp Viindoo có gì?</a:t>
            </a:r>
            <a:endParaRPr sz="2500" i="0" u="none" strike="noStrike" cap="none">
              <a:solidFill>
                <a:schemeClr val="accent5"/>
              </a:solidFill>
              <a:latin typeface="Montserrat"/>
              <a:ea typeface="Montserrat"/>
              <a:cs typeface="Montserrat"/>
              <a:sym typeface="Montserrat"/>
            </a:endParaRPr>
          </a:p>
        </p:txBody>
      </p:sp>
      <p:sp>
        <p:nvSpPr>
          <p:cNvPr id="876" name="Google Shape;876;p75"/>
          <p:cNvSpPr/>
          <p:nvPr/>
        </p:nvSpPr>
        <p:spPr>
          <a:xfrm>
            <a:off x="-7050" y="336700"/>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2</a:t>
            </a:r>
            <a:endParaRPr sz="1600" b="1">
              <a:solidFill>
                <a:srgbClr val="FBFBFB"/>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72"/>
                                        </p:tgtEl>
                                        <p:attrNameLst>
                                          <p:attrName>style.visibility</p:attrName>
                                        </p:attrNameLst>
                                      </p:cBhvr>
                                      <p:to>
                                        <p:strVal val="visible"/>
                                      </p:to>
                                    </p:set>
                                    <p:anim calcmode="lin" valueType="num">
                                      <p:cBhvr additive="base">
                                        <p:cTn id="7" dur="1000"/>
                                        <p:tgtEl>
                                          <p:spTgt spid="87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1"/>
                                        </p:tgtEl>
                                        <p:attrNameLst>
                                          <p:attrName>style.visibility</p:attrName>
                                        </p:attrNameLst>
                                      </p:cBhvr>
                                      <p:to>
                                        <p:strVal val="visible"/>
                                      </p:to>
                                    </p:set>
                                    <p:animEffect transition="in" filter="fade">
                                      <p:cBhvr>
                                        <p:cTn id="12" dur="700"/>
                                        <p:tgtEl>
                                          <p:spTgt spid="871"/>
                                        </p:tgtEl>
                                      </p:cBhvr>
                                    </p:animEffect>
                                  </p:childTnLst>
                                </p:cTn>
                              </p:par>
                              <p:par>
                                <p:cTn id="13" presetID="10" presetClass="entr" presetSubtype="0" fill="hold" nodeType="withEffect">
                                  <p:stCondLst>
                                    <p:cond delay="0"/>
                                  </p:stCondLst>
                                  <p:childTnLst>
                                    <p:set>
                                      <p:cBhvr>
                                        <p:cTn id="14" dur="1" fill="hold">
                                          <p:stCondLst>
                                            <p:cond delay="0"/>
                                          </p:stCondLst>
                                        </p:cTn>
                                        <p:tgtEl>
                                          <p:spTgt spid="874"/>
                                        </p:tgtEl>
                                        <p:attrNameLst>
                                          <p:attrName>style.visibility</p:attrName>
                                        </p:attrNameLst>
                                      </p:cBhvr>
                                      <p:to>
                                        <p:strVal val="visible"/>
                                      </p:to>
                                    </p:set>
                                    <p:animEffect transition="in" filter="fade">
                                      <p:cBhvr>
                                        <p:cTn id="15" dur="1200"/>
                                        <p:tgtEl>
                                          <p:spTgt spid="874"/>
                                        </p:tgtEl>
                                      </p:cBhvr>
                                    </p:animEffect>
                                  </p:childTnLst>
                                </p:cTn>
                              </p:par>
                              <p:par>
                                <p:cTn id="16" presetID="10" presetClass="entr" presetSubtype="0" fill="hold" nodeType="withEffect">
                                  <p:stCondLst>
                                    <p:cond delay="0"/>
                                  </p:stCondLst>
                                  <p:childTnLst>
                                    <p:set>
                                      <p:cBhvr>
                                        <p:cTn id="17" dur="1" fill="hold">
                                          <p:stCondLst>
                                            <p:cond delay="0"/>
                                          </p:stCondLst>
                                        </p:cTn>
                                        <p:tgtEl>
                                          <p:spTgt spid="873"/>
                                        </p:tgtEl>
                                        <p:attrNameLst>
                                          <p:attrName>style.visibility</p:attrName>
                                        </p:attrNameLst>
                                      </p:cBhvr>
                                      <p:to>
                                        <p:strVal val="visible"/>
                                      </p:to>
                                    </p:set>
                                    <p:animEffect transition="in" filter="fade">
                                      <p:cBhvr>
                                        <p:cTn id="18" dur="1100"/>
                                        <p:tgtEl>
                                          <p:spTgt spid="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grpSp>
        <p:nvGrpSpPr>
          <p:cNvPr id="881" name="Google Shape;881;p76"/>
          <p:cNvGrpSpPr/>
          <p:nvPr/>
        </p:nvGrpSpPr>
        <p:grpSpPr>
          <a:xfrm>
            <a:off x="5914675" y="1293475"/>
            <a:ext cx="2764350" cy="2935925"/>
            <a:chOff x="5914675" y="1293475"/>
            <a:chExt cx="2764350" cy="2935925"/>
          </a:xfrm>
        </p:grpSpPr>
        <p:grpSp>
          <p:nvGrpSpPr>
            <p:cNvPr id="882" name="Google Shape;882;p76"/>
            <p:cNvGrpSpPr/>
            <p:nvPr/>
          </p:nvGrpSpPr>
          <p:grpSpPr>
            <a:xfrm>
              <a:off x="5914675" y="1293475"/>
              <a:ext cx="2764350" cy="2935925"/>
              <a:chOff x="3688825" y="1293475"/>
              <a:chExt cx="2764350" cy="2935925"/>
            </a:xfrm>
          </p:grpSpPr>
          <p:cxnSp>
            <p:nvCxnSpPr>
              <p:cNvPr id="883" name="Google Shape;883;p76"/>
              <p:cNvCxnSpPr>
                <a:stCxn id="884" idx="0"/>
              </p:cNvCxnSpPr>
              <p:nvPr/>
            </p:nvCxnSpPr>
            <p:spPr>
              <a:xfrm>
                <a:off x="5097750" y="1774675"/>
                <a:ext cx="0" cy="843000"/>
              </a:xfrm>
              <a:prstGeom prst="straightConnector1">
                <a:avLst/>
              </a:prstGeom>
              <a:noFill/>
              <a:ln w="9525" cap="flat" cmpd="sng">
                <a:solidFill>
                  <a:srgbClr val="000000"/>
                </a:solidFill>
                <a:prstDash val="dash"/>
                <a:round/>
                <a:headEnd type="none" w="med" len="med"/>
                <a:tailEnd type="none" w="med" len="med"/>
              </a:ln>
            </p:spPr>
          </p:cxnSp>
          <p:sp>
            <p:nvSpPr>
              <p:cNvPr id="884" name="Google Shape;884;p76"/>
              <p:cNvSpPr/>
              <p:nvPr/>
            </p:nvSpPr>
            <p:spPr>
              <a:xfrm rot="10800000">
                <a:off x="4857150" y="1293475"/>
                <a:ext cx="481200" cy="481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76"/>
              <p:cNvSpPr/>
              <p:nvPr/>
            </p:nvSpPr>
            <p:spPr>
              <a:xfrm>
                <a:off x="3742375" y="2500575"/>
                <a:ext cx="2710800" cy="800400"/>
              </a:xfrm>
              <a:prstGeom prst="notchedRightArrow">
                <a:avLst>
                  <a:gd name="adj1" fmla="val 74710"/>
                  <a:gd name="adj2" fmla="val 51726"/>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 sz="1700">
                    <a:solidFill>
                      <a:srgbClr val="FFFFFF"/>
                    </a:solidFill>
                    <a:latin typeface="Fira Sans Extra Condensed Medium"/>
                    <a:ea typeface="Fira Sans Extra Condensed Medium"/>
                    <a:cs typeface="Fira Sans Extra Condensed Medium"/>
                    <a:sym typeface="Fira Sans Extra Condensed Medium"/>
                  </a:rPr>
                  <a:t>3</a:t>
                </a:r>
                <a:endParaRPr sz="1700">
                  <a:solidFill>
                    <a:srgbClr val="FFFFFF"/>
                  </a:solidFill>
                </a:endParaRPr>
              </a:p>
            </p:txBody>
          </p:sp>
          <p:sp>
            <p:nvSpPr>
              <p:cNvPr id="886" name="Google Shape;886;p76"/>
              <p:cNvSpPr txBox="1"/>
              <p:nvPr/>
            </p:nvSpPr>
            <p:spPr>
              <a:xfrm>
                <a:off x="3688825" y="3429000"/>
                <a:ext cx="2710800" cy="80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900" b="1">
                    <a:solidFill>
                      <a:schemeClr val="dk2"/>
                    </a:solidFill>
                    <a:latin typeface="Roboto"/>
                    <a:ea typeface="Roboto"/>
                    <a:cs typeface="Roboto"/>
                    <a:sym typeface="Roboto"/>
                  </a:rPr>
                  <a:t>Giám sát hậu triển khai</a:t>
                </a:r>
                <a:endParaRPr sz="1900" b="1">
                  <a:solidFill>
                    <a:schemeClr val="dk2"/>
                  </a:solidFill>
                  <a:latin typeface="Roboto"/>
                  <a:ea typeface="Roboto"/>
                  <a:cs typeface="Roboto"/>
                  <a:sym typeface="Roboto"/>
                </a:endParaRPr>
              </a:p>
            </p:txBody>
          </p:sp>
        </p:grpSp>
        <p:pic>
          <p:nvPicPr>
            <p:cNvPr id="887" name="Google Shape;887;p76"/>
            <p:cNvPicPr preferRelativeResize="0"/>
            <p:nvPr/>
          </p:nvPicPr>
          <p:blipFill>
            <a:blip r:embed="rId3">
              <a:alphaModFix/>
            </a:blip>
            <a:stretch>
              <a:fillRect/>
            </a:stretch>
          </p:blipFill>
          <p:spPr>
            <a:xfrm>
              <a:off x="7195699" y="1393100"/>
              <a:ext cx="255800" cy="255800"/>
            </a:xfrm>
            <a:prstGeom prst="rect">
              <a:avLst/>
            </a:prstGeom>
            <a:noFill/>
            <a:ln>
              <a:noFill/>
            </a:ln>
          </p:spPr>
        </p:pic>
      </p:grpSp>
      <p:sp>
        <p:nvSpPr>
          <p:cNvPr id="888" name="Google Shape;888;p76"/>
          <p:cNvSpPr/>
          <p:nvPr/>
        </p:nvSpPr>
        <p:spPr>
          <a:xfrm>
            <a:off x="0" y="844300"/>
            <a:ext cx="5961900" cy="3814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76"/>
          <p:cNvGrpSpPr/>
          <p:nvPr/>
        </p:nvGrpSpPr>
        <p:grpSpPr>
          <a:xfrm>
            <a:off x="3387925" y="1293475"/>
            <a:ext cx="2504100" cy="2792200"/>
            <a:chOff x="3464125" y="1293475"/>
            <a:chExt cx="2504100" cy="2792200"/>
          </a:xfrm>
        </p:grpSpPr>
        <p:grpSp>
          <p:nvGrpSpPr>
            <p:cNvPr id="890" name="Google Shape;890;p76"/>
            <p:cNvGrpSpPr/>
            <p:nvPr/>
          </p:nvGrpSpPr>
          <p:grpSpPr>
            <a:xfrm>
              <a:off x="3464125" y="1293475"/>
              <a:ext cx="2504100" cy="2792200"/>
              <a:chOff x="2226325" y="1293475"/>
              <a:chExt cx="2504100" cy="2792200"/>
            </a:xfrm>
          </p:grpSpPr>
          <p:cxnSp>
            <p:nvCxnSpPr>
              <p:cNvPr id="891" name="Google Shape;891;p76"/>
              <p:cNvCxnSpPr>
                <a:stCxn id="892" idx="0"/>
              </p:cNvCxnSpPr>
              <p:nvPr/>
            </p:nvCxnSpPr>
            <p:spPr>
              <a:xfrm>
                <a:off x="3478375" y="1774675"/>
                <a:ext cx="0" cy="843000"/>
              </a:xfrm>
              <a:prstGeom prst="straightConnector1">
                <a:avLst/>
              </a:prstGeom>
              <a:noFill/>
              <a:ln w="9525" cap="flat" cmpd="sng">
                <a:solidFill>
                  <a:srgbClr val="000000"/>
                </a:solidFill>
                <a:prstDash val="dash"/>
                <a:round/>
                <a:headEnd type="none" w="med" len="med"/>
                <a:tailEnd type="none" w="med" len="med"/>
              </a:ln>
            </p:spPr>
          </p:cxnSp>
          <p:sp>
            <p:nvSpPr>
              <p:cNvPr id="892" name="Google Shape;892;p76"/>
              <p:cNvSpPr/>
              <p:nvPr/>
            </p:nvSpPr>
            <p:spPr>
              <a:xfrm rot="10800000">
                <a:off x="3237775" y="1293475"/>
                <a:ext cx="481200" cy="481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6"/>
              <p:cNvSpPr/>
              <p:nvPr/>
            </p:nvSpPr>
            <p:spPr>
              <a:xfrm>
                <a:off x="2226325" y="2500575"/>
                <a:ext cx="2504100" cy="800400"/>
              </a:xfrm>
              <a:prstGeom prst="notchedRightArrow">
                <a:avLst>
                  <a:gd name="adj1" fmla="val 74710"/>
                  <a:gd name="adj2" fmla="val 51726"/>
                </a:avLst>
              </a:prstGeom>
              <a:solidFill>
                <a:srgbClr val="038395"/>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 sz="1700">
                    <a:solidFill>
                      <a:srgbClr val="FFFFFF"/>
                    </a:solidFill>
                    <a:latin typeface="Fira Sans Extra Condensed Medium"/>
                    <a:ea typeface="Fira Sans Extra Condensed Medium"/>
                    <a:cs typeface="Fira Sans Extra Condensed Medium"/>
                    <a:sym typeface="Fira Sans Extra Condensed Medium"/>
                  </a:rPr>
                  <a:t>2</a:t>
                </a:r>
                <a:endParaRPr sz="1700">
                  <a:solidFill>
                    <a:srgbClr val="FFFFFF"/>
                  </a:solidFill>
                </a:endParaRPr>
              </a:p>
            </p:txBody>
          </p:sp>
          <p:sp>
            <p:nvSpPr>
              <p:cNvPr id="894" name="Google Shape;894;p76"/>
              <p:cNvSpPr txBox="1"/>
              <p:nvPr/>
            </p:nvSpPr>
            <p:spPr>
              <a:xfrm>
                <a:off x="2707675" y="3564275"/>
                <a:ext cx="1541400" cy="521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vi" sz="1900" b="1">
                    <a:solidFill>
                      <a:schemeClr val="dk2"/>
                    </a:solidFill>
                    <a:latin typeface="Roboto"/>
                    <a:ea typeface="Roboto"/>
                    <a:cs typeface="Roboto"/>
                    <a:sym typeface="Roboto"/>
                  </a:rPr>
                  <a:t>Triển</a:t>
                </a:r>
                <a:r>
                  <a:rPr lang="vi" sz="1200">
                    <a:solidFill>
                      <a:schemeClr val="dk2"/>
                    </a:solidFill>
                    <a:latin typeface="Roboto"/>
                    <a:ea typeface="Roboto"/>
                    <a:cs typeface="Roboto"/>
                    <a:sym typeface="Roboto"/>
                  </a:rPr>
                  <a:t> </a:t>
                </a:r>
                <a:r>
                  <a:rPr lang="vi" sz="1900" b="1">
                    <a:solidFill>
                      <a:schemeClr val="dk2"/>
                    </a:solidFill>
                    <a:latin typeface="Roboto"/>
                    <a:ea typeface="Roboto"/>
                    <a:cs typeface="Roboto"/>
                    <a:sym typeface="Roboto"/>
                  </a:rPr>
                  <a:t>khai</a:t>
                </a:r>
                <a:endParaRPr sz="1200">
                  <a:solidFill>
                    <a:schemeClr val="dk2"/>
                  </a:solidFill>
                  <a:latin typeface="Roboto"/>
                  <a:ea typeface="Roboto"/>
                  <a:cs typeface="Roboto"/>
                  <a:sym typeface="Roboto"/>
                </a:endParaRPr>
              </a:p>
            </p:txBody>
          </p:sp>
        </p:grpSp>
        <p:pic>
          <p:nvPicPr>
            <p:cNvPr id="895" name="Google Shape;895;p76"/>
            <p:cNvPicPr preferRelativeResize="0"/>
            <p:nvPr/>
          </p:nvPicPr>
          <p:blipFill>
            <a:blip r:embed="rId4">
              <a:alphaModFix/>
            </a:blip>
            <a:stretch>
              <a:fillRect/>
            </a:stretch>
          </p:blipFill>
          <p:spPr>
            <a:xfrm>
              <a:off x="4588274" y="1393100"/>
              <a:ext cx="255800" cy="255800"/>
            </a:xfrm>
            <a:prstGeom prst="rect">
              <a:avLst/>
            </a:prstGeom>
            <a:noFill/>
            <a:ln>
              <a:noFill/>
            </a:ln>
          </p:spPr>
        </p:pic>
      </p:grpSp>
      <p:sp>
        <p:nvSpPr>
          <p:cNvPr id="896" name="Google Shape;896;p76"/>
          <p:cNvSpPr/>
          <p:nvPr/>
        </p:nvSpPr>
        <p:spPr>
          <a:xfrm>
            <a:off x="0" y="941350"/>
            <a:ext cx="3419400" cy="3717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6"/>
          <p:cNvSpPr/>
          <p:nvPr/>
        </p:nvSpPr>
        <p:spPr>
          <a:xfrm>
            <a:off x="-1533100" y="2982176"/>
            <a:ext cx="2143601" cy="2161326"/>
          </a:xfrm>
          <a:custGeom>
            <a:avLst/>
            <a:gdLst/>
            <a:ahLst/>
            <a:cxnLst/>
            <a:rect l="l" t="t" r="r" b="b"/>
            <a:pathLst>
              <a:path w="1738" h="1742" extrusionOk="0">
                <a:moveTo>
                  <a:pt x="992" y="64"/>
                </a:moveTo>
                <a:cubicBezTo>
                  <a:pt x="1665" y="692"/>
                  <a:pt x="1665" y="692"/>
                  <a:pt x="1665" y="692"/>
                </a:cubicBezTo>
                <a:cubicBezTo>
                  <a:pt x="1735" y="757"/>
                  <a:pt x="1738" y="865"/>
                  <a:pt x="1674" y="935"/>
                </a:cubicBezTo>
                <a:cubicBezTo>
                  <a:pt x="989" y="1669"/>
                  <a:pt x="989" y="1669"/>
                  <a:pt x="989" y="1669"/>
                </a:cubicBezTo>
                <a:cubicBezTo>
                  <a:pt x="924" y="1739"/>
                  <a:pt x="815" y="1742"/>
                  <a:pt x="746" y="1678"/>
                </a:cubicBezTo>
                <a:cubicBezTo>
                  <a:pt x="73" y="1050"/>
                  <a:pt x="73" y="1050"/>
                  <a:pt x="73" y="1050"/>
                </a:cubicBezTo>
                <a:cubicBezTo>
                  <a:pt x="3" y="985"/>
                  <a:pt x="0" y="877"/>
                  <a:pt x="64" y="807"/>
                </a:cubicBezTo>
                <a:cubicBezTo>
                  <a:pt x="749" y="73"/>
                  <a:pt x="749" y="73"/>
                  <a:pt x="749" y="73"/>
                </a:cubicBezTo>
                <a:cubicBezTo>
                  <a:pt x="814" y="3"/>
                  <a:pt x="923" y="0"/>
                  <a:pt x="992" y="64"/>
                </a:cubicBezTo>
                <a:close/>
              </a:path>
            </a:pathLst>
          </a:custGeom>
          <a:solidFill>
            <a:srgbClr val="EFEF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76"/>
          <p:cNvSpPr/>
          <p:nvPr/>
        </p:nvSpPr>
        <p:spPr>
          <a:xfrm>
            <a:off x="8678976" y="1118100"/>
            <a:ext cx="1465373" cy="1469046"/>
          </a:xfrm>
          <a:custGeom>
            <a:avLst/>
            <a:gdLst/>
            <a:ahLst/>
            <a:cxnLst/>
            <a:rect l="l" t="t" r="r" b="b"/>
            <a:pathLst>
              <a:path w="1738" h="1742" extrusionOk="0">
                <a:moveTo>
                  <a:pt x="992" y="64"/>
                </a:moveTo>
                <a:cubicBezTo>
                  <a:pt x="1665" y="692"/>
                  <a:pt x="1665" y="692"/>
                  <a:pt x="1665" y="692"/>
                </a:cubicBezTo>
                <a:cubicBezTo>
                  <a:pt x="1735" y="757"/>
                  <a:pt x="1738" y="865"/>
                  <a:pt x="1674" y="935"/>
                </a:cubicBezTo>
                <a:cubicBezTo>
                  <a:pt x="989" y="1669"/>
                  <a:pt x="989" y="1669"/>
                  <a:pt x="989" y="1669"/>
                </a:cubicBezTo>
                <a:cubicBezTo>
                  <a:pt x="924" y="1739"/>
                  <a:pt x="815" y="1742"/>
                  <a:pt x="746" y="1678"/>
                </a:cubicBezTo>
                <a:cubicBezTo>
                  <a:pt x="73" y="1050"/>
                  <a:pt x="73" y="1050"/>
                  <a:pt x="73" y="1050"/>
                </a:cubicBezTo>
                <a:cubicBezTo>
                  <a:pt x="3" y="985"/>
                  <a:pt x="0" y="877"/>
                  <a:pt x="64" y="807"/>
                </a:cubicBezTo>
                <a:cubicBezTo>
                  <a:pt x="749" y="73"/>
                  <a:pt x="749" y="73"/>
                  <a:pt x="749" y="73"/>
                </a:cubicBezTo>
                <a:cubicBezTo>
                  <a:pt x="814" y="3"/>
                  <a:pt x="923" y="0"/>
                  <a:pt x="992" y="64"/>
                </a:cubicBezTo>
                <a:close/>
              </a:path>
            </a:pathLst>
          </a:custGeom>
          <a:solidFill>
            <a:srgbClr val="EFEF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76"/>
          <p:cNvSpPr/>
          <p:nvPr/>
        </p:nvSpPr>
        <p:spPr>
          <a:xfrm>
            <a:off x="-7050" y="4838050"/>
            <a:ext cx="9224100" cy="342900"/>
          </a:xfrm>
          <a:prstGeom prst="rect">
            <a:avLst/>
          </a:prstGeom>
          <a:solidFill>
            <a:srgbClr val="0093A2">
              <a:alpha val="736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000">
                <a:solidFill>
                  <a:schemeClr val="lt1"/>
                </a:solidFill>
                <a:latin typeface="Montserrat"/>
                <a:ea typeface="Montserrat"/>
                <a:cs typeface="Montserrat"/>
                <a:sym typeface="Montserrat"/>
              </a:rPr>
              <a:t>Viindoo - Giải pháp Phần mềm Quản trị Doanh nghiệp All-in-one (</a:t>
            </a:r>
            <a:r>
              <a:rPr lang="vi" sz="1000" u="sng">
                <a:solidFill>
                  <a:srgbClr val="FFFF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https://viindoo/com</a:t>
            </a:r>
            <a:r>
              <a:rPr lang="vi" sz="1000">
                <a:solidFill>
                  <a:schemeClr val="lt1"/>
                </a:solidFill>
                <a:latin typeface="Montserrat"/>
                <a:ea typeface="Montserrat"/>
                <a:cs typeface="Montserrat"/>
                <a:sym typeface="Montserrat"/>
              </a:rPr>
              <a:t>)</a:t>
            </a:r>
            <a:endParaRPr sz="1000">
              <a:solidFill>
                <a:schemeClr val="lt1"/>
              </a:solidFill>
              <a:latin typeface="Montserrat"/>
              <a:ea typeface="Montserrat"/>
              <a:cs typeface="Montserrat"/>
              <a:sym typeface="Montserrat"/>
            </a:endParaRPr>
          </a:p>
        </p:txBody>
      </p:sp>
      <p:sp>
        <p:nvSpPr>
          <p:cNvPr id="900" name="Google Shape;900;p76"/>
          <p:cNvSpPr/>
          <p:nvPr/>
        </p:nvSpPr>
        <p:spPr>
          <a:xfrm>
            <a:off x="0" y="127775"/>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3</a:t>
            </a:r>
            <a:endParaRPr sz="1600" b="1">
              <a:solidFill>
                <a:srgbClr val="FBFBFB"/>
              </a:solidFill>
              <a:latin typeface="Montserrat"/>
              <a:ea typeface="Montserrat"/>
              <a:cs typeface="Montserrat"/>
              <a:sym typeface="Montserrat"/>
            </a:endParaRPr>
          </a:p>
        </p:txBody>
      </p:sp>
      <p:sp>
        <p:nvSpPr>
          <p:cNvPr id="901" name="Google Shape;901;p76"/>
          <p:cNvSpPr txBox="1"/>
          <p:nvPr/>
        </p:nvSpPr>
        <p:spPr>
          <a:xfrm>
            <a:off x="520150" y="127775"/>
            <a:ext cx="85896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2000" b="1">
                <a:solidFill>
                  <a:schemeClr val="accent5"/>
                </a:solidFill>
                <a:latin typeface="Montserrat"/>
                <a:ea typeface="Montserrat"/>
                <a:cs typeface="Montserrat"/>
                <a:sym typeface="Montserrat"/>
              </a:rPr>
              <a:t>Tiến trình ứng dụng Giải pháp Viindoo vào Doanh nghiệp</a:t>
            </a:r>
            <a:endParaRPr sz="2000" i="0" u="none" strike="noStrike" cap="none">
              <a:solidFill>
                <a:schemeClr val="accent5"/>
              </a:solidFill>
              <a:latin typeface="Montserrat"/>
              <a:ea typeface="Montserrat"/>
              <a:cs typeface="Montserrat"/>
              <a:sym typeface="Montserrat"/>
            </a:endParaRPr>
          </a:p>
        </p:txBody>
      </p:sp>
      <p:grpSp>
        <p:nvGrpSpPr>
          <p:cNvPr id="902" name="Google Shape;902;p76"/>
          <p:cNvGrpSpPr/>
          <p:nvPr/>
        </p:nvGrpSpPr>
        <p:grpSpPr>
          <a:xfrm>
            <a:off x="710275" y="1293475"/>
            <a:ext cx="2542800" cy="2894400"/>
            <a:chOff x="710275" y="1293475"/>
            <a:chExt cx="2542800" cy="2894400"/>
          </a:xfrm>
        </p:grpSpPr>
        <p:grpSp>
          <p:nvGrpSpPr>
            <p:cNvPr id="903" name="Google Shape;903;p76"/>
            <p:cNvGrpSpPr/>
            <p:nvPr/>
          </p:nvGrpSpPr>
          <p:grpSpPr>
            <a:xfrm>
              <a:off x="710275" y="1293475"/>
              <a:ext cx="2542800" cy="2894400"/>
              <a:chOff x="710275" y="1293475"/>
              <a:chExt cx="2542800" cy="2894400"/>
            </a:xfrm>
          </p:grpSpPr>
          <p:cxnSp>
            <p:nvCxnSpPr>
              <p:cNvPr id="904" name="Google Shape;904;p76"/>
              <p:cNvCxnSpPr>
                <a:stCxn id="905" idx="0"/>
              </p:cNvCxnSpPr>
              <p:nvPr/>
            </p:nvCxnSpPr>
            <p:spPr>
              <a:xfrm>
                <a:off x="1981675" y="1774675"/>
                <a:ext cx="0" cy="843000"/>
              </a:xfrm>
              <a:prstGeom prst="straightConnector1">
                <a:avLst/>
              </a:prstGeom>
              <a:noFill/>
              <a:ln w="9525" cap="flat" cmpd="sng">
                <a:solidFill>
                  <a:srgbClr val="000000"/>
                </a:solidFill>
                <a:prstDash val="dash"/>
                <a:round/>
                <a:headEnd type="none" w="med" len="med"/>
                <a:tailEnd type="none" w="med" len="med"/>
              </a:ln>
            </p:spPr>
          </p:cxnSp>
          <p:sp>
            <p:nvSpPr>
              <p:cNvPr id="905" name="Google Shape;905;p76"/>
              <p:cNvSpPr/>
              <p:nvPr/>
            </p:nvSpPr>
            <p:spPr>
              <a:xfrm rot="10800000">
                <a:off x="1741075" y="1293475"/>
                <a:ext cx="481200" cy="481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6"/>
              <p:cNvSpPr txBox="1"/>
              <p:nvPr/>
            </p:nvSpPr>
            <p:spPr>
              <a:xfrm>
                <a:off x="841875" y="3454375"/>
                <a:ext cx="2161200" cy="73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900" b="1">
                    <a:solidFill>
                      <a:srgbClr val="595959"/>
                    </a:solidFill>
                    <a:latin typeface="Roboto"/>
                    <a:ea typeface="Roboto"/>
                    <a:cs typeface="Roboto"/>
                    <a:sym typeface="Roboto"/>
                  </a:rPr>
                  <a:t>Khảo sát</a:t>
                </a:r>
                <a:endParaRPr sz="1900" b="1">
                  <a:solidFill>
                    <a:srgbClr val="595959"/>
                  </a:solidFill>
                  <a:latin typeface="Roboto"/>
                  <a:ea typeface="Roboto"/>
                  <a:cs typeface="Roboto"/>
                  <a:sym typeface="Roboto"/>
                </a:endParaRPr>
              </a:p>
            </p:txBody>
          </p:sp>
          <p:sp>
            <p:nvSpPr>
              <p:cNvPr id="907" name="Google Shape;907;p76"/>
              <p:cNvSpPr/>
              <p:nvPr/>
            </p:nvSpPr>
            <p:spPr>
              <a:xfrm>
                <a:off x="710275" y="2500575"/>
                <a:ext cx="2542800" cy="800400"/>
              </a:xfrm>
              <a:prstGeom prst="notchedRightArrow">
                <a:avLst>
                  <a:gd name="adj1" fmla="val 74710"/>
                  <a:gd name="adj2" fmla="val 51726"/>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 sz="1700">
                    <a:solidFill>
                      <a:srgbClr val="FFFFFF"/>
                    </a:solidFill>
                    <a:latin typeface="Fira Sans Extra Condensed Medium"/>
                    <a:ea typeface="Fira Sans Extra Condensed Medium"/>
                    <a:cs typeface="Fira Sans Extra Condensed Medium"/>
                    <a:sym typeface="Fira Sans Extra Condensed Medium"/>
                  </a:rPr>
                  <a:t>1</a:t>
                </a:r>
                <a:endParaRPr sz="1700">
                  <a:solidFill>
                    <a:srgbClr val="FFFFFF"/>
                  </a:solidFill>
                </a:endParaRPr>
              </a:p>
            </p:txBody>
          </p:sp>
        </p:grpSp>
        <p:pic>
          <p:nvPicPr>
            <p:cNvPr id="908" name="Google Shape;908;p76"/>
            <p:cNvPicPr preferRelativeResize="0"/>
            <p:nvPr/>
          </p:nvPicPr>
          <p:blipFill>
            <a:blip r:embed="rId6">
              <a:alphaModFix/>
            </a:blip>
            <a:stretch>
              <a:fillRect/>
            </a:stretch>
          </p:blipFill>
          <p:spPr>
            <a:xfrm>
              <a:off x="1853775" y="1393100"/>
              <a:ext cx="255800" cy="2558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02"/>
                                        </p:tgtEl>
                                        <p:attrNameLst>
                                          <p:attrName>style.visibility</p:attrName>
                                        </p:attrNameLst>
                                      </p:cBhvr>
                                      <p:to>
                                        <p:strVal val="visible"/>
                                      </p:to>
                                    </p:set>
                                    <p:anim calcmode="lin" valueType="num">
                                      <p:cBhvr additive="base">
                                        <p:cTn id="7" dur="600"/>
                                        <p:tgtEl>
                                          <p:spTgt spid="90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89"/>
                                        </p:tgtEl>
                                        <p:attrNameLst>
                                          <p:attrName>style.visibility</p:attrName>
                                        </p:attrNameLst>
                                      </p:cBhvr>
                                      <p:to>
                                        <p:strVal val="visible"/>
                                      </p:to>
                                    </p:set>
                                    <p:anim calcmode="lin" valueType="num">
                                      <p:cBhvr additive="base">
                                        <p:cTn id="12" dur="400"/>
                                        <p:tgtEl>
                                          <p:spTgt spid="88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81"/>
                                        </p:tgtEl>
                                        <p:attrNameLst>
                                          <p:attrName>style.visibility</p:attrName>
                                        </p:attrNameLst>
                                      </p:cBhvr>
                                      <p:to>
                                        <p:strVal val="visible"/>
                                      </p:to>
                                    </p:set>
                                    <p:anim calcmode="lin" valueType="num">
                                      <p:cBhvr additive="base">
                                        <p:cTn id="17" dur="400"/>
                                        <p:tgtEl>
                                          <p:spTgt spid="8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77"/>
          <p:cNvSpPr txBox="1"/>
          <p:nvPr/>
        </p:nvSpPr>
        <p:spPr>
          <a:xfrm>
            <a:off x="1108650" y="3844150"/>
            <a:ext cx="7656000" cy="825300"/>
          </a:xfrm>
          <a:prstGeom prst="rect">
            <a:avLst/>
          </a:prstGeom>
          <a:noFill/>
          <a:ln w="9525" cap="flat" cmpd="sng">
            <a:solidFill>
              <a:srgbClr val="0383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 sz="1450" b="1" i="1">
                <a:solidFill>
                  <a:srgbClr val="7F4282"/>
                </a:solidFill>
                <a:highlight>
                  <a:srgbClr val="FFFFFF"/>
                </a:highlight>
                <a:latin typeface="Roboto"/>
                <a:ea typeface="Roboto"/>
                <a:cs typeface="Roboto"/>
                <a:sym typeface="Roboto"/>
              </a:rPr>
              <a:t>Một bản phương án phân tích hoàn chỉnh, phù hợp với đặc thù doanh nghiệp với đầy đủ hình ảnh mô phỏng để giúp doanh nghiệp hình dung chi tiết về phần mềm sau khi được xây dựng.</a:t>
            </a:r>
            <a:endParaRPr sz="1800" b="1" i="1">
              <a:solidFill>
                <a:srgbClr val="7F4282"/>
              </a:solidFill>
            </a:endParaRPr>
          </a:p>
        </p:txBody>
      </p:sp>
      <p:sp>
        <p:nvSpPr>
          <p:cNvPr id="914" name="Google Shape;914;p77"/>
          <p:cNvSpPr/>
          <p:nvPr/>
        </p:nvSpPr>
        <p:spPr>
          <a:xfrm>
            <a:off x="0" y="3668375"/>
            <a:ext cx="1048200" cy="1059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7"/>
          <p:cNvSpPr/>
          <p:nvPr/>
        </p:nvSpPr>
        <p:spPr>
          <a:xfrm>
            <a:off x="0" y="127775"/>
            <a:ext cx="439800" cy="439800"/>
          </a:xfrm>
          <a:prstGeom prst="rect">
            <a:avLst/>
          </a:prstGeom>
          <a:solidFill>
            <a:srgbClr val="7F42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600" b="1">
                <a:solidFill>
                  <a:srgbClr val="FBFBFB"/>
                </a:solidFill>
                <a:latin typeface="Montserrat"/>
                <a:ea typeface="Montserrat"/>
                <a:cs typeface="Montserrat"/>
                <a:sym typeface="Montserrat"/>
              </a:rPr>
              <a:t>3</a:t>
            </a:r>
            <a:endParaRPr sz="1600" b="1">
              <a:solidFill>
                <a:srgbClr val="FBFBFB"/>
              </a:solidFill>
              <a:latin typeface="Montserrat"/>
              <a:ea typeface="Montserrat"/>
              <a:cs typeface="Montserrat"/>
              <a:sym typeface="Montserrat"/>
            </a:endParaRPr>
          </a:p>
        </p:txBody>
      </p:sp>
      <p:sp>
        <p:nvSpPr>
          <p:cNvPr id="916" name="Google Shape;916;p77"/>
          <p:cNvSpPr txBox="1"/>
          <p:nvPr/>
        </p:nvSpPr>
        <p:spPr>
          <a:xfrm>
            <a:off x="830650" y="600650"/>
            <a:ext cx="6135600" cy="47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vi" sz="1900" b="1">
                <a:solidFill>
                  <a:srgbClr val="888888"/>
                </a:solidFill>
                <a:latin typeface="Roboto"/>
                <a:ea typeface="Roboto"/>
                <a:cs typeface="Roboto"/>
                <a:sym typeface="Roboto"/>
              </a:rPr>
              <a:t>Giai đoạn Khảo sát</a:t>
            </a:r>
            <a:endParaRPr sz="1900" b="1" i="0" u="none" strike="noStrike" cap="none">
              <a:solidFill>
                <a:srgbClr val="888888"/>
              </a:solidFill>
              <a:latin typeface="Roboto"/>
              <a:ea typeface="Roboto"/>
              <a:cs typeface="Roboto"/>
              <a:sym typeface="Roboto"/>
            </a:endParaRPr>
          </a:p>
        </p:txBody>
      </p:sp>
      <p:sp>
        <p:nvSpPr>
          <p:cNvPr id="917" name="Google Shape;917;p77"/>
          <p:cNvSpPr/>
          <p:nvPr/>
        </p:nvSpPr>
        <p:spPr>
          <a:xfrm rot="5400000">
            <a:off x="503350" y="730250"/>
            <a:ext cx="249300" cy="215700"/>
          </a:xfrm>
          <a:prstGeom prst="triangl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7"/>
          <p:cNvSpPr/>
          <p:nvPr/>
        </p:nvSpPr>
        <p:spPr>
          <a:xfrm>
            <a:off x="92200" y="3950500"/>
            <a:ext cx="888900" cy="6126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 sz="1100" b="1">
                <a:solidFill>
                  <a:srgbClr val="038395"/>
                </a:solidFill>
                <a:latin typeface="Roboto"/>
                <a:ea typeface="Roboto"/>
                <a:cs typeface="Roboto"/>
                <a:sym typeface="Roboto"/>
              </a:rPr>
              <a:t>Kết quả</a:t>
            </a:r>
            <a:endParaRPr sz="1100" b="1">
              <a:solidFill>
                <a:srgbClr val="038395"/>
              </a:solidFill>
              <a:latin typeface="Roboto"/>
              <a:ea typeface="Roboto"/>
              <a:cs typeface="Roboto"/>
              <a:sym typeface="Roboto"/>
            </a:endParaRPr>
          </a:p>
        </p:txBody>
      </p:sp>
      <p:sp>
        <p:nvSpPr>
          <p:cNvPr id="919" name="Google Shape;919;p77"/>
          <p:cNvSpPr/>
          <p:nvPr/>
        </p:nvSpPr>
        <p:spPr>
          <a:xfrm>
            <a:off x="-7050" y="4838050"/>
            <a:ext cx="9224100" cy="342900"/>
          </a:xfrm>
          <a:prstGeom prst="rect">
            <a:avLst/>
          </a:prstGeom>
          <a:solidFill>
            <a:srgbClr val="0093A2">
              <a:alpha val="736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 sz="1000">
                <a:solidFill>
                  <a:schemeClr val="lt1"/>
                </a:solidFill>
                <a:latin typeface="Montserrat"/>
                <a:ea typeface="Montserrat"/>
                <a:cs typeface="Montserrat"/>
                <a:sym typeface="Montserrat"/>
              </a:rPr>
              <a:t>Viindoo - Giải pháp Phần mềm Quản trị Doanh nghiệp All-in-one (</a:t>
            </a:r>
            <a:r>
              <a:rPr lang="vi" sz="1000" u="sng">
                <a:solidFill>
                  <a:srgbClr val="FFFF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https://viindoo/com</a:t>
            </a:r>
            <a:r>
              <a:rPr lang="vi" sz="1000">
                <a:solidFill>
                  <a:schemeClr val="lt1"/>
                </a:solidFill>
                <a:latin typeface="Montserrat"/>
                <a:ea typeface="Montserrat"/>
                <a:cs typeface="Montserrat"/>
                <a:sym typeface="Montserrat"/>
              </a:rPr>
              <a:t>)</a:t>
            </a:r>
            <a:endParaRPr sz="1000">
              <a:solidFill>
                <a:schemeClr val="lt1"/>
              </a:solidFill>
              <a:latin typeface="Montserrat"/>
              <a:ea typeface="Montserrat"/>
              <a:cs typeface="Montserrat"/>
              <a:sym typeface="Montserrat"/>
            </a:endParaRPr>
          </a:p>
        </p:txBody>
      </p:sp>
      <p:grpSp>
        <p:nvGrpSpPr>
          <p:cNvPr id="920" name="Google Shape;920;p77"/>
          <p:cNvGrpSpPr/>
          <p:nvPr/>
        </p:nvGrpSpPr>
        <p:grpSpPr>
          <a:xfrm>
            <a:off x="981100" y="1222925"/>
            <a:ext cx="1849026" cy="2316722"/>
            <a:chOff x="981100" y="1222925"/>
            <a:chExt cx="1849026" cy="2316722"/>
          </a:xfrm>
        </p:grpSpPr>
        <p:sp>
          <p:nvSpPr>
            <p:cNvPr id="921" name="Google Shape;921;p77"/>
            <p:cNvSpPr/>
            <p:nvPr/>
          </p:nvSpPr>
          <p:spPr>
            <a:xfrm>
              <a:off x="1048950" y="1222925"/>
              <a:ext cx="1781176" cy="2096773"/>
            </a:xfrm>
            <a:custGeom>
              <a:avLst/>
              <a:gdLst/>
              <a:ahLst/>
              <a:cxnLst/>
              <a:rect l="l" t="t" r="r" b="b"/>
              <a:pathLst>
                <a:path w="1480" h="2048" extrusionOk="0">
                  <a:moveTo>
                    <a:pt x="316" y="0"/>
                  </a:moveTo>
                  <a:cubicBezTo>
                    <a:pt x="1164" y="0"/>
                    <a:pt x="1164" y="0"/>
                    <a:pt x="1164" y="0"/>
                  </a:cubicBezTo>
                  <a:cubicBezTo>
                    <a:pt x="1339" y="0"/>
                    <a:pt x="1480" y="141"/>
                    <a:pt x="1480" y="316"/>
                  </a:cubicBezTo>
                  <a:cubicBezTo>
                    <a:pt x="1480" y="1732"/>
                    <a:pt x="1480" y="1732"/>
                    <a:pt x="1480" y="1732"/>
                  </a:cubicBezTo>
                  <a:cubicBezTo>
                    <a:pt x="1480" y="1907"/>
                    <a:pt x="1339" y="2048"/>
                    <a:pt x="1164" y="2048"/>
                  </a:cubicBezTo>
                  <a:cubicBezTo>
                    <a:pt x="316" y="2048"/>
                    <a:pt x="316" y="2048"/>
                    <a:pt x="316" y="2048"/>
                  </a:cubicBezTo>
                  <a:cubicBezTo>
                    <a:pt x="141" y="2048"/>
                    <a:pt x="0" y="1907"/>
                    <a:pt x="0" y="1732"/>
                  </a:cubicBezTo>
                  <a:cubicBezTo>
                    <a:pt x="0" y="316"/>
                    <a:pt x="0" y="316"/>
                    <a:pt x="0" y="316"/>
                  </a:cubicBezTo>
                  <a:cubicBezTo>
                    <a:pt x="0" y="141"/>
                    <a:pt x="141" y="0"/>
                    <a:pt x="316" y="0"/>
                  </a:cubicBezTo>
                  <a:close/>
                </a:path>
              </a:pathLst>
            </a:custGeom>
            <a:solidFill>
              <a:srgbClr val="EAEAEA"/>
            </a:solidFill>
            <a:ln>
              <a:noFill/>
            </a:ln>
          </p:spPr>
          <p:txBody>
            <a:bodyPr spcFirstLastPara="1" wrap="square" lIns="68575" tIns="34275" rIns="68575" bIns="34275" anchor="t" anchorCtr="0">
              <a:noAutofit/>
            </a:bodyPr>
            <a:lstStyle/>
            <a:p>
              <a:pPr marL="0" lvl="0" indent="0" algn="ctr" rtl="0">
                <a:spcBef>
                  <a:spcPts val="0"/>
                </a:spcBef>
                <a:spcAft>
                  <a:spcPts val="0"/>
                </a:spcAft>
                <a:buNone/>
              </a:pPr>
              <a:endParaRPr b="1" u="sng"/>
            </a:p>
            <a:p>
              <a:pPr marL="0" lvl="0" indent="0" algn="ctr" rtl="0">
                <a:spcBef>
                  <a:spcPts val="0"/>
                </a:spcBef>
                <a:spcAft>
                  <a:spcPts val="0"/>
                </a:spcAft>
                <a:buNone/>
              </a:pPr>
              <a:r>
                <a:rPr lang="vi" b="1" u="sng">
                  <a:solidFill>
                    <a:srgbClr val="038395"/>
                  </a:solidFill>
                </a:rPr>
                <a:t>Nguồn lực</a:t>
              </a:r>
              <a:endParaRPr b="1">
                <a:solidFill>
                  <a:srgbClr val="038395"/>
                </a:solidFill>
                <a:latin typeface="Calibri"/>
                <a:ea typeface="Calibri"/>
                <a:cs typeface="Calibri"/>
                <a:sym typeface="Calibri"/>
              </a:endParaRPr>
            </a:p>
          </p:txBody>
        </p:sp>
        <p:sp>
          <p:nvSpPr>
            <p:cNvPr id="922" name="Google Shape;922;p77"/>
            <p:cNvSpPr/>
            <p:nvPr/>
          </p:nvSpPr>
          <p:spPr>
            <a:xfrm>
              <a:off x="1719556" y="3038347"/>
              <a:ext cx="500100" cy="501300"/>
            </a:xfrm>
            <a:prstGeom prst="ellipse">
              <a:avLst/>
            </a:prstGeom>
            <a:solidFill>
              <a:srgbClr val="0AB9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3" name="Google Shape;923;p77"/>
            <p:cNvSpPr txBox="1"/>
            <p:nvPr/>
          </p:nvSpPr>
          <p:spPr>
            <a:xfrm>
              <a:off x="981100" y="1768000"/>
              <a:ext cx="1721100" cy="1132800"/>
            </a:xfrm>
            <a:prstGeom prst="rect">
              <a:avLst/>
            </a:prstGeom>
            <a:noFill/>
            <a:ln>
              <a:noFill/>
            </a:ln>
          </p:spPr>
          <p:txBody>
            <a:bodyPr spcFirstLastPara="1" wrap="square" lIns="91425" tIns="91425" rIns="91425" bIns="91425" anchor="t" anchorCtr="0">
              <a:spAutoFit/>
            </a:bodyPr>
            <a:lstStyle/>
            <a:p>
              <a:pPr marL="457200" lvl="0" indent="-298450" algn="just" rtl="0">
                <a:lnSpc>
                  <a:spcPct val="115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Quy trình</a:t>
              </a:r>
              <a:endParaRPr sz="1100">
                <a:solidFill>
                  <a:srgbClr val="343434"/>
                </a:solidFill>
                <a:latin typeface="Roboto"/>
                <a:ea typeface="Roboto"/>
                <a:cs typeface="Roboto"/>
                <a:sym typeface="Roboto"/>
              </a:endParaRPr>
            </a:p>
            <a:p>
              <a:pPr marL="457200" lvl="0" indent="-298450" algn="just" rtl="0">
                <a:lnSpc>
                  <a:spcPct val="115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Lãnh đạo</a:t>
              </a:r>
              <a:endParaRPr sz="1100">
                <a:solidFill>
                  <a:srgbClr val="343434"/>
                </a:solidFill>
                <a:latin typeface="Roboto"/>
                <a:ea typeface="Roboto"/>
                <a:cs typeface="Roboto"/>
                <a:sym typeface="Roboto"/>
              </a:endParaRPr>
            </a:p>
            <a:p>
              <a:pPr marL="457200" lvl="0" indent="-298450" algn="just" rtl="0">
                <a:lnSpc>
                  <a:spcPct val="115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Đội ngũ</a:t>
              </a:r>
              <a:endParaRPr sz="1100">
                <a:solidFill>
                  <a:srgbClr val="343434"/>
                </a:solidFill>
                <a:latin typeface="Roboto"/>
                <a:ea typeface="Roboto"/>
                <a:cs typeface="Roboto"/>
                <a:sym typeface="Roboto"/>
              </a:endParaRPr>
            </a:p>
            <a:p>
              <a:pPr marL="457200" lvl="0" indent="-298450" algn="just" rtl="0">
                <a:lnSpc>
                  <a:spcPct val="115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Cơ sở vật chất</a:t>
              </a:r>
              <a:endParaRPr sz="1100">
                <a:solidFill>
                  <a:srgbClr val="343434"/>
                </a:solidFill>
                <a:latin typeface="Roboto"/>
                <a:ea typeface="Roboto"/>
                <a:cs typeface="Roboto"/>
                <a:sym typeface="Roboto"/>
              </a:endParaRPr>
            </a:p>
            <a:p>
              <a:pPr marL="457200" lvl="0" indent="-298450" algn="just" rtl="0">
                <a:lnSpc>
                  <a:spcPct val="115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Văn hóa DN</a:t>
              </a:r>
              <a:endParaRPr/>
            </a:p>
          </p:txBody>
        </p:sp>
      </p:grpSp>
      <p:grpSp>
        <p:nvGrpSpPr>
          <p:cNvPr id="924" name="Google Shape;924;p77"/>
          <p:cNvGrpSpPr/>
          <p:nvPr/>
        </p:nvGrpSpPr>
        <p:grpSpPr>
          <a:xfrm>
            <a:off x="3551700" y="1197600"/>
            <a:ext cx="1873801" cy="2365335"/>
            <a:chOff x="3551700" y="1197600"/>
            <a:chExt cx="1873801" cy="2365335"/>
          </a:xfrm>
        </p:grpSpPr>
        <p:sp>
          <p:nvSpPr>
            <p:cNvPr id="925" name="Google Shape;925;p77"/>
            <p:cNvSpPr/>
            <p:nvPr/>
          </p:nvSpPr>
          <p:spPr>
            <a:xfrm>
              <a:off x="3644325" y="1197600"/>
              <a:ext cx="1781176" cy="2174925"/>
            </a:xfrm>
            <a:custGeom>
              <a:avLst/>
              <a:gdLst/>
              <a:ahLst/>
              <a:cxnLst/>
              <a:rect l="l" t="t" r="r" b="b"/>
              <a:pathLst>
                <a:path w="1480" h="2048" extrusionOk="0">
                  <a:moveTo>
                    <a:pt x="316" y="0"/>
                  </a:moveTo>
                  <a:cubicBezTo>
                    <a:pt x="1164" y="0"/>
                    <a:pt x="1164" y="0"/>
                    <a:pt x="1164" y="0"/>
                  </a:cubicBezTo>
                  <a:cubicBezTo>
                    <a:pt x="1339" y="0"/>
                    <a:pt x="1480" y="141"/>
                    <a:pt x="1480" y="316"/>
                  </a:cubicBezTo>
                  <a:cubicBezTo>
                    <a:pt x="1480" y="1732"/>
                    <a:pt x="1480" y="1732"/>
                    <a:pt x="1480" y="1732"/>
                  </a:cubicBezTo>
                  <a:cubicBezTo>
                    <a:pt x="1480" y="1907"/>
                    <a:pt x="1339" y="2048"/>
                    <a:pt x="1164" y="2048"/>
                  </a:cubicBezTo>
                  <a:cubicBezTo>
                    <a:pt x="316" y="2048"/>
                    <a:pt x="316" y="2048"/>
                    <a:pt x="316" y="2048"/>
                  </a:cubicBezTo>
                  <a:cubicBezTo>
                    <a:pt x="141" y="2048"/>
                    <a:pt x="0" y="1907"/>
                    <a:pt x="0" y="1732"/>
                  </a:cubicBezTo>
                  <a:cubicBezTo>
                    <a:pt x="0" y="316"/>
                    <a:pt x="0" y="316"/>
                    <a:pt x="0" y="316"/>
                  </a:cubicBezTo>
                  <a:cubicBezTo>
                    <a:pt x="0" y="141"/>
                    <a:pt x="141" y="0"/>
                    <a:pt x="316" y="0"/>
                  </a:cubicBezTo>
                  <a:close/>
                </a:path>
              </a:pathLst>
            </a:custGeom>
            <a:solidFill>
              <a:srgbClr val="EAEAEA"/>
            </a:solidFill>
            <a:ln>
              <a:noFill/>
            </a:ln>
          </p:spPr>
          <p:txBody>
            <a:bodyPr spcFirstLastPara="1" wrap="square" lIns="68575" tIns="34275" rIns="68575" bIns="34275" anchor="t" anchorCtr="0">
              <a:noAutofit/>
            </a:bodyPr>
            <a:lstStyle/>
            <a:p>
              <a:pPr marL="0" lvl="0" indent="0" algn="ctr" rtl="0">
                <a:spcBef>
                  <a:spcPts val="0"/>
                </a:spcBef>
                <a:spcAft>
                  <a:spcPts val="0"/>
                </a:spcAft>
                <a:buSzPts val="1100"/>
                <a:buNone/>
              </a:pPr>
              <a:endParaRPr b="1" u="sng">
                <a:solidFill>
                  <a:schemeClr val="dk1"/>
                </a:solidFill>
              </a:endParaRPr>
            </a:p>
            <a:p>
              <a:pPr marL="0" lvl="0" indent="0" algn="ctr" rtl="0">
                <a:spcBef>
                  <a:spcPts val="0"/>
                </a:spcBef>
                <a:spcAft>
                  <a:spcPts val="0"/>
                </a:spcAft>
                <a:buClr>
                  <a:schemeClr val="dk1"/>
                </a:buClr>
                <a:buSzPts val="1100"/>
                <a:buFont typeface="Arial"/>
                <a:buNone/>
              </a:pPr>
              <a:r>
                <a:rPr lang="vi" b="1" u="sng">
                  <a:solidFill>
                    <a:srgbClr val="038395"/>
                  </a:solidFill>
                </a:rPr>
                <a:t>Phương án</a:t>
              </a:r>
              <a:endParaRPr b="1" u="sng">
                <a:solidFill>
                  <a:srgbClr val="038395"/>
                </a:solidFill>
              </a:endParaRPr>
            </a:p>
            <a:p>
              <a:pPr marL="0" marR="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926" name="Google Shape;926;p77"/>
            <p:cNvSpPr/>
            <p:nvPr/>
          </p:nvSpPr>
          <p:spPr>
            <a:xfrm>
              <a:off x="4284860" y="3061635"/>
              <a:ext cx="500100" cy="501300"/>
            </a:xfrm>
            <a:prstGeom prst="ellipse">
              <a:avLst/>
            </a:prstGeom>
            <a:solidFill>
              <a:srgbClr val="0D98A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7" name="Google Shape;927;p77"/>
            <p:cNvSpPr txBox="1"/>
            <p:nvPr/>
          </p:nvSpPr>
          <p:spPr>
            <a:xfrm>
              <a:off x="3551700" y="1876250"/>
              <a:ext cx="1843800" cy="1014300"/>
            </a:xfrm>
            <a:prstGeom prst="rect">
              <a:avLst/>
            </a:prstGeom>
            <a:noFill/>
            <a:ln>
              <a:noFill/>
            </a:ln>
          </p:spPr>
          <p:txBody>
            <a:bodyPr spcFirstLastPara="1" wrap="square" lIns="91425" tIns="91425" rIns="91425" bIns="91425" anchor="t" anchorCtr="0">
              <a:spAutoFit/>
            </a:bodyPr>
            <a:lstStyle/>
            <a:p>
              <a:pPr marL="457200" lvl="0" indent="-298450" algn="l" rtl="0">
                <a:lnSpc>
                  <a:spcPct val="130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Lập phương án triển khai phù hợp.</a:t>
              </a:r>
              <a:endParaRPr sz="1100">
                <a:solidFill>
                  <a:srgbClr val="343434"/>
                </a:solidFill>
                <a:latin typeface="Roboto"/>
                <a:ea typeface="Roboto"/>
                <a:cs typeface="Roboto"/>
                <a:sym typeface="Roboto"/>
              </a:endParaRPr>
            </a:p>
            <a:p>
              <a:pPr marL="457200" lvl="0" indent="-298450" algn="l" rtl="0">
                <a:lnSpc>
                  <a:spcPct val="130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Dự tính thời gian triển khai phù hợp</a:t>
              </a:r>
              <a:endParaRPr sz="1100">
                <a:solidFill>
                  <a:srgbClr val="343434"/>
                </a:solidFill>
                <a:latin typeface="Roboto"/>
                <a:ea typeface="Roboto"/>
                <a:cs typeface="Roboto"/>
                <a:sym typeface="Roboto"/>
              </a:endParaRPr>
            </a:p>
          </p:txBody>
        </p:sp>
      </p:grpSp>
      <p:grpSp>
        <p:nvGrpSpPr>
          <p:cNvPr id="928" name="Google Shape;928;p77"/>
          <p:cNvGrpSpPr/>
          <p:nvPr/>
        </p:nvGrpSpPr>
        <p:grpSpPr>
          <a:xfrm>
            <a:off x="6167750" y="1174325"/>
            <a:ext cx="1951026" cy="2365322"/>
            <a:chOff x="6167750" y="1174325"/>
            <a:chExt cx="1951026" cy="2365322"/>
          </a:xfrm>
        </p:grpSpPr>
        <p:sp>
          <p:nvSpPr>
            <p:cNvPr id="929" name="Google Shape;929;p77"/>
            <p:cNvSpPr/>
            <p:nvPr/>
          </p:nvSpPr>
          <p:spPr>
            <a:xfrm>
              <a:off x="6337600" y="1174325"/>
              <a:ext cx="1781176" cy="2174925"/>
            </a:xfrm>
            <a:custGeom>
              <a:avLst/>
              <a:gdLst/>
              <a:ahLst/>
              <a:cxnLst/>
              <a:rect l="l" t="t" r="r" b="b"/>
              <a:pathLst>
                <a:path w="1480" h="2048" extrusionOk="0">
                  <a:moveTo>
                    <a:pt x="316" y="0"/>
                  </a:moveTo>
                  <a:cubicBezTo>
                    <a:pt x="1164" y="0"/>
                    <a:pt x="1164" y="0"/>
                    <a:pt x="1164" y="0"/>
                  </a:cubicBezTo>
                  <a:cubicBezTo>
                    <a:pt x="1339" y="0"/>
                    <a:pt x="1480" y="141"/>
                    <a:pt x="1480" y="316"/>
                  </a:cubicBezTo>
                  <a:cubicBezTo>
                    <a:pt x="1480" y="1732"/>
                    <a:pt x="1480" y="1732"/>
                    <a:pt x="1480" y="1732"/>
                  </a:cubicBezTo>
                  <a:cubicBezTo>
                    <a:pt x="1480" y="1907"/>
                    <a:pt x="1339" y="2048"/>
                    <a:pt x="1164" y="2048"/>
                  </a:cubicBezTo>
                  <a:cubicBezTo>
                    <a:pt x="316" y="2048"/>
                    <a:pt x="316" y="2048"/>
                    <a:pt x="316" y="2048"/>
                  </a:cubicBezTo>
                  <a:cubicBezTo>
                    <a:pt x="141" y="2048"/>
                    <a:pt x="0" y="1907"/>
                    <a:pt x="0" y="1732"/>
                  </a:cubicBezTo>
                  <a:cubicBezTo>
                    <a:pt x="0" y="316"/>
                    <a:pt x="0" y="316"/>
                    <a:pt x="0" y="316"/>
                  </a:cubicBezTo>
                  <a:cubicBezTo>
                    <a:pt x="0" y="141"/>
                    <a:pt x="141" y="0"/>
                    <a:pt x="316" y="0"/>
                  </a:cubicBezTo>
                  <a:close/>
                </a:path>
              </a:pathLst>
            </a:custGeom>
            <a:solidFill>
              <a:srgbClr val="EAEAEA"/>
            </a:solidFill>
            <a:ln>
              <a:noFill/>
            </a:ln>
          </p:spPr>
          <p:txBody>
            <a:bodyPr spcFirstLastPara="1" wrap="square" lIns="68575" tIns="34275" rIns="68575" bIns="34275" anchor="t" anchorCtr="0">
              <a:noAutofit/>
            </a:bodyPr>
            <a:lstStyle/>
            <a:p>
              <a:pPr marL="0" lvl="0" indent="0" algn="ctr" rtl="0">
                <a:spcBef>
                  <a:spcPts val="0"/>
                </a:spcBef>
                <a:spcAft>
                  <a:spcPts val="0"/>
                </a:spcAft>
                <a:buSzPts val="1100"/>
                <a:buNone/>
              </a:pPr>
              <a:endParaRPr b="1" u="sng">
                <a:solidFill>
                  <a:schemeClr val="dk1"/>
                </a:solidFill>
              </a:endParaRPr>
            </a:p>
            <a:p>
              <a:pPr marL="0" lvl="0" indent="0" algn="ctr" rtl="0">
                <a:spcBef>
                  <a:spcPts val="0"/>
                </a:spcBef>
                <a:spcAft>
                  <a:spcPts val="0"/>
                </a:spcAft>
                <a:buClr>
                  <a:schemeClr val="dk1"/>
                </a:buClr>
                <a:buSzPts val="1100"/>
                <a:buFont typeface="Arial"/>
                <a:buNone/>
              </a:pPr>
              <a:r>
                <a:rPr lang="vi" b="1" u="sng">
                  <a:solidFill>
                    <a:srgbClr val="038395"/>
                  </a:solidFill>
                </a:rPr>
                <a:t>Dự toán</a:t>
              </a:r>
              <a:endParaRPr sz="1400" u="sng">
                <a:solidFill>
                  <a:srgbClr val="038395"/>
                </a:solidFill>
                <a:latin typeface="Calibri"/>
                <a:ea typeface="Calibri"/>
                <a:cs typeface="Calibri"/>
                <a:sym typeface="Calibri"/>
              </a:endParaRPr>
            </a:p>
          </p:txBody>
        </p:sp>
        <p:sp>
          <p:nvSpPr>
            <p:cNvPr id="930" name="Google Shape;930;p77"/>
            <p:cNvSpPr/>
            <p:nvPr/>
          </p:nvSpPr>
          <p:spPr>
            <a:xfrm>
              <a:off x="6978125" y="3038347"/>
              <a:ext cx="500100" cy="501300"/>
            </a:xfrm>
            <a:prstGeom prst="ellipse">
              <a:avLst/>
            </a:prstGeom>
            <a:solidFill>
              <a:srgbClr val="1E869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31" name="Google Shape;931;p77"/>
            <p:cNvSpPr txBox="1"/>
            <p:nvPr/>
          </p:nvSpPr>
          <p:spPr>
            <a:xfrm>
              <a:off x="6167750" y="1917775"/>
              <a:ext cx="1781100" cy="7434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rgbClr val="343434"/>
                </a:buClr>
                <a:buSzPts val="1100"/>
                <a:buFont typeface="Roboto"/>
                <a:buChar char="●"/>
              </a:pPr>
              <a:r>
                <a:rPr lang="vi" sz="1100">
                  <a:solidFill>
                    <a:srgbClr val="343434"/>
                  </a:solidFill>
                  <a:latin typeface="Roboto"/>
                  <a:ea typeface="Roboto"/>
                  <a:cs typeface="Roboto"/>
                  <a:sym typeface="Roboto"/>
                </a:rPr>
                <a:t> Lập ngân sách dự kiến cho từng giai đoạn</a:t>
              </a:r>
              <a:endParaRPr/>
            </a:p>
          </p:txBody>
        </p:sp>
      </p:grpSp>
      <p:sp>
        <p:nvSpPr>
          <p:cNvPr id="932" name="Google Shape;932;p77"/>
          <p:cNvSpPr txBox="1"/>
          <p:nvPr/>
        </p:nvSpPr>
        <p:spPr>
          <a:xfrm>
            <a:off x="520150" y="127775"/>
            <a:ext cx="8589600" cy="439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vi" sz="2000" b="1">
                <a:solidFill>
                  <a:schemeClr val="accent5"/>
                </a:solidFill>
                <a:latin typeface="Montserrat"/>
                <a:ea typeface="Montserrat"/>
                <a:cs typeface="Montserrat"/>
                <a:sym typeface="Montserrat"/>
              </a:rPr>
              <a:t>Tiến trình ứng dụng Giải pháp Viindoo vào Doanh nghiệp</a:t>
            </a:r>
            <a:endParaRPr sz="2000" i="0" u="none" strike="noStrike" cap="none">
              <a:solidFill>
                <a:schemeClr val="accent5"/>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0"/>
                                        </p:tgtEl>
                                        <p:attrNameLst>
                                          <p:attrName>style.visibility</p:attrName>
                                        </p:attrNameLst>
                                      </p:cBhvr>
                                      <p:to>
                                        <p:strVal val="visible"/>
                                      </p:to>
                                    </p:set>
                                    <p:animEffect transition="in" filter="fade">
                                      <p:cBhvr>
                                        <p:cTn id="7" dur="600"/>
                                        <p:tgtEl>
                                          <p:spTgt spid="9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4"/>
                                        </p:tgtEl>
                                        <p:attrNameLst>
                                          <p:attrName>style.visibility</p:attrName>
                                        </p:attrNameLst>
                                      </p:cBhvr>
                                      <p:to>
                                        <p:strVal val="visible"/>
                                      </p:to>
                                    </p:set>
                                    <p:animEffect transition="in" filter="fade">
                                      <p:cBhvr>
                                        <p:cTn id="12" dur="500"/>
                                        <p:tgtEl>
                                          <p:spTgt spid="9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8"/>
                                        </p:tgtEl>
                                        <p:attrNameLst>
                                          <p:attrName>style.visibility</p:attrName>
                                        </p:attrNameLst>
                                      </p:cBhvr>
                                      <p:to>
                                        <p:strVal val="visible"/>
                                      </p:to>
                                    </p:set>
                                    <p:animEffect transition="in" filter="fade">
                                      <p:cBhvr>
                                        <p:cTn id="17" dur="500"/>
                                        <p:tgtEl>
                                          <p:spTgt spid="92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918"/>
                                        </p:tgtEl>
                                        <p:attrNameLst>
                                          <p:attrName>style.visibility</p:attrName>
                                        </p:attrNameLst>
                                      </p:cBhvr>
                                      <p:to>
                                        <p:strVal val="visible"/>
                                      </p:to>
                                    </p:set>
                                    <p:anim calcmode="lin" valueType="num">
                                      <p:cBhvr additive="base">
                                        <p:cTn id="22" dur="600"/>
                                        <p:tgtEl>
                                          <p:spTgt spid="918"/>
                                        </p:tgtEl>
                                        <p:attrNameLst>
                                          <p:attrName>ppt_x</p:attrName>
                                        </p:attrNameLst>
                                      </p:cBhvr>
                                      <p:tavLst>
                                        <p:tav tm="0">
                                          <p:val>
                                            <p:strVal val="#ppt_x-1"/>
                                          </p:val>
                                        </p:tav>
                                        <p:tav tm="100000">
                                          <p:val>
                                            <p:strVal val="#ppt_x"/>
                                          </p:val>
                                        </p:tav>
                                      </p:tavLst>
                                    </p:anim>
                                  </p:childTnLst>
                                </p:cTn>
                              </p:par>
                            </p:childTnLst>
                          </p:cTn>
                        </p:par>
                        <p:par>
                          <p:cTn id="23" fill="hold">
                            <p:stCondLst>
                              <p:cond delay="600"/>
                            </p:stCondLst>
                            <p:childTnLst>
                              <p:par>
                                <p:cTn id="24" presetID="10" presetClass="entr" presetSubtype="0" fill="hold" nodeType="afterEffect">
                                  <p:stCondLst>
                                    <p:cond delay="0"/>
                                  </p:stCondLst>
                                  <p:childTnLst>
                                    <p:set>
                                      <p:cBhvr>
                                        <p:cTn id="25" dur="1" fill="hold">
                                          <p:stCondLst>
                                            <p:cond delay="0"/>
                                          </p:stCondLst>
                                        </p:cTn>
                                        <p:tgtEl>
                                          <p:spTgt spid="913"/>
                                        </p:tgtEl>
                                        <p:attrNameLst>
                                          <p:attrName>style.visibility</p:attrName>
                                        </p:attrNameLst>
                                      </p:cBhvr>
                                      <p:to>
                                        <p:strVal val="visible"/>
                                      </p:to>
                                    </p:set>
                                    <p:animEffect transition="in" filter="fade">
                                      <p:cBhvr>
                                        <p:cTn id="26" dur="600"/>
                                        <p:tgtEl>
                                          <p:spTgt spid="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indoo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1143</Words>
  <Application>Microsoft Office PowerPoint</Application>
  <PresentationFormat>On-screen Show (16:9)</PresentationFormat>
  <Paragraphs>130</Paragraphs>
  <Slides>16</Slides>
  <Notes>15</Notes>
  <HiddenSlides>1</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Montserrat</vt:lpstr>
      <vt:lpstr>Fira Sans Extra Condensed Medium</vt:lpstr>
      <vt:lpstr>Raleway</vt:lpstr>
      <vt:lpstr>Arial</vt:lpstr>
      <vt:lpstr>Roboto Medium</vt:lpstr>
      <vt:lpstr>Roboto</vt:lpstr>
      <vt:lpstr>Cambria</vt:lpstr>
      <vt:lpstr>Calibri</vt:lpstr>
      <vt:lpstr>Century Gothic</vt:lpstr>
      <vt:lpstr>Simple Light</vt:lpstr>
      <vt:lpstr>Simple Light</vt:lpstr>
      <vt:lpstr>Viindoo 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HONG HUE</dc:creator>
  <cp:lastModifiedBy>NGUYEN THI HONG HUE</cp:lastModifiedBy>
  <cp:revision>1</cp:revision>
  <dcterms:modified xsi:type="dcterms:W3CDTF">2021-11-01T15:19:28Z</dcterms:modified>
</cp:coreProperties>
</file>