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image1.png" ContentType="image/png"/>
  <Override PartName="/ppt/media/image31.png" ContentType="image/png"/>
  <Override PartName="/ppt/media/image7.jpeg" ContentType="image/jpeg"/>
  <Override PartName="/ppt/media/image2.png" ContentType="image/png"/>
  <Override PartName="/ppt/media/image17.jpeg" ContentType="image/jpeg"/>
  <Override PartName="/ppt/media/image3.png" ContentType="image/png"/>
  <Override PartName="/ppt/media/image4.png" ContentType="image/png"/>
  <Override PartName="/ppt/media/image5.png" ContentType="image/png"/>
  <Override PartName="/ppt/media/image6.png" ContentType="image/png"/>
  <Override PartName="/ppt/media/image8.png" ContentType="image/png"/>
  <Override PartName="/ppt/media/image9.png" ContentType="image/png"/>
  <Override PartName="/ppt/media/image10.jpeg" ContentType="image/jpeg"/>
  <Override PartName="/ppt/media/image11.jpeg" ContentType="image/jpeg"/>
  <Override PartName="/ppt/media/image12.jpeg" ContentType="image/jpeg"/>
  <Override PartName="/ppt/media/image13.png" ContentType="image/png"/>
  <Override PartName="/ppt/media/image14.png" ContentType="image/png"/>
  <Override PartName="/ppt/media/image15.png" ContentType="image/png"/>
  <Override PartName="/ppt/media/image16.png" ContentType="image/png"/>
  <Override PartName="/ppt/media/image18.jpeg" ContentType="image/jpe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2.png" ContentType="image/png"/>
  <Override PartName="/ppt/media/image33.jpeg" ContentType="image/jpe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jpeg" ContentType="image/jpeg"/>
  <Override PartName="/ppt/media/image40.png" ContentType="image/png"/>
  <Override PartName="/ppt/media/image41.png" ContentType="image/png"/>
  <Override PartName="/ppt/media/image42.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9144000" cy="68580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29" name="PlaceHolder 2"/>
          <p:cNvSpPr>
            <a:spLocks noGrp="1"/>
          </p:cNvSpPr>
          <p:nvPr>
            <p:ph type="body"/>
          </p:nvPr>
        </p:nvSpPr>
        <p:spPr>
          <a:xfrm>
            <a:off x="566280" y="175248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30" name="PlaceHolder 3"/>
          <p:cNvSpPr>
            <a:spLocks noGrp="1"/>
          </p:cNvSpPr>
          <p:nvPr>
            <p:ph type="body"/>
          </p:nvPr>
        </p:nvSpPr>
        <p:spPr>
          <a:xfrm>
            <a:off x="566280" y="398160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32"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33"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34" name="PlaceHolder 4"/>
          <p:cNvSpPr>
            <a:spLocks noGrp="1"/>
          </p:cNvSpPr>
          <p:nvPr>
            <p:ph type="body"/>
          </p:nvPr>
        </p:nvSpPr>
        <p:spPr>
          <a:xfrm>
            <a:off x="56628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35" name="PlaceHolder 5"/>
          <p:cNvSpPr>
            <a:spLocks noGrp="1"/>
          </p:cNvSpPr>
          <p:nvPr>
            <p:ph type="body"/>
          </p:nvPr>
        </p:nvSpPr>
        <p:spPr>
          <a:xfrm>
            <a:off x="466596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37" name="PlaceHolder 2"/>
          <p:cNvSpPr>
            <a:spLocks noGrp="1"/>
          </p:cNvSpPr>
          <p:nvPr>
            <p:ph type="body"/>
          </p:nvPr>
        </p:nvSpPr>
        <p:spPr>
          <a:xfrm>
            <a:off x="5662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38" name="PlaceHolder 3"/>
          <p:cNvSpPr>
            <a:spLocks noGrp="1"/>
          </p:cNvSpPr>
          <p:nvPr>
            <p:ph type="body"/>
          </p:nvPr>
        </p:nvSpPr>
        <p:spPr>
          <a:xfrm>
            <a:off x="32716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39" name="PlaceHolder 4"/>
          <p:cNvSpPr>
            <a:spLocks noGrp="1"/>
          </p:cNvSpPr>
          <p:nvPr>
            <p:ph type="body"/>
          </p:nvPr>
        </p:nvSpPr>
        <p:spPr>
          <a:xfrm>
            <a:off x="59770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40" name="PlaceHolder 5"/>
          <p:cNvSpPr>
            <a:spLocks noGrp="1"/>
          </p:cNvSpPr>
          <p:nvPr>
            <p:ph type="body"/>
          </p:nvPr>
        </p:nvSpPr>
        <p:spPr>
          <a:xfrm>
            <a:off x="5662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41" name="PlaceHolder 6"/>
          <p:cNvSpPr>
            <a:spLocks noGrp="1"/>
          </p:cNvSpPr>
          <p:nvPr>
            <p:ph type="body"/>
          </p:nvPr>
        </p:nvSpPr>
        <p:spPr>
          <a:xfrm>
            <a:off x="32716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42" name="PlaceHolder 7"/>
          <p:cNvSpPr>
            <a:spLocks noGrp="1"/>
          </p:cNvSpPr>
          <p:nvPr>
            <p:ph type="body"/>
          </p:nvPr>
        </p:nvSpPr>
        <p:spPr>
          <a:xfrm>
            <a:off x="59770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51" name="PlaceHolder 2"/>
          <p:cNvSpPr>
            <a:spLocks noGrp="1"/>
          </p:cNvSpPr>
          <p:nvPr>
            <p:ph type="subTitle"/>
          </p:nvPr>
        </p:nvSpPr>
        <p:spPr>
          <a:xfrm>
            <a:off x="566280" y="1752480"/>
            <a:ext cx="8001000" cy="4267440"/>
          </a:xfrm>
          <a:prstGeom prst="rect">
            <a:avLst/>
          </a:prstGeom>
        </p:spPr>
        <p:txBody>
          <a:bodyPr lIns="0" rIns="0" tIns="0" bIns="0" anchor="ctr">
            <a:noAutofit/>
          </a:bodyPr>
          <a:p>
            <a:pPr algn="ctr">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pc="-1" strike="noStrike">
              <a:solidFill>
                <a:srgbClr val="000000"/>
              </a:solidFill>
              <a:latin typeface="Verdana"/>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53" name="PlaceHolder 2"/>
          <p:cNvSpPr>
            <a:spLocks noGrp="1"/>
          </p:cNvSpPr>
          <p:nvPr>
            <p:ph type="body"/>
          </p:nvPr>
        </p:nvSpPr>
        <p:spPr>
          <a:xfrm>
            <a:off x="566280" y="1752480"/>
            <a:ext cx="80010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55" name="PlaceHolder 2"/>
          <p:cNvSpPr>
            <a:spLocks noGrp="1"/>
          </p:cNvSpPr>
          <p:nvPr>
            <p:ph type="body"/>
          </p:nvPr>
        </p:nvSpPr>
        <p:spPr>
          <a:xfrm>
            <a:off x="56628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56" name="PlaceHolder 3"/>
          <p:cNvSpPr>
            <a:spLocks noGrp="1"/>
          </p:cNvSpPr>
          <p:nvPr>
            <p:ph type="body"/>
          </p:nvPr>
        </p:nvSpPr>
        <p:spPr>
          <a:xfrm>
            <a:off x="466596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574200" y="304920"/>
            <a:ext cx="8001000" cy="5638320"/>
          </a:xfrm>
          <a:prstGeom prst="rect">
            <a:avLst/>
          </a:prstGeom>
        </p:spPr>
        <p:txBody>
          <a:bodyPr lIns="0" rIns="0" tIns="0" bIns="0" anchor="ctr">
            <a:noAutofit/>
          </a:bodyPr>
          <a:p>
            <a:pPr algn="ctr">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pc="-1" strike="noStrike">
              <a:solidFill>
                <a:srgbClr val="000000"/>
              </a:solidFill>
              <a:latin typeface="Verdana"/>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60"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61" name="PlaceHolder 3"/>
          <p:cNvSpPr>
            <a:spLocks noGrp="1"/>
          </p:cNvSpPr>
          <p:nvPr>
            <p:ph type="body"/>
          </p:nvPr>
        </p:nvSpPr>
        <p:spPr>
          <a:xfrm>
            <a:off x="466596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62" name="PlaceHolder 4"/>
          <p:cNvSpPr>
            <a:spLocks noGrp="1"/>
          </p:cNvSpPr>
          <p:nvPr>
            <p:ph type="body"/>
          </p:nvPr>
        </p:nvSpPr>
        <p:spPr>
          <a:xfrm>
            <a:off x="56628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8" name="PlaceHolder 2"/>
          <p:cNvSpPr>
            <a:spLocks noGrp="1"/>
          </p:cNvSpPr>
          <p:nvPr>
            <p:ph type="subTitle"/>
          </p:nvPr>
        </p:nvSpPr>
        <p:spPr>
          <a:xfrm>
            <a:off x="566280" y="1752480"/>
            <a:ext cx="8001000" cy="4267440"/>
          </a:xfrm>
          <a:prstGeom prst="rect">
            <a:avLst/>
          </a:prstGeom>
        </p:spPr>
        <p:txBody>
          <a:bodyPr lIns="0" rIns="0" tIns="0" bIns="0" anchor="ctr">
            <a:noAutofit/>
          </a:bodyPr>
          <a:p>
            <a:pPr algn="ctr">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pc="-1" strike="noStrike">
              <a:solidFill>
                <a:srgbClr val="000000"/>
              </a:solidFill>
              <a:latin typeface="Verdana"/>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64" name="PlaceHolder 2"/>
          <p:cNvSpPr>
            <a:spLocks noGrp="1"/>
          </p:cNvSpPr>
          <p:nvPr>
            <p:ph type="body"/>
          </p:nvPr>
        </p:nvSpPr>
        <p:spPr>
          <a:xfrm>
            <a:off x="56628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65"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66" name="PlaceHolder 4"/>
          <p:cNvSpPr>
            <a:spLocks noGrp="1"/>
          </p:cNvSpPr>
          <p:nvPr>
            <p:ph type="body"/>
          </p:nvPr>
        </p:nvSpPr>
        <p:spPr>
          <a:xfrm>
            <a:off x="466596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68"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69"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70" name="PlaceHolder 4"/>
          <p:cNvSpPr>
            <a:spLocks noGrp="1"/>
          </p:cNvSpPr>
          <p:nvPr>
            <p:ph type="body"/>
          </p:nvPr>
        </p:nvSpPr>
        <p:spPr>
          <a:xfrm>
            <a:off x="566280" y="398160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72" name="PlaceHolder 2"/>
          <p:cNvSpPr>
            <a:spLocks noGrp="1"/>
          </p:cNvSpPr>
          <p:nvPr>
            <p:ph type="body"/>
          </p:nvPr>
        </p:nvSpPr>
        <p:spPr>
          <a:xfrm>
            <a:off x="566280" y="175248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73" name="PlaceHolder 3"/>
          <p:cNvSpPr>
            <a:spLocks noGrp="1"/>
          </p:cNvSpPr>
          <p:nvPr>
            <p:ph type="body"/>
          </p:nvPr>
        </p:nvSpPr>
        <p:spPr>
          <a:xfrm>
            <a:off x="566280" y="398160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75"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76"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77" name="PlaceHolder 4"/>
          <p:cNvSpPr>
            <a:spLocks noGrp="1"/>
          </p:cNvSpPr>
          <p:nvPr>
            <p:ph type="body"/>
          </p:nvPr>
        </p:nvSpPr>
        <p:spPr>
          <a:xfrm>
            <a:off x="56628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78" name="PlaceHolder 5"/>
          <p:cNvSpPr>
            <a:spLocks noGrp="1"/>
          </p:cNvSpPr>
          <p:nvPr>
            <p:ph type="body"/>
          </p:nvPr>
        </p:nvSpPr>
        <p:spPr>
          <a:xfrm>
            <a:off x="466596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80" name="PlaceHolder 2"/>
          <p:cNvSpPr>
            <a:spLocks noGrp="1"/>
          </p:cNvSpPr>
          <p:nvPr>
            <p:ph type="body"/>
          </p:nvPr>
        </p:nvSpPr>
        <p:spPr>
          <a:xfrm>
            <a:off x="5662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81" name="PlaceHolder 3"/>
          <p:cNvSpPr>
            <a:spLocks noGrp="1"/>
          </p:cNvSpPr>
          <p:nvPr>
            <p:ph type="body"/>
          </p:nvPr>
        </p:nvSpPr>
        <p:spPr>
          <a:xfrm>
            <a:off x="32716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82" name="PlaceHolder 4"/>
          <p:cNvSpPr>
            <a:spLocks noGrp="1"/>
          </p:cNvSpPr>
          <p:nvPr>
            <p:ph type="body"/>
          </p:nvPr>
        </p:nvSpPr>
        <p:spPr>
          <a:xfrm>
            <a:off x="59770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83" name="PlaceHolder 5"/>
          <p:cNvSpPr>
            <a:spLocks noGrp="1"/>
          </p:cNvSpPr>
          <p:nvPr>
            <p:ph type="body"/>
          </p:nvPr>
        </p:nvSpPr>
        <p:spPr>
          <a:xfrm>
            <a:off x="5662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84" name="PlaceHolder 6"/>
          <p:cNvSpPr>
            <a:spLocks noGrp="1"/>
          </p:cNvSpPr>
          <p:nvPr>
            <p:ph type="body"/>
          </p:nvPr>
        </p:nvSpPr>
        <p:spPr>
          <a:xfrm>
            <a:off x="32716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85" name="PlaceHolder 7"/>
          <p:cNvSpPr>
            <a:spLocks noGrp="1"/>
          </p:cNvSpPr>
          <p:nvPr>
            <p:ph type="body"/>
          </p:nvPr>
        </p:nvSpPr>
        <p:spPr>
          <a:xfrm>
            <a:off x="59770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94" name="PlaceHolder 2"/>
          <p:cNvSpPr>
            <a:spLocks noGrp="1"/>
          </p:cNvSpPr>
          <p:nvPr>
            <p:ph type="subTitle"/>
          </p:nvPr>
        </p:nvSpPr>
        <p:spPr>
          <a:xfrm>
            <a:off x="566280" y="1752480"/>
            <a:ext cx="8001000" cy="4267440"/>
          </a:xfrm>
          <a:prstGeom prst="rect">
            <a:avLst/>
          </a:prstGeom>
        </p:spPr>
        <p:txBody>
          <a:bodyPr lIns="0" rIns="0" tIns="0" bIns="0" anchor="ctr">
            <a:noAutofit/>
          </a:bodyPr>
          <a:p>
            <a:pPr algn="ctr">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pc="-1" strike="noStrike">
              <a:solidFill>
                <a:srgbClr val="000000"/>
              </a:solidFill>
              <a:latin typeface="Verdana"/>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96" name="PlaceHolder 2"/>
          <p:cNvSpPr>
            <a:spLocks noGrp="1"/>
          </p:cNvSpPr>
          <p:nvPr>
            <p:ph type="body"/>
          </p:nvPr>
        </p:nvSpPr>
        <p:spPr>
          <a:xfrm>
            <a:off x="566280" y="1752480"/>
            <a:ext cx="80010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98" name="PlaceHolder 2"/>
          <p:cNvSpPr>
            <a:spLocks noGrp="1"/>
          </p:cNvSpPr>
          <p:nvPr>
            <p:ph type="body"/>
          </p:nvPr>
        </p:nvSpPr>
        <p:spPr>
          <a:xfrm>
            <a:off x="56628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99" name="PlaceHolder 3"/>
          <p:cNvSpPr>
            <a:spLocks noGrp="1"/>
          </p:cNvSpPr>
          <p:nvPr>
            <p:ph type="body"/>
          </p:nvPr>
        </p:nvSpPr>
        <p:spPr>
          <a:xfrm>
            <a:off x="466596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0" name="PlaceHolder 2"/>
          <p:cNvSpPr>
            <a:spLocks noGrp="1"/>
          </p:cNvSpPr>
          <p:nvPr>
            <p:ph type="body"/>
          </p:nvPr>
        </p:nvSpPr>
        <p:spPr>
          <a:xfrm>
            <a:off x="566280" y="1752480"/>
            <a:ext cx="80010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574200" y="304920"/>
            <a:ext cx="8001000" cy="5638320"/>
          </a:xfrm>
          <a:prstGeom prst="rect">
            <a:avLst/>
          </a:prstGeom>
        </p:spPr>
        <p:txBody>
          <a:bodyPr lIns="0" rIns="0" tIns="0" bIns="0" anchor="ctr">
            <a:noAutofit/>
          </a:bodyPr>
          <a:p>
            <a:pPr algn="ctr">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pc="-1" strike="noStrike">
              <a:solidFill>
                <a:srgbClr val="000000"/>
              </a:solidFill>
              <a:latin typeface="Verdana"/>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03"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04" name="PlaceHolder 3"/>
          <p:cNvSpPr>
            <a:spLocks noGrp="1"/>
          </p:cNvSpPr>
          <p:nvPr>
            <p:ph type="body"/>
          </p:nvPr>
        </p:nvSpPr>
        <p:spPr>
          <a:xfrm>
            <a:off x="466596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05" name="PlaceHolder 4"/>
          <p:cNvSpPr>
            <a:spLocks noGrp="1"/>
          </p:cNvSpPr>
          <p:nvPr>
            <p:ph type="body"/>
          </p:nvPr>
        </p:nvSpPr>
        <p:spPr>
          <a:xfrm>
            <a:off x="56628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07" name="PlaceHolder 2"/>
          <p:cNvSpPr>
            <a:spLocks noGrp="1"/>
          </p:cNvSpPr>
          <p:nvPr>
            <p:ph type="body"/>
          </p:nvPr>
        </p:nvSpPr>
        <p:spPr>
          <a:xfrm>
            <a:off x="56628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08"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09" name="PlaceHolder 4"/>
          <p:cNvSpPr>
            <a:spLocks noGrp="1"/>
          </p:cNvSpPr>
          <p:nvPr>
            <p:ph type="body"/>
          </p:nvPr>
        </p:nvSpPr>
        <p:spPr>
          <a:xfrm>
            <a:off x="466596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11"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12"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13" name="PlaceHolder 4"/>
          <p:cNvSpPr>
            <a:spLocks noGrp="1"/>
          </p:cNvSpPr>
          <p:nvPr>
            <p:ph type="body"/>
          </p:nvPr>
        </p:nvSpPr>
        <p:spPr>
          <a:xfrm>
            <a:off x="566280" y="398160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15" name="PlaceHolder 2"/>
          <p:cNvSpPr>
            <a:spLocks noGrp="1"/>
          </p:cNvSpPr>
          <p:nvPr>
            <p:ph type="body"/>
          </p:nvPr>
        </p:nvSpPr>
        <p:spPr>
          <a:xfrm>
            <a:off x="566280" y="175248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16" name="PlaceHolder 3"/>
          <p:cNvSpPr>
            <a:spLocks noGrp="1"/>
          </p:cNvSpPr>
          <p:nvPr>
            <p:ph type="body"/>
          </p:nvPr>
        </p:nvSpPr>
        <p:spPr>
          <a:xfrm>
            <a:off x="566280" y="398160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18"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19"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20" name="PlaceHolder 4"/>
          <p:cNvSpPr>
            <a:spLocks noGrp="1"/>
          </p:cNvSpPr>
          <p:nvPr>
            <p:ph type="body"/>
          </p:nvPr>
        </p:nvSpPr>
        <p:spPr>
          <a:xfrm>
            <a:off x="56628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21" name="PlaceHolder 5"/>
          <p:cNvSpPr>
            <a:spLocks noGrp="1"/>
          </p:cNvSpPr>
          <p:nvPr>
            <p:ph type="body"/>
          </p:nvPr>
        </p:nvSpPr>
        <p:spPr>
          <a:xfrm>
            <a:off x="466596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23" name="PlaceHolder 2"/>
          <p:cNvSpPr>
            <a:spLocks noGrp="1"/>
          </p:cNvSpPr>
          <p:nvPr>
            <p:ph type="body"/>
          </p:nvPr>
        </p:nvSpPr>
        <p:spPr>
          <a:xfrm>
            <a:off x="5662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24" name="PlaceHolder 3"/>
          <p:cNvSpPr>
            <a:spLocks noGrp="1"/>
          </p:cNvSpPr>
          <p:nvPr>
            <p:ph type="body"/>
          </p:nvPr>
        </p:nvSpPr>
        <p:spPr>
          <a:xfrm>
            <a:off x="32716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25" name="PlaceHolder 4"/>
          <p:cNvSpPr>
            <a:spLocks noGrp="1"/>
          </p:cNvSpPr>
          <p:nvPr>
            <p:ph type="body"/>
          </p:nvPr>
        </p:nvSpPr>
        <p:spPr>
          <a:xfrm>
            <a:off x="59770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26" name="PlaceHolder 5"/>
          <p:cNvSpPr>
            <a:spLocks noGrp="1"/>
          </p:cNvSpPr>
          <p:nvPr>
            <p:ph type="body"/>
          </p:nvPr>
        </p:nvSpPr>
        <p:spPr>
          <a:xfrm>
            <a:off x="5662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27" name="PlaceHolder 6"/>
          <p:cNvSpPr>
            <a:spLocks noGrp="1"/>
          </p:cNvSpPr>
          <p:nvPr>
            <p:ph type="body"/>
          </p:nvPr>
        </p:nvSpPr>
        <p:spPr>
          <a:xfrm>
            <a:off x="32716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28" name="PlaceHolder 7"/>
          <p:cNvSpPr>
            <a:spLocks noGrp="1"/>
          </p:cNvSpPr>
          <p:nvPr>
            <p:ph type="body"/>
          </p:nvPr>
        </p:nvSpPr>
        <p:spPr>
          <a:xfrm>
            <a:off x="59770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36" name="PlaceHolder 2"/>
          <p:cNvSpPr>
            <a:spLocks noGrp="1"/>
          </p:cNvSpPr>
          <p:nvPr>
            <p:ph type="subTitle"/>
          </p:nvPr>
        </p:nvSpPr>
        <p:spPr>
          <a:xfrm>
            <a:off x="566280" y="1752480"/>
            <a:ext cx="8001000" cy="4267440"/>
          </a:xfrm>
          <a:prstGeom prst="rect">
            <a:avLst/>
          </a:prstGeom>
        </p:spPr>
        <p:txBody>
          <a:bodyPr lIns="0" rIns="0" tIns="0" bIns="0" anchor="ctr">
            <a:noAutofit/>
          </a:bodyPr>
          <a:p>
            <a:pPr algn="ctr">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pc="-1" strike="noStrike">
              <a:solidFill>
                <a:srgbClr val="000000"/>
              </a:solidFill>
              <a:latin typeface="Verdana"/>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38" name="PlaceHolder 2"/>
          <p:cNvSpPr>
            <a:spLocks noGrp="1"/>
          </p:cNvSpPr>
          <p:nvPr>
            <p:ph type="body"/>
          </p:nvPr>
        </p:nvSpPr>
        <p:spPr>
          <a:xfrm>
            <a:off x="566280" y="1752480"/>
            <a:ext cx="80010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2" name="PlaceHolder 2"/>
          <p:cNvSpPr>
            <a:spLocks noGrp="1"/>
          </p:cNvSpPr>
          <p:nvPr>
            <p:ph type="body"/>
          </p:nvPr>
        </p:nvSpPr>
        <p:spPr>
          <a:xfrm>
            <a:off x="56628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3" name="PlaceHolder 3"/>
          <p:cNvSpPr>
            <a:spLocks noGrp="1"/>
          </p:cNvSpPr>
          <p:nvPr>
            <p:ph type="body"/>
          </p:nvPr>
        </p:nvSpPr>
        <p:spPr>
          <a:xfrm>
            <a:off x="466596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40" name="PlaceHolder 2"/>
          <p:cNvSpPr>
            <a:spLocks noGrp="1"/>
          </p:cNvSpPr>
          <p:nvPr>
            <p:ph type="body"/>
          </p:nvPr>
        </p:nvSpPr>
        <p:spPr>
          <a:xfrm>
            <a:off x="56628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41" name="PlaceHolder 3"/>
          <p:cNvSpPr>
            <a:spLocks noGrp="1"/>
          </p:cNvSpPr>
          <p:nvPr>
            <p:ph type="body"/>
          </p:nvPr>
        </p:nvSpPr>
        <p:spPr>
          <a:xfrm>
            <a:off x="466596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574200" y="304920"/>
            <a:ext cx="8001000" cy="5638320"/>
          </a:xfrm>
          <a:prstGeom prst="rect">
            <a:avLst/>
          </a:prstGeom>
        </p:spPr>
        <p:txBody>
          <a:bodyPr lIns="0" rIns="0" tIns="0" bIns="0" anchor="ctr">
            <a:noAutofit/>
          </a:bodyPr>
          <a:p>
            <a:pPr algn="ctr">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pc="-1" strike="noStrike">
              <a:solidFill>
                <a:srgbClr val="000000"/>
              </a:solidFill>
              <a:latin typeface="Verdana"/>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45"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46" name="PlaceHolder 3"/>
          <p:cNvSpPr>
            <a:spLocks noGrp="1"/>
          </p:cNvSpPr>
          <p:nvPr>
            <p:ph type="body"/>
          </p:nvPr>
        </p:nvSpPr>
        <p:spPr>
          <a:xfrm>
            <a:off x="466596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47" name="PlaceHolder 4"/>
          <p:cNvSpPr>
            <a:spLocks noGrp="1"/>
          </p:cNvSpPr>
          <p:nvPr>
            <p:ph type="body"/>
          </p:nvPr>
        </p:nvSpPr>
        <p:spPr>
          <a:xfrm>
            <a:off x="56628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49" name="PlaceHolder 2"/>
          <p:cNvSpPr>
            <a:spLocks noGrp="1"/>
          </p:cNvSpPr>
          <p:nvPr>
            <p:ph type="body"/>
          </p:nvPr>
        </p:nvSpPr>
        <p:spPr>
          <a:xfrm>
            <a:off x="56628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50"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51" name="PlaceHolder 4"/>
          <p:cNvSpPr>
            <a:spLocks noGrp="1"/>
          </p:cNvSpPr>
          <p:nvPr>
            <p:ph type="body"/>
          </p:nvPr>
        </p:nvSpPr>
        <p:spPr>
          <a:xfrm>
            <a:off x="466596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53"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54"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55" name="PlaceHolder 4"/>
          <p:cNvSpPr>
            <a:spLocks noGrp="1"/>
          </p:cNvSpPr>
          <p:nvPr>
            <p:ph type="body"/>
          </p:nvPr>
        </p:nvSpPr>
        <p:spPr>
          <a:xfrm>
            <a:off x="566280" y="398160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57" name="PlaceHolder 2"/>
          <p:cNvSpPr>
            <a:spLocks noGrp="1"/>
          </p:cNvSpPr>
          <p:nvPr>
            <p:ph type="body"/>
          </p:nvPr>
        </p:nvSpPr>
        <p:spPr>
          <a:xfrm>
            <a:off x="566280" y="175248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58" name="PlaceHolder 3"/>
          <p:cNvSpPr>
            <a:spLocks noGrp="1"/>
          </p:cNvSpPr>
          <p:nvPr>
            <p:ph type="body"/>
          </p:nvPr>
        </p:nvSpPr>
        <p:spPr>
          <a:xfrm>
            <a:off x="566280" y="398160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60"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61"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62" name="PlaceHolder 4"/>
          <p:cNvSpPr>
            <a:spLocks noGrp="1"/>
          </p:cNvSpPr>
          <p:nvPr>
            <p:ph type="body"/>
          </p:nvPr>
        </p:nvSpPr>
        <p:spPr>
          <a:xfrm>
            <a:off x="56628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63" name="PlaceHolder 5"/>
          <p:cNvSpPr>
            <a:spLocks noGrp="1"/>
          </p:cNvSpPr>
          <p:nvPr>
            <p:ph type="body"/>
          </p:nvPr>
        </p:nvSpPr>
        <p:spPr>
          <a:xfrm>
            <a:off x="466596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65" name="PlaceHolder 2"/>
          <p:cNvSpPr>
            <a:spLocks noGrp="1"/>
          </p:cNvSpPr>
          <p:nvPr>
            <p:ph type="body"/>
          </p:nvPr>
        </p:nvSpPr>
        <p:spPr>
          <a:xfrm>
            <a:off x="5662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66" name="PlaceHolder 3"/>
          <p:cNvSpPr>
            <a:spLocks noGrp="1"/>
          </p:cNvSpPr>
          <p:nvPr>
            <p:ph type="body"/>
          </p:nvPr>
        </p:nvSpPr>
        <p:spPr>
          <a:xfrm>
            <a:off x="32716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67" name="PlaceHolder 4"/>
          <p:cNvSpPr>
            <a:spLocks noGrp="1"/>
          </p:cNvSpPr>
          <p:nvPr>
            <p:ph type="body"/>
          </p:nvPr>
        </p:nvSpPr>
        <p:spPr>
          <a:xfrm>
            <a:off x="59770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68" name="PlaceHolder 5"/>
          <p:cNvSpPr>
            <a:spLocks noGrp="1"/>
          </p:cNvSpPr>
          <p:nvPr>
            <p:ph type="body"/>
          </p:nvPr>
        </p:nvSpPr>
        <p:spPr>
          <a:xfrm>
            <a:off x="5662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69" name="PlaceHolder 6"/>
          <p:cNvSpPr>
            <a:spLocks noGrp="1"/>
          </p:cNvSpPr>
          <p:nvPr>
            <p:ph type="body"/>
          </p:nvPr>
        </p:nvSpPr>
        <p:spPr>
          <a:xfrm>
            <a:off x="32716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70" name="PlaceHolder 7"/>
          <p:cNvSpPr>
            <a:spLocks noGrp="1"/>
          </p:cNvSpPr>
          <p:nvPr>
            <p:ph type="body"/>
          </p:nvPr>
        </p:nvSpPr>
        <p:spPr>
          <a:xfrm>
            <a:off x="59770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78" name="PlaceHolder 2"/>
          <p:cNvSpPr>
            <a:spLocks noGrp="1"/>
          </p:cNvSpPr>
          <p:nvPr>
            <p:ph type="subTitle"/>
          </p:nvPr>
        </p:nvSpPr>
        <p:spPr>
          <a:xfrm>
            <a:off x="566280" y="1752480"/>
            <a:ext cx="8001000" cy="4267440"/>
          </a:xfrm>
          <a:prstGeom prst="rect">
            <a:avLst/>
          </a:prstGeom>
        </p:spPr>
        <p:txBody>
          <a:bodyPr lIns="0" rIns="0" tIns="0" bIns="0" anchor="ctr">
            <a:noAutofit/>
          </a:bodyPr>
          <a:p>
            <a:pPr algn="ctr">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pc="-1" strike="noStrike">
              <a:solidFill>
                <a:srgbClr val="000000"/>
              </a:solidFill>
              <a:latin typeface="Verdana"/>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80" name="PlaceHolder 2"/>
          <p:cNvSpPr>
            <a:spLocks noGrp="1"/>
          </p:cNvSpPr>
          <p:nvPr>
            <p:ph type="body"/>
          </p:nvPr>
        </p:nvSpPr>
        <p:spPr>
          <a:xfrm>
            <a:off x="566280" y="1752480"/>
            <a:ext cx="80010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82" name="PlaceHolder 2"/>
          <p:cNvSpPr>
            <a:spLocks noGrp="1"/>
          </p:cNvSpPr>
          <p:nvPr>
            <p:ph type="body"/>
          </p:nvPr>
        </p:nvSpPr>
        <p:spPr>
          <a:xfrm>
            <a:off x="56628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83" name="PlaceHolder 3"/>
          <p:cNvSpPr>
            <a:spLocks noGrp="1"/>
          </p:cNvSpPr>
          <p:nvPr>
            <p:ph type="body"/>
          </p:nvPr>
        </p:nvSpPr>
        <p:spPr>
          <a:xfrm>
            <a:off x="466596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574200" y="304920"/>
            <a:ext cx="8001000" cy="5638320"/>
          </a:xfrm>
          <a:prstGeom prst="rect">
            <a:avLst/>
          </a:prstGeom>
        </p:spPr>
        <p:txBody>
          <a:bodyPr lIns="0" rIns="0" tIns="0" bIns="0" anchor="ctr">
            <a:noAutofit/>
          </a:bodyPr>
          <a:p>
            <a:pPr algn="ctr">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pc="-1" strike="noStrike">
              <a:solidFill>
                <a:srgbClr val="000000"/>
              </a:solidFill>
              <a:latin typeface="Verdana"/>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87"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88" name="PlaceHolder 3"/>
          <p:cNvSpPr>
            <a:spLocks noGrp="1"/>
          </p:cNvSpPr>
          <p:nvPr>
            <p:ph type="body"/>
          </p:nvPr>
        </p:nvSpPr>
        <p:spPr>
          <a:xfrm>
            <a:off x="466596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89" name="PlaceHolder 4"/>
          <p:cNvSpPr>
            <a:spLocks noGrp="1"/>
          </p:cNvSpPr>
          <p:nvPr>
            <p:ph type="body"/>
          </p:nvPr>
        </p:nvSpPr>
        <p:spPr>
          <a:xfrm>
            <a:off x="56628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91" name="PlaceHolder 2"/>
          <p:cNvSpPr>
            <a:spLocks noGrp="1"/>
          </p:cNvSpPr>
          <p:nvPr>
            <p:ph type="body"/>
          </p:nvPr>
        </p:nvSpPr>
        <p:spPr>
          <a:xfrm>
            <a:off x="56628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92"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93" name="PlaceHolder 4"/>
          <p:cNvSpPr>
            <a:spLocks noGrp="1"/>
          </p:cNvSpPr>
          <p:nvPr>
            <p:ph type="body"/>
          </p:nvPr>
        </p:nvSpPr>
        <p:spPr>
          <a:xfrm>
            <a:off x="466596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95"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96"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97" name="PlaceHolder 4"/>
          <p:cNvSpPr>
            <a:spLocks noGrp="1"/>
          </p:cNvSpPr>
          <p:nvPr>
            <p:ph type="body"/>
          </p:nvPr>
        </p:nvSpPr>
        <p:spPr>
          <a:xfrm>
            <a:off x="566280" y="398160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99" name="PlaceHolder 2"/>
          <p:cNvSpPr>
            <a:spLocks noGrp="1"/>
          </p:cNvSpPr>
          <p:nvPr>
            <p:ph type="body"/>
          </p:nvPr>
        </p:nvSpPr>
        <p:spPr>
          <a:xfrm>
            <a:off x="566280" y="175248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00" name="PlaceHolder 3"/>
          <p:cNvSpPr>
            <a:spLocks noGrp="1"/>
          </p:cNvSpPr>
          <p:nvPr>
            <p:ph type="body"/>
          </p:nvPr>
        </p:nvSpPr>
        <p:spPr>
          <a:xfrm>
            <a:off x="566280" y="398160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202"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03"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04" name="PlaceHolder 4"/>
          <p:cNvSpPr>
            <a:spLocks noGrp="1"/>
          </p:cNvSpPr>
          <p:nvPr>
            <p:ph type="body"/>
          </p:nvPr>
        </p:nvSpPr>
        <p:spPr>
          <a:xfrm>
            <a:off x="56628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05" name="PlaceHolder 5"/>
          <p:cNvSpPr>
            <a:spLocks noGrp="1"/>
          </p:cNvSpPr>
          <p:nvPr>
            <p:ph type="body"/>
          </p:nvPr>
        </p:nvSpPr>
        <p:spPr>
          <a:xfrm>
            <a:off x="466596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574200" y="304920"/>
            <a:ext cx="8001000" cy="5638320"/>
          </a:xfrm>
          <a:prstGeom prst="rect">
            <a:avLst/>
          </a:prstGeom>
        </p:spPr>
        <p:txBody>
          <a:bodyPr lIns="0" rIns="0" tIns="0" bIns="0" anchor="ctr">
            <a:noAutofit/>
          </a:bodyPr>
          <a:p>
            <a:pPr algn="ctr">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pc="-1" strike="noStrike">
              <a:solidFill>
                <a:srgbClr val="000000"/>
              </a:solidFill>
              <a:latin typeface="Verdana"/>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207" name="PlaceHolder 2"/>
          <p:cNvSpPr>
            <a:spLocks noGrp="1"/>
          </p:cNvSpPr>
          <p:nvPr>
            <p:ph type="body"/>
          </p:nvPr>
        </p:nvSpPr>
        <p:spPr>
          <a:xfrm>
            <a:off x="5662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08" name="PlaceHolder 3"/>
          <p:cNvSpPr>
            <a:spLocks noGrp="1"/>
          </p:cNvSpPr>
          <p:nvPr>
            <p:ph type="body"/>
          </p:nvPr>
        </p:nvSpPr>
        <p:spPr>
          <a:xfrm>
            <a:off x="32716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09" name="PlaceHolder 4"/>
          <p:cNvSpPr>
            <a:spLocks noGrp="1"/>
          </p:cNvSpPr>
          <p:nvPr>
            <p:ph type="body"/>
          </p:nvPr>
        </p:nvSpPr>
        <p:spPr>
          <a:xfrm>
            <a:off x="59770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10" name="PlaceHolder 5"/>
          <p:cNvSpPr>
            <a:spLocks noGrp="1"/>
          </p:cNvSpPr>
          <p:nvPr>
            <p:ph type="body"/>
          </p:nvPr>
        </p:nvSpPr>
        <p:spPr>
          <a:xfrm>
            <a:off x="5662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11" name="PlaceHolder 6"/>
          <p:cNvSpPr>
            <a:spLocks noGrp="1"/>
          </p:cNvSpPr>
          <p:nvPr>
            <p:ph type="body"/>
          </p:nvPr>
        </p:nvSpPr>
        <p:spPr>
          <a:xfrm>
            <a:off x="32716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12" name="PlaceHolder 7"/>
          <p:cNvSpPr>
            <a:spLocks noGrp="1"/>
          </p:cNvSpPr>
          <p:nvPr>
            <p:ph type="body"/>
          </p:nvPr>
        </p:nvSpPr>
        <p:spPr>
          <a:xfrm>
            <a:off x="59770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9"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220" name="PlaceHolder 2"/>
          <p:cNvSpPr>
            <a:spLocks noGrp="1"/>
          </p:cNvSpPr>
          <p:nvPr>
            <p:ph type="subTitle"/>
          </p:nvPr>
        </p:nvSpPr>
        <p:spPr>
          <a:xfrm>
            <a:off x="566280" y="1752480"/>
            <a:ext cx="8001000" cy="4267440"/>
          </a:xfrm>
          <a:prstGeom prst="rect">
            <a:avLst/>
          </a:prstGeom>
        </p:spPr>
        <p:txBody>
          <a:bodyPr lIns="0" rIns="0" tIns="0" bIns="0" anchor="ctr">
            <a:noAutofit/>
          </a:bodyPr>
          <a:p>
            <a:pPr algn="ctr">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pc="-1" strike="noStrike">
              <a:solidFill>
                <a:srgbClr val="000000"/>
              </a:solidFill>
              <a:latin typeface="Verdana"/>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222" name="PlaceHolder 2"/>
          <p:cNvSpPr>
            <a:spLocks noGrp="1"/>
          </p:cNvSpPr>
          <p:nvPr>
            <p:ph type="body"/>
          </p:nvPr>
        </p:nvSpPr>
        <p:spPr>
          <a:xfrm>
            <a:off x="566280" y="1752480"/>
            <a:ext cx="80010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224" name="PlaceHolder 2"/>
          <p:cNvSpPr>
            <a:spLocks noGrp="1"/>
          </p:cNvSpPr>
          <p:nvPr>
            <p:ph type="body"/>
          </p:nvPr>
        </p:nvSpPr>
        <p:spPr>
          <a:xfrm>
            <a:off x="56628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25" name="PlaceHolder 3"/>
          <p:cNvSpPr>
            <a:spLocks noGrp="1"/>
          </p:cNvSpPr>
          <p:nvPr>
            <p:ph type="body"/>
          </p:nvPr>
        </p:nvSpPr>
        <p:spPr>
          <a:xfrm>
            <a:off x="466596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6"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7" name="PlaceHolder 1"/>
          <p:cNvSpPr>
            <a:spLocks noGrp="1"/>
          </p:cNvSpPr>
          <p:nvPr>
            <p:ph type="subTitle"/>
          </p:nvPr>
        </p:nvSpPr>
        <p:spPr>
          <a:xfrm>
            <a:off x="574200" y="304920"/>
            <a:ext cx="8001000" cy="5638320"/>
          </a:xfrm>
          <a:prstGeom prst="rect">
            <a:avLst/>
          </a:prstGeom>
        </p:spPr>
        <p:txBody>
          <a:bodyPr lIns="0" rIns="0" tIns="0" bIns="0" anchor="ctr">
            <a:noAutofit/>
          </a:bodyPr>
          <a:p>
            <a:pPr algn="ctr">
              <a:spcBef>
                <a:spcPts val="7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pc="-1" strike="noStrike">
              <a:solidFill>
                <a:srgbClr val="000000"/>
              </a:solidFill>
              <a:latin typeface="Verdana"/>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229"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30" name="PlaceHolder 3"/>
          <p:cNvSpPr>
            <a:spLocks noGrp="1"/>
          </p:cNvSpPr>
          <p:nvPr>
            <p:ph type="body"/>
          </p:nvPr>
        </p:nvSpPr>
        <p:spPr>
          <a:xfrm>
            <a:off x="466596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31" name="PlaceHolder 4"/>
          <p:cNvSpPr>
            <a:spLocks noGrp="1"/>
          </p:cNvSpPr>
          <p:nvPr>
            <p:ph type="body"/>
          </p:nvPr>
        </p:nvSpPr>
        <p:spPr>
          <a:xfrm>
            <a:off x="56628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233" name="PlaceHolder 2"/>
          <p:cNvSpPr>
            <a:spLocks noGrp="1"/>
          </p:cNvSpPr>
          <p:nvPr>
            <p:ph type="body"/>
          </p:nvPr>
        </p:nvSpPr>
        <p:spPr>
          <a:xfrm>
            <a:off x="56628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34"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35" name="PlaceHolder 4"/>
          <p:cNvSpPr>
            <a:spLocks noGrp="1"/>
          </p:cNvSpPr>
          <p:nvPr>
            <p:ph type="body"/>
          </p:nvPr>
        </p:nvSpPr>
        <p:spPr>
          <a:xfrm>
            <a:off x="466596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237"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38"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39" name="PlaceHolder 4"/>
          <p:cNvSpPr>
            <a:spLocks noGrp="1"/>
          </p:cNvSpPr>
          <p:nvPr>
            <p:ph type="body"/>
          </p:nvPr>
        </p:nvSpPr>
        <p:spPr>
          <a:xfrm>
            <a:off x="566280" y="398160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17"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8" name="PlaceHolder 3"/>
          <p:cNvSpPr>
            <a:spLocks noGrp="1"/>
          </p:cNvSpPr>
          <p:nvPr>
            <p:ph type="body"/>
          </p:nvPr>
        </p:nvSpPr>
        <p:spPr>
          <a:xfrm>
            <a:off x="466596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19" name="PlaceHolder 4"/>
          <p:cNvSpPr>
            <a:spLocks noGrp="1"/>
          </p:cNvSpPr>
          <p:nvPr>
            <p:ph type="body"/>
          </p:nvPr>
        </p:nvSpPr>
        <p:spPr>
          <a:xfrm>
            <a:off x="56628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241" name="PlaceHolder 2"/>
          <p:cNvSpPr>
            <a:spLocks noGrp="1"/>
          </p:cNvSpPr>
          <p:nvPr>
            <p:ph type="body"/>
          </p:nvPr>
        </p:nvSpPr>
        <p:spPr>
          <a:xfrm>
            <a:off x="566280" y="175248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42" name="PlaceHolder 3"/>
          <p:cNvSpPr>
            <a:spLocks noGrp="1"/>
          </p:cNvSpPr>
          <p:nvPr>
            <p:ph type="body"/>
          </p:nvPr>
        </p:nvSpPr>
        <p:spPr>
          <a:xfrm>
            <a:off x="566280" y="398160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244"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45"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46" name="PlaceHolder 4"/>
          <p:cNvSpPr>
            <a:spLocks noGrp="1"/>
          </p:cNvSpPr>
          <p:nvPr>
            <p:ph type="body"/>
          </p:nvPr>
        </p:nvSpPr>
        <p:spPr>
          <a:xfrm>
            <a:off x="56628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47" name="PlaceHolder 5"/>
          <p:cNvSpPr>
            <a:spLocks noGrp="1"/>
          </p:cNvSpPr>
          <p:nvPr>
            <p:ph type="body"/>
          </p:nvPr>
        </p:nvSpPr>
        <p:spPr>
          <a:xfrm>
            <a:off x="466596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249" name="PlaceHolder 2"/>
          <p:cNvSpPr>
            <a:spLocks noGrp="1"/>
          </p:cNvSpPr>
          <p:nvPr>
            <p:ph type="body"/>
          </p:nvPr>
        </p:nvSpPr>
        <p:spPr>
          <a:xfrm>
            <a:off x="5662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50" name="PlaceHolder 3"/>
          <p:cNvSpPr>
            <a:spLocks noGrp="1"/>
          </p:cNvSpPr>
          <p:nvPr>
            <p:ph type="body"/>
          </p:nvPr>
        </p:nvSpPr>
        <p:spPr>
          <a:xfrm>
            <a:off x="32716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51" name="PlaceHolder 4"/>
          <p:cNvSpPr>
            <a:spLocks noGrp="1"/>
          </p:cNvSpPr>
          <p:nvPr>
            <p:ph type="body"/>
          </p:nvPr>
        </p:nvSpPr>
        <p:spPr>
          <a:xfrm>
            <a:off x="5977080" y="175248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52" name="PlaceHolder 5"/>
          <p:cNvSpPr>
            <a:spLocks noGrp="1"/>
          </p:cNvSpPr>
          <p:nvPr>
            <p:ph type="body"/>
          </p:nvPr>
        </p:nvSpPr>
        <p:spPr>
          <a:xfrm>
            <a:off x="5662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53" name="PlaceHolder 6"/>
          <p:cNvSpPr>
            <a:spLocks noGrp="1"/>
          </p:cNvSpPr>
          <p:nvPr>
            <p:ph type="body"/>
          </p:nvPr>
        </p:nvSpPr>
        <p:spPr>
          <a:xfrm>
            <a:off x="32716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54" name="PlaceHolder 7"/>
          <p:cNvSpPr>
            <a:spLocks noGrp="1"/>
          </p:cNvSpPr>
          <p:nvPr>
            <p:ph type="body"/>
          </p:nvPr>
        </p:nvSpPr>
        <p:spPr>
          <a:xfrm>
            <a:off x="5977080" y="3981600"/>
            <a:ext cx="257616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21" name="PlaceHolder 2"/>
          <p:cNvSpPr>
            <a:spLocks noGrp="1"/>
          </p:cNvSpPr>
          <p:nvPr>
            <p:ph type="body"/>
          </p:nvPr>
        </p:nvSpPr>
        <p:spPr>
          <a:xfrm>
            <a:off x="566280" y="1752480"/>
            <a:ext cx="3904200" cy="4267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2"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3" name="PlaceHolder 4"/>
          <p:cNvSpPr>
            <a:spLocks noGrp="1"/>
          </p:cNvSpPr>
          <p:nvPr>
            <p:ph type="body"/>
          </p:nvPr>
        </p:nvSpPr>
        <p:spPr>
          <a:xfrm>
            <a:off x="4665960" y="398160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endParaRPr b="1" lang="en-US" sz="3400" spc="-1" strike="noStrike">
              <a:solidFill>
                <a:srgbClr val="000000"/>
              </a:solidFill>
              <a:latin typeface="Verdana"/>
            </a:endParaRPr>
          </a:p>
        </p:txBody>
      </p:sp>
      <p:sp>
        <p:nvSpPr>
          <p:cNvPr id="25" name="PlaceHolder 2"/>
          <p:cNvSpPr>
            <a:spLocks noGrp="1"/>
          </p:cNvSpPr>
          <p:nvPr>
            <p:ph type="body"/>
          </p:nvPr>
        </p:nvSpPr>
        <p:spPr>
          <a:xfrm>
            <a:off x="56628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6" name="PlaceHolder 3"/>
          <p:cNvSpPr>
            <a:spLocks noGrp="1"/>
          </p:cNvSpPr>
          <p:nvPr>
            <p:ph type="body"/>
          </p:nvPr>
        </p:nvSpPr>
        <p:spPr>
          <a:xfrm>
            <a:off x="4665960" y="1752480"/>
            <a:ext cx="39042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
        <p:nvSpPr>
          <p:cNvPr id="27" name="PlaceHolder 4"/>
          <p:cNvSpPr>
            <a:spLocks noGrp="1"/>
          </p:cNvSpPr>
          <p:nvPr>
            <p:ph type="body"/>
          </p:nvPr>
        </p:nvSpPr>
        <p:spPr>
          <a:xfrm>
            <a:off x="566280" y="3981600"/>
            <a:ext cx="8001000" cy="2035440"/>
          </a:xfrm>
          <a:prstGeom prst="rect">
            <a:avLst/>
          </a:prstGeom>
        </p:spPr>
        <p:txBody>
          <a:bodyPr lIns="90000" rIns="90000" tIns="46800" bIns="46800">
            <a:normAutofit/>
          </a:bodyPr>
          <a:p>
            <a:endParaRPr b="0" lang="en-US" sz="3000" spc="-1" strike="noStrike">
              <a:solidFill>
                <a:srgbClr val="000000"/>
              </a:solidFill>
              <a:latin typeface="Verdan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6.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r>
              <a:rPr b="1" lang="en-US" sz="3400" spc="-1" strike="noStrike">
                <a:solidFill>
                  <a:srgbClr val="000000"/>
                </a:solidFill>
                <a:latin typeface="Verdana"/>
              </a:rPr>
              <a:t>Click to edit the title text format</a:t>
            </a:r>
            <a:endParaRPr b="1" lang="en-US" sz="3400" spc="-1" strike="noStrike">
              <a:solidFill>
                <a:srgbClr val="000000"/>
              </a:solidFill>
              <a:latin typeface="Verdana"/>
            </a:endParaRPr>
          </a:p>
        </p:txBody>
      </p:sp>
      <p:sp>
        <p:nvSpPr>
          <p:cNvPr id="1" name="PlaceHolder 2"/>
          <p:cNvSpPr>
            <a:spLocks noGrp="1"/>
          </p:cNvSpPr>
          <p:nvPr>
            <p:ph type="body"/>
          </p:nvPr>
        </p:nvSpPr>
        <p:spPr>
          <a:xfrm>
            <a:off x="566280" y="1752480"/>
            <a:ext cx="8001000" cy="4267440"/>
          </a:xfrm>
          <a:prstGeom prst="rect">
            <a:avLst/>
          </a:prstGeom>
        </p:spPr>
        <p:txBody>
          <a:bodyPr lIns="90000" rIns="90000" tIns="46800" bIns="46800">
            <a:normAutofit/>
          </a:bodyPr>
          <a:p>
            <a:pPr marL="469800" indent="-46980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Click to edit the outline text format</a:t>
            </a:r>
            <a:endParaRPr b="0" lang="en-US" sz="3000" spc="-1" strike="noStrike">
              <a:solidFill>
                <a:srgbClr val="000000"/>
              </a:solidFill>
              <a:latin typeface="Verdana"/>
            </a:endParaRPr>
          </a:p>
          <a:p>
            <a:pPr lvl="1" marL="907920" indent="-43668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Second Outline Level</a:t>
            </a:r>
            <a:endParaRPr b="0" lang="en-US" sz="3000" spc="-1" strike="noStrike">
              <a:solidFill>
                <a:srgbClr val="000000"/>
              </a:solidFill>
              <a:latin typeface="Verdana"/>
            </a:endParaRPr>
          </a:p>
          <a:p>
            <a:pPr lvl="2" marL="1304640" indent="-39528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Third Outline Level</a:t>
            </a:r>
            <a:endParaRPr b="0" lang="en-US" sz="3000" spc="-1" strike="noStrike">
              <a:solidFill>
                <a:srgbClr val="000000"/>
              </a:solidFill>
              <a:latin typeface="Verdana"/>
            </a:endParaRPr>
          </a:p>
          <a:p>
            <a:pPr lvl="3" marL="1693800" indent="-38736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Fourth Outline Level</a:t>
            </a:r>
            <a:endParaRPr b="0" lang="en-US" sz="3000" spc="-1" strike="noStrike">
              <a:solidFill>
                <a:srgbClr val="000000"/>
              </a:solidFill>
              <a:latin typeface="Verdana"/>
            </a:endParaRPr>
          </a:p>
          <a:p>
            <a:pPr lvl="4" marL="2093760" indent="-39852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Fifth Outline Level</a:t>
            </a:r>
            <a:endParaRPr b="0" lang="en-US" sz="3000" spc="-1" strike="noStrike">
              <a:solidFill>
                <a:srgbClr val="000000"/>
              </a:solidFill>
              <a:latin typeface="Verdana"/>
            </a:endParaRPr>
          </a:p>
          <a:p>
            <a:pPr lvl="5" marL="2093760" indent="-398520">
              <a:spcBef>
                <a:spcPts val="748"/>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Sixth Outline Level</a:t>
            </a:r>
            <a:endParaRPr b="0" lang="en-US" sz="3000" spc="-1" strike="noStrike">
              <a:solidFill>
                <a:srgbClr val="000000"/>
              </a:solidFill>
              <a:latin typeface="Verdana"/>
            </a:endParaRPr>
          </a:p>
          <a:p>
            <a:pPr lvl="6" marL="2093760" indent="-398520">
              <a:spcBef>
                <a:spcPts val="748"/>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Seventh Outline Level</a:t>
            </a:r>
            <a:endParaRPr b="0" lang="en-US" sz="3000" spc="-1" strike="noStrike">
              <a:solidFill>
                <a:srgbClr val="000000"/>
              </a:solidFill>
              <a:latin typeface="Verdana"/>
            </a:endParaRPr>
          </a:p>
        </p:txBody>
      </p:sp>
      <p:sp>
        <p:nvSpPr>
          <p:cNvPr id="2" name="CustomShape 3"/>
          <p:cNvSpPr/>
          <p:nvPr/>
        </p:nvSpPr>
        <p:spPr>
          <a:xfrm>
            <a:off x="609480" y="1566720"/>
            <a:ext cx="7958160" cy="109800"/>
          </a:xfrm>
          <a:custGeom>
            <a:avLst/>
            <a:gdLst/>
            <a:ahLst/>
            <a:rect l="l" t="t" r="r" b="b"/>
            <a:pathLst>
              <a:path w="1000" h="1000">
                <a:moveTo>
                  <a:pt x="0" y="0"/>
                </a:moveTo>
                <a:lnTo>
                  <a:pt x="585" y="0"/>
                </a:lnTo>
                <a:lnTo>
                  <a:pt x="585" y="1000"/>
                </a:lnTo>
                <a:lnTo>
                  <a:pt x="0" y="1000"/>
                </a:lnTo>
                <a:lnTo>
                  <a:pt x="0" y="0"/>
                </a:lnTo>
                <a:close/>
                <a:moveTo>
                  <a:pt x="0" y="0"/>
                </a:moveTo>
                <a:lnTo>
                  <a:pt x="1000" y="0"/>
                </a:lnTo>
              </a:path>
            </a:pathLst>
          </a:custGeom>
          <a:solidFill>
            <a:srgbClr val="cc0000"/>
          </a:solidFill>
          <a:ln w="9360">
            <a:solidFill>
              <a:srgbClr val="cc0000"/>
            </a:solidFill>
            <a:miter/>
          </a:ln>
        </p:spPr>
        <p:style>
          <a:lnRef idx="0"/>
          <a:fillRef idx="0"/>
          <a:effectRef idx="0"/>
          <a:fontRef idx="minor"/>
        </p:style>
      </p:sp>
      <p:sp>
        <p:nvSpPr>
          <p:cNvPr id="3" name="Line 4"/>
          <p:cNvSpPr/>
          <p:nvPr/>
        </p:nvSpPr>
        <p:spPr>
          <a:xfrm>
            <a:off x="609480" y="6172200"/>
            <a:ext cx="7925040" cy="0"/>
          </a:xfrm>
          <a:prstGeom prst="line">
            <a:avLst/>
          </a:prstGeom>
          <a:ln w="3240">
            <a:solidFill>
              <a:srgbClr val="cc0000"/>
            </a:solidFill>
            <a:miter/>
          </a:ln>
        </p:spPr>
        <p:style>
          <a:lnRef idx="0"/>
          <a:fillRef idx="0"/>
          <a:effectRef idx="0"/>
          <a:fontRef idx="minor"/>
        </p:style>
      </p:sp>
      <p:sp>
        <p:nvSpPr>
          <p:cNvPr id="4" name="PlaceHolder 5"/>
          <p:cNvSpPr>
            <a:spLocks noGrp="1"/>
          </p:cNvSpPr>
          <p:nvPr>
            <p:ph type="dt"/>
          </p:nvPr>
        </p:nvSpPr>
        <p:spPr>
          <a:xfrm>
            <a:off x="609480" y="6244920"/>
            <a:ext cx="1981440" cy="476280"/>
          </a:xfrm>
          <a:prstGeom prst="rect">
            <a:avLst/>
          </a:prstGeom>
        </p:spPr>
        <p:txBody>
          <a:bodyPr lIns="90000" rIns="90000" tIns="46800" bIns="4680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Verdana"/>
            </a:endParaRPr>
          </a:p>
        </p:txBody>
      </p:sp>
      <p:sp>
        <p:nvSpPr>
          <p:cNvPr id="5" name="PlaceHolder 6"/>
          <p:cNvSpPr>
            <a:spLocks noGrp="1"/>
          </p:cNvSpPr>
          <p:nvPr>
            <p:ph type="ftr"/>
          </p:nvPr>
        </p:nvSpPr>
        <p:spPr>
          <a:xfrm>
            <a:off x="3124080" y="6244920"/>
            <a:ext cx="2895840" cy="476280"/>
          </a:xfrm>
          <a:prstGeom prst="rect">
            <a:avLst/>
          </a:prstGeom>
        </p:spPr>
        <p:txBody>
          <a:bodyPr lIns="90000" rIns="90000" tIns="46800" bIns="4680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Verdana"/>
            </a:endParaRPr>
          </a:p>
        </p:txBody>
      </p:sp>
      <p:sp>
        <p:nvSpPr>
          <p:cNvPr id="6" name="PlaceHolder 7"/>
          <p:cNvSpPr>
            <a:spLocks noGrp="1"/>
          </p:cNvSpPr>
          <p:nvPr>
            <p:ph type="sldNum"/>
          </p:nvPr>
        </p:nvSpPr>
        <p:spPr>
          <a:xfrm>
            <a:off x="6553080" y="6244920"/>
            <a:ext cx="1981440" cy="476280"/>
          </a:xfrm>
          <a:prstGeom prst="rect">
            <a:avLst/>
          </a:prstGeom>
        </p:spPr>
        <p:txBody>
          <a:bodyPr lIns="90000" rIns="90000" tIns="46800" bIns="46800">
            <a:noAutofit/>
          </a:bodyPr>
          <a:p>
            <a:pPr marL="216000" indent="-216000" algn="r">
              <a:buClr>
                <a:srgbClr val="000000"/>
              </a:buClr>
              <a:buSzPct val="45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01A9926-4825-4937-B259-42BD46145845}" type="slidenum">
              <a:rPr b="0" lang="zh-CN" sz="1200" spc="-1" strike="noStrike">
                <a:latin typeface="Times New Roman"/>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r>
              <a:rPr b="1" lang="en-US" sz="3400" spc="-1" strike="noStrike">
                <a:solidFill>
                  <a:srgbClr val="000000"/>
                </a:solidFill>
                <a:latin typeface="Verdana"/>
              </a:rPr>
              <a:t>Click to edit the title text format</a:t>
            </a:r>
            <a:endParaRPr b="1" lang="en-US" sz="3400" spc="-1" strike="noStrike">
              <a:solidFill>
                <a:srgbClr val="000000"/>
              </a:solidFill>
              <a:latin typeface="Verdana"/>
            </a:endParaRPr>
          </a:p>
        </p:txBody>
      </p:sp>
      <p:sp>
        <p:nvSpPr>
          <p:cNvPr id="44" name="PlaceHolder 2"/>
          <p:cNvSpPr>
            <a:spLocks noGrp="1"/>
          </p:cNvSpPr>
          <p:nvPr>
            <p:ph type="body"/>
          </p:nvPr>
        </p:nvSpPr>
        <p:spPr>
          <a:xfrm>
            <a:off x="566280" y="1752480"/>
            <a:ext cx="8001000" cy="4267440"/>
          </a:xfrm>
          <a:prstGeom prst="rect">
            <a:avLst/>
          </a:prstGeom>
        </p:spPr>
        <p:txBody>
          <a:bodyPr lIns="90000" rIns="90000" tIns="46800" bIns="46800">
            <a:normAutofit/>
          </a:bodyPr>
          <a:p>
            <a:pPr marL="469800" indent="-46980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Click to edit the outline text format</a:t>
            </a:r>
            <a:endParaRPr b="0" lang="en-US" sz="3000" spc="-1" strike="noStrike">
              <a:solidFill>
                <a:srgbClr val="000000"/>
              </a:solidFill>
              <a:latin typeface="Verdana"/>
            </a:endParaRPr>
          </a:p>
          <a:p>
            <a:pPr lvl="1" marL="907920" indent="-43668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Second Outline Level</a:t>
            </a:r>
            <a:endParaRPr b="0" lang="en-US" sz="3000" spc="-1" strike="noStrike">
              <a:solidFill>
                <a:srgbClr val="000000"/>
              </a:solidFill>
              <a:latin typeface="Verdana"/>
            </a:endParaRPr>
          </a:p>
          <a:p>
            <a:pPr lvl="2" marL="1304640" indent="-39528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Third Outline Level</a:t>
            </a:r>
            <a:endParaRPr b="0" lang="en-US" sz="3000" spc="-1" strike="noStrike">
              <a:solidFill>
                <a:srgbClr val="000000"/>
              </a:solidFill>
              <a:latin typeface="Verdana"/>
            </a:endParaRPr>
          </a:p>
          <a:p>
            <a:pPr lvl="3" marL="1693800" indent="-38736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Fourth Outline Level</a:t>
            </a:r>
            <a:endParaRPr b="0" lang="en-US" sz="3000" spc="-1" strike="noStrike">
              <a:solidFill>
                <a:srgbClr val="000000"/>
              </a:solidFill>
              <a:latin typeface="Verdana"/>
            </a:endParaRPr>
          </a:p>
          <a:p>
            <a:pPr lvl="4" marL="2093760" indent="-39852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Fifth Outline Level</a:t>
            </a:r>
            <a:endParaRPr b="0" lang="en-US" sz="3000" spc="-1" strike="noStrike">
              <a:solidFill>
                <a:srgbClr val="000000"/>
              </a:solidFill>
              <a:latin typeface="Verdana"/>
            </a:endParaRPr>
          </a:p>
          <a:p>
            <a:pPr lvl="5" marL="2093760" indent="-398520">
              <a:spcBef>
                <a:spcPts val="748"/>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Sixth Outline Level</a:t>
            </a:r>
            <a:endParaRPr b="0" lang="en-US" sz="3000" spc="-1" strike="noStrike">
              <a:solidFill>
                <a:srgbClr val="000000"/>
              </a:solidFill>
              <a:latin typeface="Verdana"/>
            </a:endParaRPr>
          </a:p>
          <a:p>
            <a:pPr lvl="6" marL="2093760" indent="-398520">
              <a:spcBef>
                <a:spcPts val="748"/>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Seventh Outline Level</a:t>
            </a:r>
            <a:endParaRPr b="0" lang="en-US" sz="3000" spc="-1" strike="noStrike">
              <a:solidFill>
                <a:srgbClr val="000000"/>
              </a:solidFill>
              <a:latin typeface="Verdana"/>
            </a:endParaRPr>
          </a:p>
        </p:txBody>
      </p:sp>
      <p:sp>
        <p:nvSpPr>
          <p:cNvPr id="45" name="CustomShape 3"/>
          <p:cNvSpPr/>
          <p:nvPr/>
        </p:nvSpPr>
        <p:spPr>
          <a:xfrm>
            <a:off x="609480" y="1566720"/>
            <a:ext cx="7958160" cy="109800"/>
          </a:xfrm>
          <a:custGeom>
            <a:avLst/>
            <a:gdLst/>
            <a:ahLst/>
            <a:rect l="l" t="t" r="r" b="b"/>
            <a:pathLst>
              <a:path w="1000" h="1000">
                <a:moveTo>
                  <a:pt x="0" y="0"/>
                </a:moveTo>
                <a:lnTo>
                  <a:pt x="585" y="0"/>
                </a:lnTo>
                <a:lnTo>
                  <a:pt x="585" y="1000"/>
                </a:lnTo>
                <a:lnTo>
                  <a:pt x="0" y="1000"/>
                </a:lnTo>
                <a:lnTo>
                  <a:pt x="0" y="0"/>
                </a:lnTo>
                <a:close/>
                <a:moveTo>
                  <a:pt x="0" y="0"/>
                </a:moveTo>
                <a:lnTo>
                  <a:pt x="1000" y="0"/>
                </a:lnTo>
              </a:path>
            </a:pathLst>
          </a:custGeom>
          <a:solidFill>
            <a:srgbClr val="cc0000"/>
          </a:solidFill>
          <a:ln w="9360">
            <a:solidFill>
              <a:srgbClr val="cc0000"/>
            </a:solidFill>
            <a:miter/>
          </a:ln>
        </p:spPr>
        <p:style>
          <a:lnRef idx="0"/>
          <a:fillRef idx="0"/>
          <a:effectRef idx="0"/>
          <a:fontRef idx="minor"/>
        </p:style>
      </p:sp>
      <p:sp>
        <p:nvSpPr>
          <p:cNvPr id="46" name="Line 4"/>
          <p:cNvSpPr/>
          <p:nvPr/>
        </p:nvSpPr>
        <p:spPr>
          <a:xfrm>
            <a:off x="609480" y="6172200"/>
            <a:ext cx="7925040" cy="0"/>
          </a:xfrm>
          <a:prstGeom prst="line">
            <a:avLst/>
          </a:prstGeom>
          <a:ln w="3240">
            <a:solidFill>
              <a:srgbClr val="cc0000"/>
            </a:solidFill>
            <a:miter/>
          </a:ln>
        </p:spPr>
        <p:style>
          <a:lnRef idx="0"/>
          <a:fillRef idx="0"/>
          <a:effectRef idx="0"/>
          <a:fontRef idx="minor"/>
        </p:style>
      </p:sp>
      <p:sp>
        <p:nvSpPr>
          <p:cNvPr id="47" name="PlaceHolder 5"/>
          <p:cNvSpPr>
            <a:spLocks noGrp="1"/>
          </p:cNvSpPr>
          <p:nvPr>
            <p:ph type="dt"/>
          </p:nvPr>
        </p:nvSpPr>
        <p:spPr>
          <a:xfrm>
            <a:off x="609480" y="6244920"/>
            <a:ext cx="1981440" cy="476280"/>
          </a:xfrm>
          <a:prstGeom prst="rect">
            <a:avLst/>
          </a:prstGeom>
        </p:spPr>
        <p:txBody>
          <a:bodyPr lIns="90000" rIns="90000" tIns="46800" bIns="4680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Verdana"/>
            </a:endParaRPr>
          </a:p>
        </p:txBody>
      </p:sp>
      <p:sp>
        <p:nvSpPr>
          <p:cNvPr id="48" name="PlaceHolder 6"/>
          <p:cNvSpPr>
            <a:spLocks noGrp="1"/>
          </p:cNvSpPr>
          <p:nvPr>
            <p:ph type="ftr"/>
          </p:nvPr>
        </p:nvSpPr>
        <p:spPr>
          <a:xfrm>
            <a:off x="3124080" y="6244920"/>
            <a:ext cx="2895840" cy="476280"/>
          </a:xfrm>
          <a:prstGeom prst="rect">
            <a:avLst/>
          </a:prstGeom>
        </p:spPr>
        <p:txBody>
          <a:bodyPr lIns="90000" rIns="90000" tIns="46800" bIns="4680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Verdana"/>
            </a:endParaRPr>
          </a:p>
        </p:txBody>
      </p:sp>
      <p:sp>
        <p:nvSpPr>
          <p:cNvPr id="49" name="PlaceHolder 7"/>
          <p:cNvSpPr>
            <a:spLocks noGrp="1"/>
          </p:cNvSpPr>
          <p:nvPr>
            <p:ph type="sldNum"/>
          </p:nvPr>
        </p:nvSpPr>
        <p:spPr>
          <a:xfrm>
            <a:off x="6553080" y="6244920"/>
            <a:ext cx="1981440" cy="476280"/>
          </a:xfrm>
          <a:prstGeom prst="rect">
            <a:avLst/>
          </a:prstGeom>
        </p:spPr>
        <p:txBody>
          <a:bodyPr lIns="90000" rIns="90000" tIns="46800" bIns="46800">
            <a:noAutofit/>
          </a:bodyPr>
          <a:p>
            <a:pPr marL="216000" indent="-216000" algn="r">
              <a:buClr>
                <a:srgbClr val="000000"/>
              </a:buClr>
              <a:buSzPct val="45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EB7B9E2-7054-4F33-822D-0FC049DA8596}" type="slidenum">
              <a:rPr b="0" lang="zh-CN" sz="1200" spc="-1" strike="noStrike">
                <a:latin typeface="Times New Roman"/>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86" name="PlaceHolder 1"/>
          <p:cNvSpPr>
            <a:spLocks noGrp="1"/>
          </p:cNvSpPr>
          <p:nvPr>
            <p:ph type="title"/>
          </p:nvPr>
        </p:nvSpPr>
        <p:spPr>
          <a:xfrm>
            <a:off x="574200" y="304920"/>
            <a:ext cx="8001000" cy="1216080"/>
          </a:xfrm>
          <a:prstGeom prst="rect">
            <a:avLst/>
          </a:prstGeom>
        </p:spPr>
        <p:txBody>
          <a:bodyPr lIns="90000" rIns="90000" tIns="46800" bIns="46800" anchor="b">
            <a:noAutofit/>
          </a:bodyPr>
          <a:p>
            <a:r>
              <a:rPr b="1" lang="en-US" sz="3400" spc="-1" strike="noStrike">
                <a:solidFill>
                  <a:srgbClr val="000000"/>
                </a:solidFill>
                <a:latin typeface="Verdana"/>
              </a:rPr>
              <a:t>Click to edit the title text format</a:t>
            </a:r>
            <a:endParaRPr b="1" lang="en-US" sz="3400" spc="-1" strike="noStrike">
              <a:solidFill>
                <a:srgbClr val="000000"/>
              </a:solidFill>
              <a:latin typeface="Verdana"/>
            </a:endParaRPr>
          </a:p>
        </p:txBody>
      </p:sp>
      <p:sp>
        <p:nvSpPr>
          <p:cNvPr id="87" name="PlaceHolder 2"/>
          <p:cNvSpPr>
            <a:spLocks noGrp="1"/>
          </p:cNvSpPr>
          <p:nvPr>
            <p:ph type="body"/>
          </p:nvPr>
        </p:nvSpPr>
        <p:spPr>
          <a:xfrm>
            <a:off x="566280" y="1752480"/>
            <a:ext cx="8001000" cy="4267440"/>
          </a:xfrm>
          <a:prstGeom prst="rect">
            <a:avLst/>
          </a:prstGeom>
        </p:spPr>
        <p:txBody>
          <a:bodyPr lIns="90000" rIns="90000" tIns="46800" bIns="46800">
            <a:normAutofit/>
          </a:bodyPr>
          <a:p>
            <a:pPr marL="469800" indent="-46980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Click to edit the outline text format</a:t>
            </a:r>
            <a:endParaRPr b="0" lang="en-US" sz="3000" spc="-1" strike="noStrike">
              <a:solidFill>
                <a:srgbClr val="000000"/>
              </a:solidFill>
              <a:latin typeface="Verdana"/>
            </a:endParaRPr>
          </a:p>
          <a:p>
            <a:pPr lvl="1" marL="907920" indent="-43668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Second Outline Level</a:t>
            </a:r>
            <a:endParaRPr b="0" lang="en-US" sz="3000" spc="-1" strike="noStrike">
              <a:solidFill>
                <a:srgbClr val="000000"/>
              </a:solidFill>
              <a:latin typeface="Verdana"/>
            </a:endParaRPr>
          </a:p>
          <a:p>
            <a:pPr lvl="2" marL="1304640" indent="-39528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Third Outline Level</a:t>
            </a:r>
            <a:endParaRPr b="0" lang="en-US" sz="3000" spc="-1" strike="noStrike">
              <a:solidFill>
                <a:srgbClr val="000000"/>
              </a:solidFill>
              <a:latin typeface="Verdana"/>
            </a:endParaRPr>
          </a:p>
          <a:p>
            <a:pPr lvl="3" marL="1693800" indent="-38736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Fourth Outline Level</a:t>
            </a:r>
            <a:endParaRPr b="0" lang="en-US" sz="3000" spc="-1" strike="noStrike">
              <a:solidFill>
                <a:srgbClr val="000000"/>
              </a:solidFill>
              <a:latin typeface="Verdana"/>
            </a:endParaRPr>
          </a:p>
          <a:p>
            <a:pPr lvl="4" marL="2093760" indent="-39852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Fifth Outline Level</a:t>
            </a:r>
            <a:endParaRPr b="0" lang="en-US" sz="3000" spc="-1" strike="noStrike">
              <a:solidFill>
                <a:srgbClr val="000000"/>
              </a:solidFill>
              <a:latin typeface="Verdana"/>
            </a:endParaRPr>
          </a:p>
          <a:p>
            <a:pPr lvl="5" marL="2093760" indent="-398520">
              <a:spcBef>
                <a:spcPts val="748"/>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Sixth Outline Level</a:t>
            </a:r>
            <a:endParaRPr b="0" lang="en-US" sz="3000" spc="-1" strike="noStrike">
              <a:solidFill>
                <a:srgbClr val="000000"/>
              </a:solidFill>
              <a:latin typeface="Verdana"/>
            </a:endParaRPr>
          </a:p>
          <a:p>
            <a:pPr lvl="6" marL="2093760" indent="-398520">
              <a:spcBef>
                <a:spcPts val="748"/>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Seventh Outline Level</a:t>
            </a:r>
            <a:endParaRPr b="0" lang="en-US" sz="3000" spc="-1" strike="noStrike">
              <a:solidFill>
                <a:srgbClr val="000000"/>
              </a:solidFill>
              <a:latin typeface="Verdana"/>
            </a:endParaRPr>
          </a:p>
        </p:txBody>
      </p:sp>
      <p:sp>
        <p:nvSpPr>
          <p:cNvPr id="88" name="CustomShape 3"/>
          <p:cNvSpPr/>
          <p:nvPr/>
        </p:nvSpPr>
        <p:spPr>
          <a:xfrm>
            <a:off x="609480" y="1566720"/>
            <a:ext cx="7958160" cy="109800"/>
          </a:xfrm>
          <a:custGeom>
            <a:avLst/>
            <a:gdLst/>
            <a:ahLst/>
            <a:rect l="l" t="t" r="r" b="b"/>
            <a:pathLst>
              <a:path w="1000" h="1000">
                <a:moveTo>
                  <a:pt x="0" y="0"/>
                </a:moveTo>
                <a:lnTo>
                  <a:pt x="585" y="0"/>
                </a:lnTo>
                <a:lnTo>
                  <a:pt x="585" y="1000"/>
                </a:lnTo>
                <a:lnTo>
                  <a:pt x="0" y="1000"/>
                </a:lnTo>
                <a:lnTo>
                  <a:pt x="0" y="0"/>
                </a:lnTo>
                <a:close/>
                <a:moveTo>
                  <a:pt x="0" y="0"/>
                </a:moveTo>
                <a:lnTo>
                  <a:pt x="1000" y="0"/>
                </a:lnTo>
              </a:path>
            </a:pathLst>
          </a:custGeom>
          <a:solidFill>
            <a:srgbClr val="cc0000"/>
          </a:solidFill>
          <a:ln w="9360">
            <a:solidFill>
              <a:srgbClr val="cc0000"/>
            </a:solidFill>
            <a:miter/>
          </a:ln>
        </p:spPr>
        <p:style>
          <a:lnRef idx="0"/>
          <a:fillRef idx="0"/>
          <a:effectRef idx="0"/>
          <a:fontRef idx="minor"/>
        </p:style>
      </p:sp>
      <p:sp>
        <p:nvSpPr>
          <p:cNvPr id="89" name="Line 4"/>
          <p:cNvSpPr/>
          <p:nvPr/>
        </p:nvSpPr>
        <p:spPr>
          <a:xfrm>
            <a:off x="609480" y="6172200"/>
            <a:ext cx="7925040" cy="0"/>
          </a:xfrm>
          <a:prstGeom prst="line">
            <a:avLst/>
          </a:prstGeom>
          <a:ln w="3240">
            <a:solidFill>
              <a:srgbClr val="cc0000"/>
            </a:solidFill>
            <a:miter/>
          </a:ln>
        </p:spPr>
        <p:style>
          <a:lnRef idx="0"/>
          <a:fillRef idx="0"/>
          <a:effectRef idx="0"/>
          <a:fontRef idx="minor"/>
        </p:style>
      </p:sp>
      <p:sp>
        <p:nvSpPr>
          <p:cNvPr id="90" name="PlaceHolder 5"/>
          <p:cNvSpPr>
            <a:spLocks noGrp="1"/>
          </p:cNvSpPr>
          <p:nvPr>
            <p:ph type="dt"/>
          </p:nvPr>
        </p:nvSpPr>
        <p:spPr>
          <a:xfrm>
            <a:off x="609480" y="6244920"/>
            <a:ext cx="1981440" cy="476280"/>
          </a:xfrm>
          <a:prstGeom prst="rect">
            <a:avLst/>
          </a:prstGeom>
        </p:spPr>
        <p:txBody>
          <a:bodyPr lIns="90000" rIns="90000" tIns="46800" bIns="4680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Verdana"/>
            </a:endParaRPr>
          </a:p>
        </p:txBody>
      </p:sp>
      <p:sp>
        <p:nvSpPr>
          <p:cNvPr id="91" name="PlaceHolder 6"/>
          <p:cNvSpPr>
            <a:spLocks noGrp="1"/>
          </p:cNvSpPr>
          <p:nvPr>
            <p:ph type="ftr"/>
          </p:nvPr>
        </p:nvSpPr>
        <p:spPr>
          <a:xfrm>
            <a:off x="3124080" y="6244920"/>
            <a:ext cx="2895840" cy="476280"/>
          </a:xfrm>
          <a:prstGeom prst="rect">
            <a:avLst/>
          </a:prstGeom>
        </p:spPr>
        <p:txBody>
          <a:bodyPr lIns="90000" rIns="90000" tIns="46800" bIns="4680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Verdana"/>
            </a:endParaRPr>
          </a:p>
        </p:txBody>
      </p:sp>
      <p:sp>
        <p:nvSpPr>
          <p:cNvPr id="92" name="PlaceHolder 7"/>
          <p:cNvSpPr>
            <a:spLocks noGrp="1"/>
          </p:cNvSpPr>
          <p:nvPr>
            <p:ph type="sldNum"/>
          </p:nvPr>
        </p:nvSpPr>
        <p:spPr>
          <a:xfrm>
            <a:off x="6553080" y="6244920"/>
            <a:ext cx="1981440" cy="476280"/>
          </a:xfrm>
          <a:prstGeom prst="rect">
            <a:avLst/>
          </a:prstGeom>
        </p:spPr>
        <p:txBody>
          <a:bodyPr lIns="90000" rIns="90000" tIns="46800" bIns="46800">
            <a:noAutofit/>
          </a:bodyPr>
          <a:p>
            <a:pPr marL="216000" indent="-216000" algn="r">
              <a:buClr>
                <a:srgbClr val="000000"/>
              </a:buClr>
              <a:buSzPct val="45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74E72EE-580B-4509-9E3B-E8585AFFB947}" type="slidenum">
              <a:rPr b="0" lang="zh-CN" sz="1200" spc="-1" strike="noStrike">
                <a:latin typeface="Times New Roman"/>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129" name="CustomShape 1"/>
          <p:cNvSpPr/>
          <p:nvPr/>
        </p:nvSpPr>
        <p:spPr>
          <a:xfrm>
            <a:off x="685800" y="2394000"/>
            <a:ext cx="7772400" cy="109440"/>
          </a:xfrm>
          <a:custGeom>
            <a:avLst/>
            <a:gdLst/>
            <a:ahLst/>
            <a:rect l="l" t="t" r="r" b="b"/>
            <a:pathLst>
              <a:path w="1000" h="1000">
                <a:moveTo>
                  <a:pt x="0" y="0"/>
                </a:moveTo>
                <a:lnTo>
                  <a:pt x="618" y="0"/>
                </a:lnTo>
                <a:lnTo>
                  <a:pt x="618" y="1000"/>
                </a:lnTo>
                <a:lnTo>
                  <a:pt x="0" y="1000"/>
                </a:lnTo>
                <a:lnTo>
                  <a:pt x="0" y="0"/>
                </a:lnTo>
                <a:close/>
                <a:moveTo>
                  <a:pt x="0" y="0"/>
                </a:moveTo>
                <a:lnTo>
                  <a:pt x="1000" y="0"/>
                </a:lnTo>
              </a:path>
            </a:pathLst>
          </a:custGeom>
          <a:solidFill>
            <a:srgbClr val="cc0000"/>
          </a:solidFill>
          <a:ln w="9360">
            <a:solidFill>
              <a:srgbClr val="cc0000"/>
            </a:solidFill>
            <a:miter/>
          </a:ln>
        </p:spPr>
        <p:style>
          <a:lnRef idx="0"/>
          <a:fillRef idx="0"/>
          <a:effectRef idx="0"/>
          <a:fontRef idx="minor"/>
        </p:style>
      </p:sp>
      <p:sp>
        <p:nvSpPr>
          <p:cNvPr id="130" name="PlaceHolder 2"/>
          <p:cNvSpPr>
            <a:spLocks noGrp="1"/>
          </p:cNvSpPr>
          <p:nvPr>
            <p:ph type="title"/>
          </p:nvPr>
        </p:nvSpPr>
        <p:spPr>
          <a:xfrm>
            <a:off x="574200" y="304920"/>
            <a:ext cx="8001000" cy="1216080"/>
          </a:xfrm>
          <a:prstGeom prst="rect">
            <a:avLst/>
          </a:prstGeom>
        </p:spPr>
        <p:txBody>
          <a:bodyPr lIns="90000" rIns="90000" tIns="46800" bIns="46800" anchor="b">
            <a:noAutofit/>
          </a:bodyPr>
          <a:p>
            <a:r>
              <a:rPr b="1" lang="en-US" sz="3400" spc="-1" strike="noStrike">
                <a:solidFill>
                  <a:srgbClr val="000000"/>
                </a:solidFill>
                <a:latin typeface="Verdana"/>
              </a:rPr>
              <a:t>Click to edit the title text format</a:t>
            </a:r>
            <a:endParaRPr b="1" lang="en-US" sz="3400" spc="-1" strike="noStrike">
              <a:solidFill>
                <a:srgbClr val="000000"/>
              </a:solidFill>
              <a:latin typeface="Verdana"/>
            </a:endParaRPr>
          </a:p>
        </p:txBody>
      </p:sp>
      <p:sp>
        <p:nvSpPr>
          <p:cNvPr id="131" name="PlaceHolder 3"/>
          <p:cNvSpPr>
            <a:spLocks noGrp="1"/>
          </p:cNvSpPr>
          <p:nvPr>
            <p:ph type="body"/>
          </p:nvPr>
        </p:nvSpPr>
        <p:spPr>
          <a:xfrm>
            <a:off x="566280" y="1752480"/>
            <a:ext cx="8001000" cy="4267440"/>
          </a:xfrm>
          <a:prstGeom prst="rect">
            <a:avLst/>
          </a:prstGeom>
        </p:spPr>
        <p:txBody>
          <a:bodyPr lIns="90000" rIns="90000" tIns="46800" bIns="46800">
            <a:normAutofit/>
          </a:bodyPr>
          <a:p>
            <a:pPr marL="469800" indent="-46980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Click to edit the outline text format</a:t>
            </a:r>
            <a:endParaRPr b="0" lang="en-US" sz="3000" spc="-1" strike="noStrike">
              <a:solidFill>
                <a:srgbClr val="000000"/>
              </a:solidFill>
              <a:latin typeface="Verdana"/>
            </a:endParaRPr>
          </a:p>
          <a:p>
            <a:pPr lvl="1" marL="907920" indent="-43668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Second Outline Level</a:t>
            </a:r>
            <a:endParaRPr b="0" lang="en-US" sz="3000" spc="-1" strike="noStrike">
              <a:solidFill>
                <a:srgbClr val="000000"/>
              </a:solidFill>
              <a:latin typeface="Verdana"/>
            </a:endParaRPr>
          </a:p>
          <a:p>
            <a:pPr lvl="2" marL="1304640" indent="-39528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Third Outline Level</a:t>
            </a:r>
            <a:endParaRPr b="0" lang="en-US" sz="3000" spc="-1" strike="noStrike">
              <a:solidFill>
                <a:srgbClr val="000000"/>
              </a:solidFill>
              <a:latin typeface="Verdana"/>
            </a:endParaRPr>
          </a:p>
          <a:p>
            <a:pPr lvl="3" marL="1693800" indent="-38736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Fourth Outline Level</a:t>
            </a:r>
            <a:endParaRPr b="0" lang="en-US" sz="3000" spc="-1" strike="noStrike">
              <a:solidFill>
                <a:srgbClr val="000000"/>
              </a:solidFill>
              <a:latin typeface="Verdana"/>
            </a:endParaRPr>
          </a:p>
          <a:p>
            <a:pPr lvl="4" marL="2093760" indent="-39852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Fifth Outline Level</a:t>
            </a:r>
            <a:endParaRPr b="0" lang="en-US" sz="3000" spc="-1" strike="noStrike">
              <a:solidFill>
                <a:srgbClr val="000000"/>
              </a:solidFill>
              <a:latin typeface="Verdana"/>
            </a:endParaRPr>
          </a:p>
          <a:p>
            <a:pPr lvl="5" marL="2093760" indent="-398520">
              <a:spcBef>
                <a:spcPts val="748"/>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Sixth Outline Level</a:t>
            </a:r>
            <a:endParaRPr b="0" lang="en-US" sz="3000" spc="-1" strike="noStrike">
              <a:solidFill>
                <a:srgbClr val="000000"/>
              </a:solidFill>
              <a:latin typeface="Verdana"/>
            </a:endParaRPr>
          </a:p>
          <a:p>
            <a:pPr lvl="6" marL="2093760" indent="-398520">
              <a:spcBef>
                <a:spcPts val="748"/>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Seventh Outline Level</a:t>
            </a:r>
            <a:endParaRPr b="0" lang="en-US" sz="3000" spc="-1" strike="noStrike">
              <a:solidFill>
                <a:srgbClr val="000000"/>
              </a:solidFill>
              <a:latin typeface="Verdana"/>
            </a:endParaRPr>
          </a:p>
        </p:txBody>
      </p:sp>
      <p:sp>
        <p:nvSpPr>
          <p:cNvPr id="132" name="PlaceHolder 4"/>
          <p:cNvSpPr>
            <a:spLocks noGrp="1"/>
          </p:cNvSpPr>
          <p:nvPr>
            <p:ph type="dt"/>
          </p:nvPr>
        </p:nvSpPr>
        <p:spPr>
          <a:xfrm>
            <a:off x="685800" y="6248520"/>
            <a:ext cx="1905120" cy="457200"/>
          </a:xfrm>
          <a:prstGeom prst="rect">
            <a:avLst/>
          </a:prstGeom>
        </p:spPr>
        <p:txBody>
          <a:bodyPr lIns="90000" rIns="90000" tIns="46800" bIns="4680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Verdana"/>
            </a:endParaRPr>
          </a:p>
        </p:txBody>
      </p:sp>
      <p:sp>
        <p:nvSpPr>
          <p:cNvPr id="133" name="PlaceHolder 5"/>
          <p:cNvSpPr>
            <a:spLocks noGrp="1"/>
          </p:cNvSpPr>
          <p:nvPr>
            <p:ph type="ftr"/>
          </p:nvPr>
        </p:nvSpPr>
        <p:spPr>
          <a:xfrm>
            <a:off x="3124080" y="6248520"/>
            <a:ext cx="2895840" cy="457200"/>
          </a:xfrm>
          <a:prstGeom prst="rect">
            <a:avLst/>
          </a:prstGeom>
        </p:spPr>
        <p:txBody>
          <a:bodyPr lIns="90000" rIns="90000" tIns="46800" bIns="4680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Verdana"/>
            </a:endParaRPr>
          </a:p>
        </p:txBody>
      </p:sp>
      <p:sp>
        <p:nvSpPr>
          <p:cNvPr id="134" name="PlaceHolder 6"/>
          <p:cNvSpPr>
            <a:spLocks noGrp="1"/>
          </p:cNvSpPr>
          <p:nvPr>
            <p:ph type="sldNum"/>
          </p:nvPr>
        </p:nvSpPr>
        <p:spPr>
          <a:xfrm>
            <a:off x="6553080" y="6248520"/>
            <a:ext cx="1905120" cy="457200"/>
          </a:xfrm>
          <a:prstGeom prst="rect">
            <a:avLst/>
          </a:prstGeom>
        </p:spPr>
        <p:txBody>
          <a:bodyPr lIns="90000" rIns="90000" tIns="46800" bIns="46800">
            <a:noAutofit/>
          </a:bodyPr>
          <a:p>
            <a:pPr marL="216000" indent="-216000" algn="r">
              <a:buClr>
                <a:srgbClr val="000000"/>
              </a:buClr>
              <a:buSzPct val="45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EEADB43-AFFC-46C9-893A-F96E0693C33E}" type="slidenum">
              <a:rPr b="0" lang="zh-CN" sz="1200" spc="-1" strike="noStrike">
                <a:latin typeface="Times New Roman"/>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171" name="CustomShape 1"/>
          <p:cNvSpPr/>
          <p:nvPr/>
        </p:nvSpPr>
        <p:spPr>
          <a:xfrm>
            <a:off x="685800" y="2394000"/>
            <a:ext cx="7772400" cy="109440"/>
          </a:xfrm>
          <a:custGeom>
            <a:avLst/>
            <a:gdLst/>
            <a:ahLst/>
            <a:rect l="l" t="t" r="r" b="b"/>
            <a:pathLst>
              <a:path w="1000" h="1000">
                <a:moveTo>
                  <a:pt x="0" y="0"/>
                </a:moveTo>
                <a:lnTo>
                  <a:pt x="618" y="0"/>
                </a:lnTo>
                <a:lnTo>
                  <a:pt x="618" y="1000"/>
                </a:lnTo>
                <a:lnTo>
                  <a:pt x="0" y="1000"/>
                </a:lnTo>
                <a:lnTo>
                  <a:pt x="0" y="0"/>
                </a:lnTo>
                <a:close/>
                <a:moveTo>
                  <a:pt x="0" y="0"/>
                </a:moveTo>
                <a:lnTo>
                  <a:pt x="1000" y="0"/>
                </a:lnTo>
              </a:path>
            </a:pathLst>
          </a:custGeom>
          <a:solidFill>
            <a:srgbClr val="cc0000"/>
          </a:solidFill>
          <a:ln w="9360">
            <a:solidFill>
              <a:srgbClr val="cc0000"/>
            </a:solidFill>
            <a:miter/>
          </a:ln>
        </p:spPr>
        <p:style>
          <a:lnRef idx="0"/>
          <a:fillRef idx="0"/>
          <a:effectRef idx="0"/>
          <a:fontRef idx="minor"/>
        </p:style>
      </p:sp>
      <p:sp>
        <p:nvSpPr>
          <p:cNvPr id="172" name="PlaceHolder 2"/>
          <p:cNvSpPr>
            <a:spLocks noGrp="1"/>
          </p:cNvSpPr>
          <p:nvPr>
            <p:ph type="title"/>
          </p:nvPr>
        </p:nvSpPr>
        <p:spPr>
          <a:xfrm>
            <a:off x="574200" y="304920"/>
            <a:ext cx="8001000" cy="1216080"/>
          </a:xfrm>
          <a:prstGeom prst="rect">
            <a:avLst/>
          </a:prstGeom>
        </p:spPr>
        <p:txBody>
          <a:bodyPr lIns="90000" rIns="90000" tIns="46800" bIns="46800" anchor="b">
            <a:noAutofit/>
          </a:bodyPr>
          <a:p>
            <a:r>
              <a:rPr b="1" lang="en-US" sz="3400" spc="-1" strike="noStrike">
                <a:solidFill>
                  <a:srgbClr val="000000"/>
                </a:solidFill>
                <a:latin typeface="Verdana"/>
              </a:rPr>
              <a:t>Click to edit the title text format</a:t>
            </a:r>
            <a:endParaRPr b="1" lang="en-US" sz="3400" spc="-1" strike="noStrike">
              <a:solidFill>
                <a:srgbClr val="000000"/>
              </a:solidFill>
              <a:latin typeface="Verdana"/>
            </a:endParaRPr>
          </a:p>
        </p:txBody>
      </p:sp>
      <p:sp>
        <p:nvSpPr>
          <p:cNvPr id="173" name="PlaceHolder 3"/>
          <p:cNvSpPr>
            <a:spLocks noGrp="1"/>
          </p:cNvSpPr>
          <p:nvPr>
            <p:ph type="body"/>
          </p:nvPr>
        </p:nvSpPr>
        <p:spPr>
          <a:xfrm>
            <a:off x="566280" y="1752480"/>
            <a:ext cx="8001000" cy="4267440"/>
          </a:xfrm>
          <a:prstGeom prst="rect">
            <a:avLst/>
          </a:prstGeom>
        </p:spPr>
        <p:txBody>
          <a:bodyPr lIns="90000" rIns="90000" tIns="46800" bIns="46800">
            <a:normAutofit/>
          </a:bodyPr>
          <a:p>
            <a:pPr marL="469800" indent="-46980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Click to edit the outline text format</a:t>
            </a:r>
            <a:endParaRPr b="0" lang="en-US" sz="3000" spc="-1" strike="noStrike">
              <a:solidFill>
                <a:srgbClr val="000000"/>
              </a:solidFill>
              <a:latin typeface="Verdana"/>
            </a:endParaRPr>
          </a:p>
          <a:p>
            <a:pPr lvl="1" marL="907920" indent="-43668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Second Outline Level</a:t>
            </a:r>
            <a:endParaRPr b="0" lang="en-US" sz="3000" spc="-1" strike="noStrike">
              <a:solidFill>
                <a:srgbClr val="000000"/>
              </a:solidFill>
              <a:latin typeface="Verdana"/>
            </a:endParaRPr>
          </a:p>
          <a:p>
            <a:pPr lvl="2" marL="1304640" indent="-39528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Third Outline Level</a:t>
            </a:r>
            <a:endParaRPr b="0" lang="en-US" sz="3000" spc="-1" strike="noStrike">
              <a:solidFill>
                <a:srgbClr val="000000"/>
              </a:solidFill>
              <a:latin typeface="Verdana"/>
            </a:endParaRPr>
          </a:p>
          <a:p>
            <a:pPr lvl="3" marL="1693800" indent="-38736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Fourth Outline Level</a:t>
            </a:r>
            <a:endParaRPr b="0" lang="en-US" sz="3000" spc="-1" strike="noStrike">
              <a:solidFill>
                <a:srgbClr val="000000"/>
              </a:solidFill>
              <a:latin typeface="Verdana"/>
            </a:endParaRPr>
          </a:p>
          <a:p>
            <a:pPr lvl="4" marL="2093760" indent="-39852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Fifth Outline Level</a:t>
            </a:r>
            <a:endParaRPr b="0" lang="en-US" sz="3000" spc="-1" strike="noStrike">
              <a:solidFill>
                <a:srgbClr val="000000"/>
              </a:solidFill>
              <a:latin typeface="Verdana"/>
            </a:endParaRPr>
          </a:p>
          <a:p>
            <a:pPr lvl="5" marL="2093760" indent="-398520">
              <a:spcBef>
                <a:spcPts val="748"/>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Sixth Outline Level</a:t>
            </a:r>
            <a:endParaRPr b="0" lang="en-US" sz="3000" spc="-1" strike="noStrike">
              <a:solidFill>
                <a:srgbClr val="000000"/>
              </a:solidFill>
              <a:latin typeface="Verdana"/>
            </a:endParaRPr>
          </a:p>
          <a:p>
            <a:pPr lvl="6" marL="2093760" indent="-398520">
              <a:spcBef>
                <a:spcPts val="748"/>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Seventh Outline Level</a:t>
            </a:r>
            <a:endParaRPr b="0" lang="en-US" sz="3000" spc="-1" strike="noStrike">
              <a:solidFill>
                <a:srgbClr val="000000"/>
              </a:solidFill>
              <a:latin typeface="Verdana"/>
            </a:endParaRPr>
          </a:p>
        </p:txBody>
      </p:sp>
      <p:sp>
        <p:nvSpPr>
          <p:cNvPr id="174" name="PlaceHolder 4"/>
          <p:cNvSpPr>
            <a:spLocks noGrp="1"/>
          </p:cNvSpPr>
          <p:nvPr>
            <p:ph type="dt"/>
          </p:nvPr>
        </p:nvSpPr>
        <p:spPr>
          <a:xfrm>
            <a:off x="685800" y="6248520"/>
            <a:ext cx="1905120" cy="457200"/>
          </a:xfrm>
          <a:prstGeom prst="rect">
            <a:avLst/>
          </a:prstGeom>
        </p:spPr>
        <p:txBody>
          <a:bodyPr lIns="90000" rIns="90000" tIns="46800" bIns="4680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Verdana"/>
            </a:endParaRPr>
          </a:p>
        </p:txBody>
      </p:sp>
      <p:sp>
        <p:nvSpPr>
          <p:cNvPr id="175" name="PlaceHolder 5"/>
          <p:cNvSpPr>
            <a:spLocks noGrp="1"/>
          </p:cNvSpPr>
          <p:nvPr>
            <p:ph type="ftr"/>
          </p:nvPr>
        </p:nvSpPr>
        <p:spPr>
          <a:xfrm>
            <a:off x="3124080" y="6248520"/>
            <a:ext cx="2895840" cy="457200"/>
          </a:xfrm>
          <a:prstGeom prst="rect">
            <a:avLst/>
          </a:prstGeom>
        </p:spPr>
        <p:txBody>
          <a:bodyPr lIns="90000" rIns="90000" tIns="46800" bIns="4680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Verdana"/>
            </a:endParaRPr>
          </a:p>
        </p:txBody>
      </p:sp>
      <p:sp>
        <p:nvSpPr>
          <p:cNvPr id="176" name="PlaceHolder 6"/>
          <p:cNvSpPr>
            <a:spLocks noGrp="1"/>
          </p:cNvSpPr>
          <p:nvPr>
            <p:ph type="sldNum"/>
          </p:nvPr>
        </p:nvSpPr>
        <p:spPr>
          <a:xfrm>
            <a:off x="6553080" y="6248520"/>
            <a:ext cx="1905120" cy="457200"/>
          </a:xfrm>
          <a:prstGeom prst="rect">
            <a:avLst/>
          </a:prstGeom>
        </p:spPr>
        <p:txBody>
          <a:bodyPr lIns="90000" rIns="90000" tIns="46800" bIns="46800">
            <a:noAutofit/>
          </a:bodyPr>
          <a:p>
            <a:pPr marL="216000" indent="-216000" algn="r">
              <a:buClr>
                <a:srgbClr val="000000"/>
              </a:buClr>
              <a:buSzPct val="45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6FB72CC-D616-4904-9720-E3ACEF5B5FD7}" type="slidenum">
              <a:rPr b="0" lang="zh-CN" sz="1200" spc="-1" strike="noStrike">
                <a:latin typeface="Times New Roman"/>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213" name="CustomShape 1"/>
          <p:cNvSpPr/>
          <p:nvPr/>
        </p:nvSpPr>
        <p:spPr>
          <a:xfrm>
            <a:off x="685800" y="2394000"/>
            <a:ext cx="7772400" cy="109440"/>
          </a:xfrm>
          <a:custGeom>
            <a:avLst/>
            <a:gdLst/>
            <a:ahLst/>
            <a:rect l="l" t="t" r="r" b="b"/>
            <a:pathLst>
              <a:path w="1000" h="1000">
                <a:moveTo>
                  <a:pt x="0" y="0"/>
                </a:moveTo>
                <a:lnTo>
                  <a:pt x="618" y="0"/>
                </a:lnTo>
                <a:lnTo>
                  <a:pt x="618" y="1000"/>
                </a:lnTo>
                <a:lnTo>
                  <a:pt x="0" y="1000"/>
                </a:lnTo>
                <a:lnTo>
                  <a:pt x="0" y="0"/>
                </a:lnTo>
                <a:close/>
                <a:moveTo>
                  <a:pt x="0" y="0"/>
                </a:moveTo>
                <a:lnTo>
                  <a:pt x="1000" y="0"/>
                </a:lnTo>
              </a:path>
            </a:pathLst>
          </a:custGeom>
          <a:solidFill>
            <a:srgbClr val="cc0000"/>
          </a:solidFill>
          <a:ln w="9360">
            <a:solidFill>
              <a:srgbClr val="cc0000"/>
            </a:solidFill>
            <a:miter/>
          </a:ln>
        </p:spPr>
        <p:style>
          <a:lnRef idx="0"/>
          <a:fillRef idx="0"/>
          <a:effectRef idx="0"/>
          <a:fontRef idx="minor"/>
        </p:style>
      </p:sp>
      <p:sp>
        <p:nvSpPr>
          <p:cNvPr id="214" name="PlaceHolder 2"/>
          <p:cNvSpPr>
            <a:spLocks noGrp="1"/>
          </p:cNvSpPr>
          <p:nvPr>
            <p:ph type="title"/>
          </p:nvPr>
        </p:nvSpPr>
        <p:spPr>
          <a:xfrm>
            <a:off x="574200" y="304920"/>
            <a:ext cx="8001000" cy="1216080"/>
          </a:xfrm>
          <a:prstGeom prst="rect">
            <a:avLst/>
          </a:prstGeom>
        </p:spPr>
        <p:txBody>
          <a:bodyPr lIns="90000" rIns="90000" tIns="46800" bIns="46800" anchor="b">
            <a:noAutofit/>
          </a:bodyPr>
          <a:p>
            <a:r>
              <a:rPr b="1" lang="en-US" sz="3400" spc="-1" strike="noStrike">
                <a:solidFill>
                  <a:srgbClr val="000000"/>
                </a:solidFill>
                <a:latin typeface="Verdana"/>
              </a:rPr>
              <a:t>Click to edit the title text format</a:t>
            </a:r>
            <a:endParaRPr b="1" lang="en-US" sz="3400" spc="-1" strike="noStrike">
              <a:solidFill>
                <a:srgbClr val="000000"/>
              </a:solidFill>
              <a:latin typeface="Verdana"/>
            </a:endParaRPr>
          </a:p>
        </p:txBody>
      </p:sp>
      <p:sp>
        <p:nvSpPr>
          <p:cNvPr id="215" name="PlaceHolder 3"/>
          <p:cNvSpPr>
            <a:spLocks noGrp="1"/>
          </p:cNvSpPr>
          <p:nvPr>
            <p:ph type="body"/>
          </p:nvPr>
        </p:nvSpPr>
        <p:spPr>
          <a:xfrm>
            <a:off x="566280" y="1752480"/>
            <a:ext cx="8001000" cy="4267440"/>
          </a:xfrm>
          <a:prstGeom prst="rect">
            <a:avLst/>
          </a:prstGeom>
        </p:spPr>
        <p:txBody>
          <a:bodyPr lIns="90000" rIns="90000" tIns="46800" bIns="46800">
            <a:normAutofit/>
          </a:bodyPr>
          <a:p>
            <a:pPr marL="469800" indent="-46980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Click to edit the outline text format</a:t>
            </a:r>
            <a:endParaRPr b="0" lang="en-US" sz="3000" spc="-1" strike="noStrike">
              <a:solidFill>
                <a:srgbClr val="000000"/>
              </a:solidFill>
              <a:latin typeface="Verdana"/>
            </a:endParaRPr>
          </a:p>
          <a:p>
            <a:pPr lvl="1" marL="907920" indent="-43668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Second Outline Level</a:t>
            </a:r>
            <a:endParaRPr b="0" lang="en-US" sz="3000" spc="-1" strike="noStrike">
              <a:solidFill>
                <a:srgbClr val="000000"/>
              </a:solidFill>
              <a:latin typeface="Verdana"/>
            </a:endParaRPr>
          </a:p>
          <a:p>
            <a:pPr lvl="2" marL="1304640" indent="-39528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Third Outline Level</a:t>
            </a:r>
            <a:endParaRPr b="0" lang="en-US" sz="3000" spc="-1" strike="noStrike">
              <a:solidFill>
                <a:srgbClr val="000000"/>
              </a:solidFill>
              <a:latin typeface="Verdana"/>
            </a:endParaRPr>
          </a:p>
          <a:p>
            <a:pPr lvl="3" marL="1693800" indent="-38736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Fourth Outline Level</a:t>
            </a:r>
            <a:endParaRPr b="0" lang="en-US" sz="3000" spc="-1" strike="noStrike">
              <a:solidFill>
                <a:srgbClr val="000000"/>
              </a:solidFill>
              <a:latin typeface="Verdana"/>
            </a:endParaRPr>
          </a:p>
          <a:p>
            <a:pPr lvl="4" marL="2093760" indent="-398520">
              <a:spcBef>
                <a:spcPts val="748"/>
              </a:spcBef>
              <a:buClr>
                <a:srgbClr val="cc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Fifth Outline Level</a:t>
            </a:r>
            <a:endParaRPr b="0" lang="en-US" sz="3000" spc="-1" strike="noStrike">
              <a:solidFill>
                <a:srgbClr val="000000"/>
              </a:solidFill>
              <a:latin typeface="Verdana"/>
            </a:endParaRPr>
          </a:p>
          <a:p>
            <a:pPr lvl="5" marL="2093760" indent="-398520">
              <a:spcBef>
                <a:spcPts val="748"/>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Sixth Outline Level</a:t>
            </a:r>
            <a:endParaRPr b="0" lang="en-US" sz="3000" spc="-1" strike="noStrike">
              <a:solidFill>
                <a:srgbClr val="000000"/>
              </a:solidFill>
              <a:latin typeface="Verdana"/>
            </a:endParaRPr>
          </a:p>
          <a:p>
            <a:pPr lvl="6" marL="2093760" indent="-398520">
              <a:spcBef>
                <a:spcPts val="748"/>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pc="-1" strike="noStrike">
                <a:solidFill>
                  <a:srgbClr val="000000"/>
                </a:solidFill>
                <a:latin typeface="Verdana"/>
              </a:rPr>
              <a:t>Seventh Outline Level</a:t>
            </a:r>
            <a:endParaRPr b="0" lang="en-US" sz="3000" spc="-1" strike="noStrike">
              <a:solidFill>
                <a:srgbClr val="000000"/>
              </a:solidFill>
              <a:latin typeface="Verdana"/>
            </a:endParaRPr>
          </a:p>
        </p:txBody>
      </p:sp>
      <p:sp>
        <p:nvSpPr>
          <p:cNvPr id="216" name="PlaceHolder 4"/>
          <p:cNvSpPr>
            <a:spLocks noGrp="1"/>
          </p:cNvSpPr>
          <p:nvPr>
            <p:ph type="dt"/>
          </p:nvPr>
        </p:nvSpPr>
        <p:spPr>
          <a:xfrm>
            <a:off x="685800" y="6248520"/>
            <a:ext cx="1905120" cy="457200"/>
          </a:xfrm>
          <a:prstGeom prst="rect">
            <a:avLst/>
          </a:prstGeom>
        </p:spPr>
        <p:txBody>
          <a:bodyPr lIns="90000" rIns="90000" tIns="46800" bIns="4680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Verdana"/>
            </a:endParaRPr>
          </a:p>
        </p:txBody>
      </p:sp>
      <p:sp>
        <p:nvSpPr>
          <p:cNvPr id="217" name="PlaceHolder 5"/>
          <p:cNvSpPr>
            <a:spLocks noGrp="1"/>
          </p:cNvSpPr>
          <p:nvPr>
            <p:ph type="ftr"/>
          </p:nvPr>
        </p:nvSpPr>
        <p:spPr>
          <a:xfrm>
            <a:off x="3124080" y="6248520"/>
            <a:ext cx="2895840" cy="457200"/>
          </a:xfrm>
          <a:prstGeom prst="rect">
            <a:avLst/>
          </a:prstGeom>
        </p:spPr>
        <p:txBody>
          <a:bodyPr lIns="90000" rIns="90000" tIns="46800" bIns="46800">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Verdana"/>
            </a:endParaRPr>
          </a:p>
        </p:txBody>
      </p:sp>
      <p:sp>
        <p:nvSpPr>
          <p:cNvPr id="218" name="PlaceHolder 6"/>
          <p:cNvSpPr>
            <a:spLocks noGrp="1"/>
          </p:cNvSpPr>
          <p:nvPr>
            <p:ph type="sldNum"/>
          </p:nvPr>
        </p:nvSpPr>
        <p:spPr>
          <a:xfrm>
            <a:off x="6553080" y="6248520"/>
            <a:ext cx="1905120" cy="457200"/>
          </a:xfrm>
          <a:prstGeom prst="rect">
            <a:avLst/>
          </a:prstGeom>
        </p:spPr>
        <p:txBody>
          <a:bodyPr lIns="90000" rIns="90000" tIns="46800" bIns="46800">
            <a:noAutofit/>
          </a:bodyPr>
          <a:p>
            <a:pPr marL="216000" indent="-216000" algn="r">
              <a:buClr>
                <a:srgbClr val="000000"/>
              </a:buClr>
              <a:buSzPct val="45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7E81AAF-250A-449F-8BE0-8138BD386BD4}" type="slidenum">
              <a:rPr b="0" lang="zh-CN" sz="1200" spc="-1" strike="noStrike">
                <a:latin typeface="Times New Roman"/>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7.xml"/>
</Relationships>
</file>

<file path=ppt/slides/_rels/slide10.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jpeg"/><Relationship Id="rId6"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jpeg"/><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TextShape 1"/>
          <p:cNvSpPr txBox="1"/>
          <p:nvPr/>
        </p:nvSpPr>
        <p:spPr>
          <a:xfrm>
            <a:off x="757800" y="217800"/>
            <a:ext cx="7772400" cy="1371600"/>
          </a:xfrm>
          <a:prstGeom prst="rect">
            <a:avLst/>
          </a:prstGeom>
          <a:noFill/>
          <a:ln w="0">
            <a:noFill/>
          </a:ln>
        </p:spPr>
        <p:txBody>
          <a:bodyPr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pc="-1" strike="noStrike">
                <a:solidFill>
                  <a:srgbClr val="000000"/>
                </a:solidFill>
                <a:latin typeface="Calibri"/>
              </a:rPr>
              <a:t>QUẢN LÝ KHO THÔNG MINH</a:t>
            </a:r>
            <a:br/>
            <a:r>
              <a:rPr b="0" lang="en-US" sz="3600" spc="-1" strike="noStrike">
                <a:solidFill>
                  <a:srgbClr val="000000"/>
                </a:solidFill>
                <a:latin typeface="Calibri"/>
              </a:rPr>
              <a:t>SMART INVENTORY SOLUTION</a:t>
            </a:r>
            <a:endParaRPr b="1" lang="en-US" sz="3600" spc="-1" strike="noStrike">
              <a:solidFill>
                <a:srgbClr val="000000"/>
              </a:solidFill>
              <a:latin typeface="Verdana"/>
            </a:endParaRPr>
          </a:p>
        </p:txBody>
      </p:sp>
      <p:sp>
        <p:nvSpPr>
          <p:cNvPr id="256" name="CustomShape 2"/>
          <p:cNvSpPr/>
          <p:nvPr/>
        </p:nvSpPr>
        <p:spPr>
          <a:xfrm>
            <a:off x="202320" y="1881360"/>
            <a:ext cx="8497800" cy="4604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7160" bIns="47160">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000000"/>
                </a:solidFill>
                <a:latin typeface="Calibri"/>
                <a:ea typeface="楷体_GB2312"/>
              </a:rPr>
              <a:t>Trình bày: Song Tran   </a:t>
            </a:r>
            <a:r>
              <a:rPr b="0" lang="en-US" sz="2400" spc="-1" strike="noStrike">
                <a:solidFill>
                  <a:srgbClr val="000000"/>
                </a:solidFill>
                <a:latin typeface="Calibri"/>
              </a:rPr>
              <a:t>Email: songk38@gmail.com</a:t>
            </a:r>
            <a:endParaRPr b="0" lang="en-US" sz="2400" spc="-1" strike="noStrike">
              <a:solidFill>
                <a:srgbClr val="000000"/>
              </a:solidFill>
              <a:latin typeface="Verdana"/>
            </a:endParaRPr>
          </a:p>
        </p:txBody>
      </p:sp>
      <p:pic>
        <p:nvPicPr>
          <p:cNvPr id="257" name="" descr=""/>
          <p:cNvPicPr/>
          <p:nvPr/>
        </p:nvPicPr>
        <p:blipFill>
          <a:blip r:embed="rId1"/>
          <a:stretch/>
        </p:blipFill>
        <p:spPr>
          <a:xfrm>
            <a:off x="1090440" y="2547720"/>
            <a:ext cx="7172640" cy="4238280"/>
          </a:xfrm>
          <a:prstGeom prst="rect">
            <a:avLst/>
          </a:prstGeom>
          <a:ln w="0">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TextShape 1"/>
          <p:cNvSpPr txBox="1"/>
          <p:nvPr/>
        </p:nvSpPr>
        <p:spPr>
          <a:xfrm>
            <a:off x="574200" y="361800"/>
            <a:ext cx="8001000" cy="835200"/>
          </a:xfrm>
          <a:prstGeom prst="rect">
            <a:avLst/>
          </a:prstGeom>
          <a:noFill/>
          <a:ln w="0">
            <a:noFill/>
          </a:ln>
        </p:spPr>
        <p:txBody>
          <a:bodyPr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a:solidFill>
                  <a:srgbClr val="000000"/>
                </a:solidFill>
                <a:latin typeface="Verdana"/>
              </a:rPr>
              <a:t>Quy trình kho với RFID</a:t>
            </a:r>
            <a:endParaRPr b="1" lang="en-US" sz="3600" spc="-1" strike="noStrike">
              <a:solidFill>
                <a:srgbClr val="000000"/>
              </a:solidFill>
              <a:latin typeface="Verdana"/>
            </a:endParaRPr>
          </a:p>
        </p:txBody>
      </p:sp>
      <p:pic>
        <p:nvPicPr>
          <p:cNvPr id="281" name="图片 3" descr=""/>
          <p:cNvPicPr/>
          <p:nvPr/>
        </p:nvPicPr>
        <p:blipFill>
          <a:blip r:embed="rId1"/>
          <a:stretch/>
        </p:blipFill>
        <p:spPr>
          <a:xfrm>
            <a:off x="1479600" y="1752480"/>
            <a:ext cx="5975640" cy="44197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TextShape 1"/>
          <p:cNvSpPr txBox="1"/>
          <p:nvPr/>
        </p:nvSpPr>
        <p:spPr>
          <a:xfrm>
            <a:off x="574200" y="361800"/>
            <a:ext cx="8001000" cy="835200"/>
          </a:xfrm>
          <a:prstGeom prst="rect">
            <a:avLst/>
          </a:prstGeom>
          <a:noFill/>
          <a:ln w="0">
            <a:noFill/>
          </a:ln>
        </p:spPr>
        <p:txBody>
          <a:bodyPr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a:solidFill>
                  <a:srgbClr val="000000"/>
                </a:solidFill>
                <a:latin typeface="Verdana"/>
              </a:rPr>
              <a:t>SỐ HÓA BẢN ĐỒ KHO</a:t>
            </a:r>
            <a:endParaRPr b="1" lang="en-US" sz="3600" spc="-1" strike="noStrike">
              <a:solidFill>
                <a:srgbClr val="000000"/>
              </a:solidFill>
              <a:latin typeface="Verdana"/>
            </a:endParaRPr>
          </a:p>
        </p:txBody>
      </p:sp>
      <p:sp>
        <p:nvSpPr>
          <p:cNvPr id="283" name="TextShape 2"/>
          <p:cNvSpPr txBox="1"/>
          <p:nvPr/>
        </p:nvSpPr>
        <p:spPr>
          <a:xfrm>
            <a:off x="826920" y="1773720"/>
            <a:ext cx="6553440" cy="380880"/>
          </a:xfrm>
          <a:prstGeom prst="rect">
            <a:avLst/>
          </a:prstGeom>
          <a:noFill/>
          <a:ln w="0">
            <a:noFill/>
          </a:ln>
        </p:spPr>
        <p:txBody>
          <a:bodyPr>
            <a:normAutofit/>
          </a:bodyPr>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Quy hoạch và số hóa bản đồ kho phù hợp với thực tế </a:t>
            </a:r>
            <a:endParaRPr b="0" lang="en-US" sz="1800" spc="-1" strike="noStrike">
              <a:solidFill>
                <a:srgbClr val="000000"/>
              </a:solidFill>
              <a:latin typeface="Verdana"/>
            </a:endParaRPr>
          </a:p>
        </p:txBody>
      </p:sp>
      <p:pic>
        <p:nvPicPr>
          <p:cNvPr id="284" name="图片 1_1" descr=""/>
          <p:cNvPicPr/>
          <p:nvPr/>
        </p:nvPicPr>
        <p:blipFill>
          <a:blip r:embed="rId1"/>
          <a:stretch/>
        </p:blipFill>
        <p:spPr>
          <a:xfrm>
            <a:off x="1000800" y="2118600"/>
            <a:ext cx="7192800" cy="46612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TextShape 1"/>
          <p:cNvSpPr txBox="1"/>
          <p:nvPr/>
        </p:nvSpPr>
        <p:spPr>
          <a:xfrm>
            <a:off x="574200" y="304920"/>
            <a:ext cx="8001000" cy="1216080"/>
          </a:xfrm>
          <a:prstGeom prst="rect">
            <a:avLst/>
          </a:prstGeom>
          <a:noFill/>
          <a:ln w="0">
            <a:noFill/>
          </a:ln>
        </p:spPr>
        <p:txBody>
          <a:bodyPr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zh-CN" sz="3600" spc="-1" strike="noStrike">
                <a:solidFill>
                  <a:srgbClr val="000000"/>
                </a:solidFill>
                <a:latin typeface="Calibri"/>
              </a:rPr>
              <a:t>CÁC BƯỚC TRIỂN KHAI TRÊN PHẦN MỀM</a:t>
            </a:r>
            <a:br/>
            <a:r>
              <a:rPr b="0" lang="zh-CN" sz="3600" spc="-1" strike="noStrike">
                <a:solidFill>
                  <a:srgbClr val="000000"/>
                </a:solidFill>
                <a:latin typeface="Calibri"/>
              </a:rPr>
              <a:t>B</a:t>
            </a:r>
            <a:r>
              <a:rPr b="0" lang="en-US" sz="3600" spc="-1" strike="noStrike">
                <a:solidFill>
                  <a:srgbClr val="000000"/>
                </a:solidFill>
                <a:latin typeface="Calibri"/>
              </a:rPr>
              <a:t>1 </a:t>
            </a:r>
            <a:r>
              <a:rPr b="1" lang="en-US" sz="2000" spc="-1" strike="noStrike">
                <a:solidFill>
                  <a:srgbClr val="000000"/>
                </a:solidFill>
                <a:latin typeface="Calibri"/>
              </a:rPr>
              <a:t>Khởi tạo dữ liệu và gán/dán thẻ Tag cho các đối tượng cần quản lý</a:t>
            </a:r>
            <a:endParaRPr b="1" lang="en-US" sz="2000" spc="-1" strike="noStrike">
              <a:solidFill>
                <a:srgbClr val="000000"/>
              </a:solidFill>
              <a:latin typeface="Verdana"/>
            </a:endParaRPr>
          </a:p>
        </p:txBody>
      </p:sp>
      <p:sp>
        <p:nvSpPr>
          <p:cNvPr id="286" name="TextShape 2"/>
          <p:cNvSpPr txBox="1"/>
          <p:nvPr/>
        </p:nvSpPr>
        <p:spPr>
          <a:xfrm>
            <a:off x="566640" y="1752120"/>
            <a:ext cx="8182080" cy="344520"/>
          </a:xfrm>
          <a:prstGeom prst="rect">
            <a:avLst/>
          </a:prstGeom>
          <a:noFill/>
          <a:ln w="0">
            <a:noFill/>
          </a:ln>
        </p:spPr>
        <p:txBody>
          <a:bodyPr>
            <a:normAutofit fontScale="88000"/>
          </a:bodyPr>
          <a:p>
            <a:pPr>
              <a:lnSpc>
                <a:spcPct val="10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Tạo danh mục đối tượng cần quản lý và nhập liệu cho từng đối tượng</a:t>
            </a:r>
            <a:endParaRPr b="0" lang="en-US" sz="1800" spc="-1" strike="noStrike">
              <a:solidFill>
                <a:srgbClr val="000000"/>
              </a:solidFill>
              <a:latin typeface="Verdana"/>
            </a:endParaRPr>
          </a:p>
        </p:txBody>
      </p:sp>
      <p:pic>
        <p:nvPicPr>
          <p:cNvPr id="287" name="图片 2" descr=""/>
          <p:cNvPicPr/>
          <p:nvPr/>
        </p:nvPicPr>
        <p:blipFill>
          <a:blip r:embed="rId1"/>
          <a:stretch/>
        </p:blipFill>
        <p:spPr>
          <a:xfrm>
            <a:off x="1155600" y="2478240"/>
            <a:ext cx="2336760" cy="1600200"/>
          </a:xfrm>
          <a:prstGeom prst="rect">
            <a:avLst/>
          </a:prstGeom>
          <a:ln w="0">
            <a:noFill/>
          </a:ln>
        </p:spPr>
      </p:pic>
      <p:pic>
        <p:nvPicPr>
          <p:cNvPr id="288" name="图片 3" descr=""/>
          <p:cNvPicPr/>
          <p:nvPr/>
        </p:nvPicPr>
        <p:blipFill>
          <a:blip r:embed="rId2"/>
          <a:stretch/>
        </p:blipFill>
        <p:spPr>
          <a:xfrm>
            <a:off x="5460840" y="2428920"/>
            <a:ext cx="2800440" cy="1590480"/>
          </a:xfrm>
          <a:prstGeom prst="rect">
            <a:avLst/>
          </a:prstGeom>
          <a:ln w="0">
            <a:noFill/>
          </a:ln>
        </p:spPr>
      </p:pic>
      <p:sp>
        <p:nvSpPr>
          <p:cNvPr id="289" name="CustomShape 3"/>
          <p:cNvSpPr/>
          <p:nvPr/>
        </p:nvSpPr>
        <p:spPr>
          <a:xfrm>
            <a:off x="554040" y="4114800"/>
            <a:ext cx="8180280" cy="3445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oAutofit/>
          </a:bodyPr>
          <a:p>
            <a:pPr>
              <a:lnSpc>
                <a:spcPct val="10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Khởi tạo tag (nếu là blank tags) và gán tag cho đối tượng cần quản lý.</a:t>
            </a:r>
            <a:endParaRPr b="0" lang="en-US" sz="1800" spc="-1" strike="noStrike">
              <a:solidFill>
                <a:srgbClr val="000000"/>
              </a:solidFill>
              <a:latin typeface="Verdana"/>
            </a:endParaRPr>
          </a:p>
        </p:txBody>
      </p:sp>
      <p:pic>
        <p:nvPicPr>
          <p:cNvPr id="290" name="图片 1" descr=""/>
          <p:cNvPicPr/>
          <p:nvPr/>
        </p:nvPicPr>
        <p:blipFill>
          <a:blip r:embed="rId3"/>
          <a:stretch/>
        </p:blipFill>
        <p:spPr>
          <a:xfrm>
            <a:off x="1614600" y="4764240"/>
            <a:ext cx="1877760" cy="1272960"/>
          </a:xfrm>
          <a:prstGeom prst="rect">
            <a:avLst/>
          </a:prstGeom>
          <a:ln w="0">
            <a:noFill/>
          </a:ln>
        </p:spPr>
      </p:pic>
      <p:pic>
        <p:nvPicPr>
          <p:cNvPr id="291" name="图片 2" descr=""/>
          <p:cNvPicPr/>
          <p:nvPr/>
        </p:nvPicPr>
        <p:blipFill>
          <a:blip r:embed="rId4"/>
          <a:stretch/>
        </p:blipFill>
        <p:spPr>
          <a:xfrm>
            <a:off x="5460840" y="4446720"/>
            <a:ext cx="2016360" cy="16826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TextShape 1"/>
          <p:cNvSpPr txBox="1"/>
          <p:nvPr/>
        </p:nvSpPr>
        <p:spPr>
          <a:xfrm>
            <a:off x="574200" y="304920"/>
            <a:ext cx="8001000" cy="1216080"/>
          </a:xfrm>
          <a:prstGeom prst="rect">
            <a:avLst/>
          </a:prstGeom>
          <a:noFill/>
          <a:ln w="0">
            <a:noFill/>
          </a:ln>
        </p:spPr>
        <p:txBody>
          <a:bodyPr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zh-CN" sz="3600" spc="-1" strike="noStrike">
                <a:solidFill>
                  <a:srgbClr val="000000"/>
                </a:solidFill>
                <a:latin typeface="Verdana"/>
              </a:rPr>
              <a:t>B</a:t>
            </a:r>
            <a:r>
              <a:rPr b="0" lang="en-US" sz="3600" spc="-1" strike="noStrike">
                <a:solidFill>
                  <a:srgbClr val="000000"/>
                </a:solidFill>
                <a:latin typeface="Verdana"/>
              </a:rPr>
              <a:t>2</a:t>
            </a:r>
            <a:r>
              <a:rPr b="0" lang="en-US" sz="2000" spc="-1" strike="noStrike">
                <a:solidFill>
                  <a:srgbClr val="000000"/>
                </a:solidFill>
                <a:latin typeface="Verdana"/>
              </a:rPr>
              <a:t> </a:t>
            </a:r>
            <a:r>
              <a:rPr b="1" lang="en-US" sz="1800" spc="-1" strike="noStrike">
                <a:solidFill>
                  <a:srgbClr val="000000"/>
                </a:solidFill>
                <a:latin typeface="Verdana"/>
              </a:rPr>
              <a:t>Dán hoặc gắn thẻ RFID cho các đối tượng cần quản lý</a:t>
            </a:r>
            <a:endParaRPr b="1" lang="en-US" sz="1800" spc="-1" strike="noStrike">
              <a:solidFill>
                <a:srgbClr val="000000"/>
              </a:solidFill>
              <a:latin typeface="Verdana"/>
            </a:endParaRPr>
          </a:p>
        </p:txBody>
      </p:sp>
      <p:sp>
        <p:nvSpPr>
          <p:cNvPr id="293" name="TextShape 2"/>
          <p:cNvSpPr txBox="1"/>
          <p:nvPr/>
        </p:nvSpPr>
        <p:spPr>
          <a:xfrm>
            <a:off x="755640" y="1846080"/>
            <a:ext cx="6732720" cy="430200"/>
          </a:xfrm>
          <a:prstGeom prst="rect">
            <a:avLst/>
          </a:prstGeom>
          <a:noFill/>
          <a:ln w="0">
            <a:noFill/>
          </a:ln>
        </p:spPr>
        <p:txBody>
          <a:bodyPr>
            <a:normAutofit/>
          </a:bodyPr>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Dán nhãn thẻ Tag cho các đối tượng trước khi đưa vào kho</a:t>
            </a:r>
            <a:endParaRPr b="0" lang="en-US" sz="1800" spc="-1" strike="noStrike">
              <a:solidFill>
                <a:srgbClr val="000000"/>
              </a:solidFill>
              <a:latin typeface="Verdana"/>
            </a:endParaRPr>
          </a:p>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Verdana"/>
            </a:endParaRPr>
          </a:p>
        </p:txBody>
      </p:sp>
      <p:sp>
        <p:nvSpPr>
          <p:cNvPr id="294" name="CustomShape 3"/>
          <p:cNvSpPr/>
          <p:nvPr/>
        </p:nvSpPr>
        <p:spPr>
          <a:xfrm>
            <a:off x="768240" y="4060800"/>
            <a:ext cx="7116840" cy="4302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oAutofit/>
          </a:bodyPr>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Verdana"/>
            </a:endParaRPr>
          </a:p>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Gắn thẻ tag cứng (reusedable) </a:t>
            </a:r>
            <a:endParaRPr b="0" lang="en-US" sz="1800" spc="-1" strike="noStrike">
              <a:solidFill>
                <a:srgbClr val="000000"/>
              </a:solidFill>
              <a:latin typeface="Verdana"/>
            </a:endParaRPr>
          </a:p>
        </p:txBody>
      </p:sp>
      <p:pic>
        <p:nvPicPr>
          <p:cNvPr id="295" name="图片 3" descr=""/>
          <p:cNvPicPr/>
          <p:nvPr/>
        </p:nvPicPr>
        <p:blipFill>
          <a:blip r:embed="rId1"/>
          <a:stretch/>
        </p:blipFill>
        <p:spPr>
          <a:xfrm>
            <a:off x="866880" y="2387520"/>
            <a:ext cx="1992240" cy="1621080"/>
          </a:xfrm>
          <a:prstGeom prst="rect">
            <a:avLst/>
          </a:prstGeom>
          <a:ln w="0">
            <a:noFill/>
          </a:ln>
        </p:spPr>
      </p:pic>
      <p:pic>
        <p:nvPicPr>
          <p:cNvPr id="296" name="图片 5" descr=""/>
          <p:cNvPicPr/>
          <p:nvPr/>
        </p:nvPicPr>
        <p:blipFill>
          <a:blip r:embed="rId2"/>
          <a:stretch/>
        </p:blipFill>
        <p:spPr>
          <a:xfrm>
            <a:off x="6432480" y="2286000"/>
            <a:ext cx="1339920" cy="1709640"/>
          </a:xfrm>
          <a:prstGeom prst="rect">
            <a:avLst/>
          </a:prstGeom>
          <a:ln w="0">
            <a:noFill/>
          </a:ln>
        </p:spPr>
      </p:pic>
      <p:pic>
        <p:nvPicPr>
          <p:cNvPr id="297" name="图片 6" descr=""/>
          <p:cNvPicPr/>
          <p:nvPr/>
        </p:nvPicPr>
        <p:blipFill>
          <a:blip r:embed="rId3"/>
          <a:stretch/>
        </p:blipFill>
        <p:spPr>
          <a:xfrm>
            <a:off x="2971800" y="4733280"/>
            <a:ext cx="1677960" cy="1438920"/>
          </a:xfrm>
          <a:prstGeom prst="rect">
            <a:avLst/>
          </a:prstGeom>
          <a:ln w="0">
            <a:noFill/>
          </a:ln>
        </p:spPr>
      </p:pic>
      <p:pic>
        <p:nvPicPr>
          <p:cNvPr id="298" name="图片 7" descr=""/>
          <p:cNvPicPr/>
          <p:nvPr/>
        </p:nvPicPr>
        <p:blipFill>
          <a:blip r:embed="rId4"/>
          <a:stretch/>
        </p:blipFill>
        <p:spPr>
          <a:xfrm>
            <a:off x="3582000" y="2343240"/>
            <a:ext cx="1881000" cy="1650960"/>
          </a:xfrm>
          <a:prstGeom prst="rect">
            <a:avLst/>
          </a:prstGeom>
          <a:ln w="0">
            <a:noFill/>
          </a:ln>
        </p:spPr>
      </p:pic>
      <p:pic>
        <p:nvPicPr>
          <p:cNvPr id="299" name="" descr=""/>
          <p:cNvPicPr/>
          <p:nvPr/>
        </p:nvPicPr>
        <p:blipFill>
          <a:blip r:embed="rId5"/>
          <a:stretch/>
        </p:blipFill>
        <p:spPr>
          <a:xfrm>
            <a:off x="5257800" y="4572000"/>
            <a:ext cx="1604160" cy="160020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extShape 1"/>
          <p:cNvSpPr txBox="1"/>
          <p:nvPr/>
        </p:nvSpPr>
        <p:spPr>
          <a:xfrm>
            <a:off x="574200" y="304920"/>
            <a:ext cx="8001000" cy="1216080"/>
          </a:xfrm>
          <a:prstGeom prst="rect">
            <a:avLst/>
          </a:prstGeom>
          <a:noFill/>
          <a:ln w="0">
            <a:noFill/>
          </a:ln>
        </p:spPr>
        <p:txBody>
          <a:bodyPr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zh-CN" sz="3600" spc="-1" strike="noStrike">
                <a:solidFill>
                  <a:srgbClr val="000000"/>
                </a:solidFill>
                <a:latin typeface="Calibri"/>
              </a:rPr>
              <a:t>B3 </a:t>
            </a:r>
            <a:r>
              <a:rPr b="1" lang="en-US" sz="2800" spc="-1" strike="noStrike">
                <a:solidFill>
                  <a:srgbClr val="000000"/>
                </a:solidFill>
                <a:latin typeface="Calibri"/>
              </a:rPr>
              <a:t>Chuyển đối tượng vào kho quản lý</a:t>
            </a:r>
            <a:endParaRPr b="1" lang="en-US" sz="2800" spc="-1" strike="noStrike">
              <a:solidFill>
                <a:srgbClr val="000000"/>
              </a:solidFill>
              <a:latin typeface="Verdana"/>
            </a:endParaRPr>
          </a:p>
        </p:txBody>
      </p:sp>
      <p:sp>
        <p:nvSpPr>
          <p:cNvPr id="301" name="TextShape 2"/>
          <p:cNvSpPr txBox="1"/>
          <p:nvPr/>
        </p:nvSpPr>
        <p:spPr>
          <a:xfrm>
            <a:off x="826920" y="1916280"/>
            <a:ext cx="7848720" cy="1225440"/>
          </a:xfrm>
          <a:prstGeom prst="rect">
            <a:avLst/>
          </a:prstGeom>
          <a:noFill/>
          <a:ln w="0">
            <a:noFill/>
          </a:ln>
        </p:spPr>
        <p:txBody>
          <a:bodyPr>
            <a:normAutofit/>
          </a:bodyPr>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Thiết bị đọc RFID gắn cửa dùng kiểm soát nhập/xuất sẽ tự động đọc ID của các đối tượng quản lý và truyền về máy chủ quản lý kho sẽ giúp kiểm soát số lượng, chủng loại từng loại hàng hóa (đối tượng quản lý) và vị trí lưu trữ trong bản đồ kho.</a:t>
            </a:r>
            <a:endParaRPr b="0" lang="en-US" sz="1800" spc="-1" strike="noStrike">
              <a:solidFill>
                <a:srgbClr val="000000"/>
              </a:solidFill>
              <a:latin typeface="Verdana"/>
            </a:endParaRPr>
          </a:p>
        </p:txBody>
      </p:sp>
      <p:pic>
        <p:nvPicPr>
          <p:cNvPr id="302" name="图片 13" descr=""/>
          <p:cNvPicPr/>
          <p:nvPr/>
        </p:nvPicPr>
        <p:blipFill>
          <a:blip r:embed="rId1"/>
          <a:stretch/>
        </p:blipFill>
        <p:spPr>
          <a:xfrm>
            <a:off x="4284720" y="3284640"/>
            <a:ext cx="3927240" cy="2232000"/>
          </a:xfrm>
          <a:prstGeom prst="rect">
            <a:avLst/>
          </a:prstGeom>
          <a:ln w="0">
            <a:noFill/>
          </a:ln>
        </p:spPr>
      </p:pic>
      <p:pic>
        <p:nvPicPr>
          <p:cNvPr id="303" name="图片 1" descr=""/>
          <p:cNvPicPr/>
          <p:nvPr/>
        </p:nvPicPr>
        <p:blipFill>
          <a:blip r:embed="rId2"/>
          <a:stretch/>
        </p:blipFill>
        <p:spPr>
          <a:xfrm>
            <a:off x="966960" y="2708280"/>
            <a:ext cx="2968560" cy="32716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TextShape 1"/>
          <p:cNvSpPr txBox="1"/>
          <p:nvPr/>
        </p:nvSpPr>
        <p:spPr>
          <a:xfrm>
            <a:off x="610920" y="260280"/>
            <a:ext cx="8001000" cy="1216080"/>
          </a:xfrm>
          <a:prstGeom prst="rect">
            <a:avLst/>
          </a:prstGeom>
          <a:noFill/>
          <a:ln w="0">
            <a:noFill/>
          </a:ln>
        </p:spPr>
        <p:txBody>
          <a:bodyPr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zh-CN" sz="3600" spc="-1" strike="noStrike">
                <a:solidFill>
                  <a:srgbClr val="000000"/>
                </a:solidFill>
                <a:latin typeface="Calibri"/>
              </a:rPr>
              <a:t>B</a:t>
            </a:r>
            <a:r>
              <a:rPr b="0" lang="en-US" sz="3600" spc="-1" strike="noStrike">
                <a:solidFill>
                  <a:srgbClr val="000000"/>
                </a:solidFill>
                <a:latin typeface="Calibri"/>
              </a:rPr>
              <a:t>4</a:t>
            </a:r>
            <a:r>
              <a:rPr b="0" lang="zh-CN" sz="3600" spc="-1" strike="noStrike">
                <a:solidFill>
                  <a:srgbClr val="000000"/>
                </a:solidFill>
                <a:latin typeface="Calibri"/>
              </a:rPr>
              <a:t> </a:t>
            </a:r>
            <a:r>
              <a:rPr b="1" lang="en-US" sz="2400" spc="-1" strike="noStrike">
                <a:solidFill>
                  <a:srgbClr val="000000"/>
                </a:solidFill>
                <a:latin typeface="Calibri"/>
              </a:rPr>
              <a:t>Kiểm soát xuất kho</a:t>
            </a:r>
            <a:endParaRPr b="1" lang="en-US" sz="2400" spc="-1" strike="noStrike">
              <a:solidFill>
                <a:srgbClr val="000000"/>
              </a:solidFill>
              <a:latin typeface="Verdana"/>
            </a:endParaRPr>
          </a:p>
        </p:txBody>
      </p:sp>
      <p:sp>
        <p:nvSpPr>
          <p:cNvPr id="305" name="TextShape 2"/>
          <p:cNvSpPr txBox="1"/>
          <p:nvPr/>
        </p:nvSpPr>
        <p:spPr>
          <a:xfrm>
            <a:off x="900000" y="1844640"/>
            <a:ext cx="7056720" cy="1295280"/>
          </a:xfrm>
          <a:prstGeom prst="rect">
            <a:avLst/>
          </a:prstGeom>
          <a:noFill/>
          <a:ln w="0">
            <a:noFill/>
          </a:ln>
        </p:spPr>
        <p:txBody>
          <a:bodyPr>
            <a:normAutofit/>
          </a:bodyPr>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Các vật tư/hàng hóa đều được bộ đọc kiểm soát vào/ra tự động nhận diện và đối soát với lệnh xuất kho. Những đối tượng không nằm trong lệnh xuất kho sẽ được cảnh báo tự động lên đèn kiểm soát (đèn xanh là hợp lệ, đèn đỏ là không hợp lệ) và phần mềm quản lý kho. Trường hợp không dùng bộ kiểm soát vào/ra thì dùng bộ đọc cầm tay handheld.</a:t>
            </a:r>
            <a:endParaRPr b="0" lang="en-US" sz="1800" spc="-1" strike="noStrike">
              <a:solidFill>
                <a:srgbClr val="000000"/>
              </a:solidFill>
              <a:latin typeface="Verdana"/>
            </a:endParaRPr>
          </a:p>
        </p:txBody>
      </p:sp>
      <p:pic>
        <p:nvPicPr>
          <p:cNvPr id="306" name="图片 13" descr=""/>
          <p:cNvPicPr/>
          <p:nvPr/>
        </p:nvPicPr>
        <p:blipFill>
          <a:blip r:embed="rId1"/>
          <a:stretch/>
        </p:blipFill>
        <p:spPr>
          <a:xfrm>
            <a:off x="3963240" y="3357000"/>
            <a:ext cx="4424760" cy="2514600"/>
          </a:xfrm>
          <a:prstGeom prst="rect">
            <a:avLst/>
          </a:prstGeom>
          <a:ln w="0">
            <a:noFill/>
          </a:ln>
        </p:spPr>
      </p:pic>
      <p:pic>
        <p:nvPicPr>
          <p:cNvPr id="307" name="图片 1" descr=""/>
          <p:cNvPicPr/>
          <p:nvPr/>
        </p:nvPicPr>
        <p:blipFill>
          <a:blip r:embed="rId2"/>
          <a:stretch/>
        </p:blipFill>
        <p:spPr>
          <a:xfrm>
            <a:off x="1002240" y="3241440"/>
            <a:ext cx="2609640" cy="28749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TextShape 1"/>
          <p:cNvSpPr txBox="1"/>
          <p:nvPr/>
        </p:nvSpPr>
        <p:spPr>
          <a:xfrm>
            <a:off x="574200" y="304920"/>
            <a:ext cx="8001000" cy="1216080"/>
          </a:xfrm>
          <a:prstGeom prst="rect">
            <a:avLst/>
          </a:prstGeom>
          <a:noFill/>
          <a:ln w="0">
            <a:noFill/>
          </a:ln>
        </p:spPr>
        <p:txBody>
          <a:bodyPr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zh-CN" sz="3600" spc="-1" strike="noStrike">
                <a:solidFill>
                  <a:srgbClr val="000000"/>
                </a:solidFill>
                <a:latin typeface="Calibri"/>
              </a:rPr>
              <a:t>B</a:t>
            </a:r>
            <a:r>
              <a:rPr b="0" lang="en-US" sz="3600" spc="-1" strike="noStrike">
                <a:solidFill>
                  <a:srgbClr val="000000"/>
                </a:solidFill>
                <a:latin typeface="Calibri"/>
              </a:rPr>
              <a:t>5</a:t>
            </a:r>
            <a:r>
              <a:rPr b="0" lang="zh-CN" sz="3600" spc="-1" strike="noStrike">
                <a:solidFill>
                  <a:srgbClr val="000000"/>
                </a:solidFill>
                <a:latin typeface="Calibri"/>
              </a:rPr>
              <a:t> </a:t>
            </a:r>
            <a:r>
              <a:rPr b="1" lang="en-US" sz="2400" spc="-1" strike="noStrike">
                <a:solidFill>
                  <a:srgbClr val="000000"/>
                </a:solidFill>
                <a:latin typeface="Calibri"/>
              </a:rPr>
              <a:t>Kiểm kho hoặc truy xuất đối tượng</a:t>
            </a:r>
            <a:endParaRPr b="1" lang="en-US" sz="2400" spc="-1" strike="noStrike">
              <a:solidFill>
                <a:srgbClr val="000000"/>
              </a:solidFill>
              <a:latin typeface="Verdana"/>
            </a:endParaRPr>
          </a:p>
        </p:txBody>
      </p:sp>
      <p:sp>
        <p:nvSpPr>
          <p:cNvPr id="309" name="TextShape 2"/>
          <p:cNvSpPr txBox="1"/>
          <p:nvPr/>
        </p:nvSpPr>
        <p:spPr>
          <a:xfrm>
            <a:off x="826920" y="1881720"/>
            <a:ext cx="8088480" cy="609480"/>
          </a:xfrm>
          <a:prstGeom prst="rect">
            <a:avLst/>
          </a:prstGeom>
          <a:noFill/>
          <a:ln w="0">
            <a:noFill/>
          </a:ln>
        </p:spPr>
        <p:txBody>
          <a:bodyPr>
            <a:normAutofit/>
          </a:bodyPr>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Sử dụng thiết bị đọc cầm tay hoặc Robot tự hành để thực hiện việc kiểm kho.</a:t>
            </a:r>
            <a:endParaRPr b="0" lang="en-US" sz="1800" spc="-1" strike="noStrike">
              <a:solidFill>
                <a:srgbClr val="000000"/>
              </a:solidFill>
              <a:latin typeface="Verdana"/>
            </a:endParaRPr>
          </a:p>
        </p:txBody>
      </p:sp>
      <p:pic>
        <p:nvPicPr>
          <p:cNvPr id="310" name="图片 6" descr=""/>
          <p:cNvPicPr/>
          <p:nvPr/>
        </p:nvPicPr>
        <p:blipFill>
          <a:blip r:embed="rId1"/>
          <a:stretch/>
        </p:blipFill>
        <p:spPr>
          <a:xfrm>
            <a:off x="662400" y="3283200"/>
            <a:ext cx="2055960" cy="1769760"/>
          </a:xfrm>
          <a:prstGeom prst="rect">
            <a:avLst/>
          </a:prstGeom>
          <a:ln w="0">
            <a:noFill/>
          </a:ln>
        </p:spPr>
      </p:pic>
      <p:pic>
        <p:nvPicPr>
          <p:cNvPr id="311" name="" descr=""/>
          <p:cNvPicPr/>
          <p:nvPr/>
        </p:nvPicPr>
        <p:blipFill>
          <a:blip r:embed="rId2"/>
          <a:stretch/>
        </p:blipFill>
        <p:spPr>
          <a:xfrm>
            <a:off x="2876400" y="2635200"/>
            <a:ext cx="6096600" cy="342900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TextShape 1"/>
          <p:cNvSpPr txBox="1"/>
          <p:nvPr/>
        </p:nvSpPr>
        <p:spPr>
          <a:xfrm>
            <a:off x="574200" y="577800"/>
            <a:ext cx="8318520" cy="835200"/>
          </a:xfrm>
          <a:prstGeom prst="rect">
            <a:avLst/>
          </a:prstGeom>
          <a:noFill/>
          <a:ln w="0">
            <a:noFill/>
          </a:ln>
        </p:spPr>
        <p:txBody>
          <a:bodyPr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000000"/>
                </a:solidFill>
                <a:latin typeface="Calibri"/>
              </a:rPr>
              <a:t>MỘT SỐ BỘ ĐỌC THẺ RFID</a:t>
            </a:r>
            <a:endParaRPr b="1" lang="en-US" sz="3200" spc="-1" strike="noStrike">
              <a:solidFill>
                <a:srgbClr val="000000"/>
              </a:solidFill>
              <a:latin typeface="Verdana"/>
            </a:endParaRPr>
          </a:p>
        </p:txBody>
      </p:sp>
      <p:sp>
        <p:nvSpPr>
          <p:cNvPr id="313" name="CustomShape 2"/>
          <p:cNvSpPr/>
          <p:nvPr/>
        </p:nvSpPr>
        <p:spPr>
          <a:xfrm>
            <a:off x="2484360" y="1971000"/>
            <a:ext cx="4508640" cy="14580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oAutofit/>
          </a:bodyPr>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 Bộ đọc cầm tay hệ điều hành Android</a:t>
            </a:r>
            <a:endParaRPr b="0" lang="en-US" sz="1800" spc="-1" strike="noStrike">
              <a:solidFill>
                <a:srgbClr val="000000"/>
              </a:solidFill>
              <a:latin typeface="Verdana"/>
            </a:endParaRPr>
          </a:p>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 Khoảng cách đọc tối đa 2-5meters</a:t>
            </a:r>
            <a:endParaRPr b="0" lang="en-US" sz="1800" spc="-1" strike="noStrike">
              <a:solidFill>
                <a:srgbClr val="000000"/>
              </a:solidFill>
              <a:latin typeface="Verdana"/>
            </a:endParaRPr>
          </a:p>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 Có khả năng cả đọc lẫn ghi lại ID tag</a:t>
            </a:r>
            <a:endParaRPr b="0" lang="en-US" sz="1800" spc="-1" strike="noStrike">
              <a:solidFill>
                <a:srgbClr val="000000"/>
              </a:solidFill>
              <a:latin typeface="Verdana"/>
            </a:endParaRPr>
          </a:p>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 Hỗ trợ kết nối WIFI/Bluetooth</a:t>
            </a:r>
            <a:endParaRPr b="0" lang="en-US" sz="1800" spc="-1" strike="noStrike">
              <a:solidFill>
                <a:srgbClr val="000000"/>
              </a:solidFill>
              <a:latin typeface="Verdana"/>
            </a:endParaRPr>
          </a:p>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hoặc 4G (optional)</a:t>
            </a:r>
            <a:endParaRPr b="0" lang="en-US" sz="1800" spc="-1" strike="noStrike">
              <a:solidFill>
                <a:srgbClr val="000000"/>
              </a:solidFill>
              <a:latin typeface="Verdana"/>
            </a:endParaRPr>
          </a:p>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Verdana"/>
            </a:endParaRPr>
          </a:p>
        </p:txBody>
      </p:sp>
      <p:pic>
        <p:nvPicPr>
          <p:cNvPr id="314" name="图片 1" descr=""/>
          <p:cNvPicPr/>
          <p:nvPr/>
        </p:nvPicPr>
        <p:blipFill>
          <a:blip r:embed="rId1"/>
          <a:stretch/>
        </p:blipFill>
        <p:spPr>
          <a:xfrm>
            <a:off x="630000" y="1935000"/>
            <a:ext cx="1738440" cy="1265400"/>
          </a:xfrm>
          <a:prstGeom prst="rect">
            <a:avLst/>
          </a:prstGeom>
          <a:ln w="0">
            <a:noFill/>
          </a:ln>
        </p:spPr>
      </p:pic>
      <p:pic>
        <p:nvPicPr>
          <p:cNvPr id="315" name="图片 1_2" descr=""/>
          <p:cNvPicPr/>
          <p:nvPr/>
        </p:nvPicPr>
        <p:blipFill>
          <a:blip r:embed="rId2"/>
          <a:stretch/>
        </p:blipFill>
        <p:spPr>
          <a:xfrm>
            <a:off x="624600" y="3968640"/>
            <a:ext cx="1946160" cy="1962360"/>
          </a:xfrm>
          <a:prstGeom prst="rect">
            <a:avLst/>
          </a:prstGeom>
          <a:ln w="0">
            <a:noFill/>
          </a:ln>
        </p:spPr>
      </p:pic>
      <p:sp>
        <p:nvSpPr>
          <p:cNvPr id="316" name="CustomShape 3"/>
          <p:cNvSpPr/>
          <p:nvPr/>
        </p:nvSpPr>
        <p:spPr>
          <a:xfrm>
            <a:off x="2532960" y="3964680"/>
            <a:ext cx="3822840" cy="14983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oAutofit/>
          </a:bodyPr>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 Thiết bị đọc kiểm soát vào/ra  Indoor/Outdoor </a:t>
            </a:r>
            <a:endParaRPr b="0" lang="en-US" sz="1800" spc="-1" strike="noStrike">
              <a:solidFill>
                <a:srgbClr val="000000"/>
              </a:solidFill>
              <a:latin typeface="Verdana"/>
            </a:endParaRPr>
          </a:p>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 Khoảng cách đọc tối đa 2-5meters</a:t>
            </a:r>
            <a:endParaRPr b="0" lang="en-US" sz="1800" spc="-1" strike="noStrike">
              <a:solidFill>
                <a:srgbClr val="000000"/>
              </a:solidFill>
              <a:latin typeface="Verdana"/>
            </a:endParaRPr>
          </a:p>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 Có khả năng chỉ đọc</a:t>
            </a:r>
            <a:endParaRPr b="0" lang="en-US" sz="1800" spc="-1" strike="noStrike">
              <a:solidFill>
                <a:srgbClr val="000000"/>
              </a:solidFill>
              <a:latin typeface="Verdana"/>
            </a:endParaRPr>
          </a:p>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 Hỗ trợ kết nối WIFI/Ethernet</a:t>
            </a:r>
            <a:endParaRPr b="0" lang="en-US" sz="1800" spc="-1" strike="noStrike">
              <a:solidFill>
                <a:srgbClr val="000000"/>
              </a:solidFill>
              <a:latin typeface="Verdana"/>
            </a:endParaRPr>
          </a:p>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 </a:t>
            </a:r>
            <a:endParaRPr b="0" lang="en-US" sz="1800" spc="-1" strike="noStrike">
              <a:solidFill>
                <a:srgbClr val="000000"/>
              </a:solidFill>
              <a:latin typeface="Verdana"/>
            </a:endParaRPr>
          </a:p>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Verdana"/>
            </a:endParaRPr>
          </a:p>
        </p:txBody>
      </p:sp>
      <p:pic>
        <p:nvPicPr>
          <p:cNvPr id="317" name="图片 1_3" descr=""/>
          <p:cNvPicPr/>
          <p:nvPr/>
        </p:nvPicPr>
        <p:blipFill>
          <a:blip r:embed="rId3"/>
          <a:stretch/>
        </p:blipFill>
        <p:spPr>
          <a:xfrm>
            <a:off x="6566760" y="3226680"/>
            <a:ext cx="2058840" cy="1645920"/>
          </a:xfrm>
          <a:prstGeom prst="rect">
            <a:avLst/>
          </a:prstGeom>
          <a:ln w="0">
            <a:noFill/>
          </a:ln>
        </p:spPr>
      </p:pic>
      <p:sp>
        <p:nvSpPr>
          <p:cNvPr id="318" name="CustomShape 4"/>
          <p:cNvSpPr/>
          <p:nvPr/>
        </p:nvSpPr>
        <p:spPr>
          <a:xfrm>
            <a:off x="6479280" y="5004000"/>
            <a:ext cx="2626920" cy="11682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oAutofit/>
          </a:bodyPr>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 Thiết bị đọc để bàn</a:t>
            </a:r>
            <a:endParaRPr b="0" lang="en-US" sz="1800" spc="-1" strike="noStrike">
              <a:solidFill>
                <a:srgbClr val="000000"/>
              </a:solidFill>
              <a:latin typeface="Verdana"/>
            </a:endParaRPr>
          </a:p>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 Khoảng cách tối đa 2m</a:t>
            </a:r>
            <a:endParaRPr b="0" lang="en-US" sz="1800" spc="-1" strike="noStrike">
              <a:solidFill>
                <a:srgbClr val="000000"/>
              </a:solidFill>
              <a:latin typeface="Verdana"/>
            </a:endParaRPr>
          </a:p>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 Có khả năng chỉ đọc</a:t>
            </a:r>
            <a:endParaRPr b="0" lang="en-US" sz="1800" spc="-1" strike="noStrike">
              <a:solidFill>
                <a:srgbClr val="000000"/>
              </a:solidFill>
              <a:latin typeface="Verdana"/>
            </a:endParaRPr>
          </a:p>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 Kết nối PC/USB</a:t>
            </a:r>
            <a:endParaRPr b="0" lang="en-US" sz="1800" spc="-1" strike="noStrike">
              <a:solidFill>
                <a:srgbClr val="000000"/>
              </a:solidFill>
              <a:latin typeface="Verdana"/>
            </a:endParaRPr>
          </a:p>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000000"/>
                </a:solidFill>
                <a:latin typeface="Calibri"/>
              </a:rPr>
              <a:t> </a:t>
            </a:r>
            <a:endParaRPr b="0" lang="en-US" sz="1800" spc="-1" strike="noStrike">
              <a:solidFill>
                <a:srgbClr val="000000"/>
              </a:solidFill>
              <a:latin typeface="Verdana"/>
            </a:endParaRPr>
          </a:p>
          <a:p>
            <a:pPr>
              <a:lnSpc>
                <a:spcPct val="80000"/>
              </a:lnSpc>
              <a:spcBef>
                <a:spcPts val="44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000000"/>
              </a:solidFill>
              <a:latin typeface="Verdana"/>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TextShape 1"/>
          <p:cNvSpPr txBox="1"/>
          <p:nvPr/>
        </p:nvSpPr>
        <p:spPr>
          <a:xfrm>
            <a:off x="2917800" y="2682720"/>
            <a:ext cx="3657600" cy="1371600"/>
          </a:xfrm>
          <a:prstGeom prst="rect">
            <a:avLst/>
          </a:prstGeom>
          <a:noFill/>
          <a:ln w="0">
            <a:noFill/>
          </a:ln>
        </p:spPr>
        <p:txBody>
          <a:bodyPr anchor="b">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a:solidFill>
                  <a:srgbClr val="000000"/>
                </a:solidFill>
                <a:latin typeface="Verdana"/>
              </a:rPr>
              <a:t>THANK YOU!</a:t>
            </a:r>
            <a:endParaRPr b="1" lang="en-US" sz="3600" spc="-1" strike="noStrike">
              <a:solidFill>
                <a:srgbClr val="000000"/>
              </a:solidFill>
              <a:latin typeface="Verdana"/>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8" name="" descr=""/>
          <p:cNvPicPr/>
          <p:nvPr/>
        </p:nvPicPr>
        <p:blipFill>
          <a:blip r:embed="rId1"/>
          <a:stretch/>
        </p:blipFill>
        <p:spPr>
          <a:xfrm>
            <a:off x="146160" y="117000"/>
            <a:ext cx="8877240" cy="6658200"/>
          </a:xfrm>
          <a:prstGeom prst="rect">
            <a:avLst/>
          </a:prstGeom>
          <a:ln w="0">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9" name="图片 2_1" descr=""/>
          <p:cNvPicPr/>
          <p:nvPr/>
        </p:nvPicPr>
        <p:blipFill>
          <a:blip r:embed="rId1"/>
          <a:stretch/>
        </p:blipFill>
        <p:spPr>
          <a:xfrm>
            <a:off x="1144080" y="1686960"/>
            <a:ext cx="6628320" cy="5156280"/>
          </a:xfrm>
          <a:prstGeom prst="rect">
            <a:avLst/>
          </a:prstGeom>
          <a:ln w="0">
            <a:noFill/>
          </a:ln>
        </p:spPr>
      </p:pic>
      <p:sp>
        <p:nvSpPr>
          <p:cNvPr id="260" name="TextShape 1"/>
          <p:cNvSpPr txBox="1"/>
          <p:nvPr/>
        </p:nvSpPr>
        <p:spPr>
          <a:xfrm>
            <a:off x="757800" y="228600"/>
            <a:ext cx="7772400" cy="903600"/>
          </a:xfrm>
          <a:prstGeom prst="rect">
            <a:avLst/>
          </a:prstGeom>
          <a:noFill/>
          <a:ln w="0">
            <a:noFill/>
          </a:ln>
        </p:spPr>
        <p:txBody>
          <a:bodyPr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pc="-1" strike="noStrike">
                <a:solidFill>
                  <a:srgbClr val="000000"/>
                </a:solidFill>
                <a:latin typeface="Calibri"/>
              </a:rPr>
              <a:t>SMART LÀ THẾ NÀO? </a:t>
            </a:r>
            <a:endParaRPr b="1" lang="en-US" sz="3600" spc="-1" strike="noStrike">
              <a:solidFill>
                <a:srgbClr val="000000"/>
              </a:solidFill>
              <a:latin typeface="Verdana"/>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TextShape 1"/>
          <p:cNvSpPr txBox="1"/>
          <p:nvPr/>
        </p:nvSpPr>
        <p:spPr>
          <a:xfrm>
            <a:off x="516600" y="541800"/>
            <a:ext cx="8170200" cy="685800"/>
          </a:xfrm>
          <a:prstGeom prst="rect">
            <a:avLst/>
          </a:prstGeom>
          <a:noFill/>
          <a:ln w="0">
            <a:noFill/>
          </a:ln>
        </p:spPr>
        <p:txBody>
          <a:bodyPr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000000"/>
                </a:solidFill>
                <a:latin typeface="Calibri"/>
              </a:rPr>
              <a:t>CÁC CÔNG NGHÊ ÁP DỤNG TRONG GIẢI PHÁP</a:t>
            </a:r>
            <a:endParaRPr b="1" lang="en-US" sz="3200" spc="-1" strike="noStrike">
              <a:solidFill>
                <a:srgbClr val="000000"/>
              </a:solidFill>
              <a:latin typeface="Verdana"/>
            </a:endParaRPr>
          </a:p>
        </p:txBody>
      </p:sp>
      <p:pic>
        <p:nvPicPr>
          <p:cNvPr id="262" name="" descr=""/>
          <p:cNvPicPr/>
          <p:nvPr/>
        </p:nvPicPr>
        <p:blipFill>
          <a:blip r:embed="rId1"/>
          <a:stretch/>
        </p:blipFill>
        <p:spPr>
          <a:xfrm>
            <a:off x="3657600" y="3046320"/>
            <a:ext cx="5469840" cy="3089880"/>
          </a:xfrm>
          <a:prstGeom prst="rect">
            <a:avLst/>
          </a:prstGeom>
          <a:ln w="0">
            <a:noFill/>
          </a:ln>
        </p:spPr>
      </p:pic>
      <p:pic>
        <p:nvPicPr>
          <p:cNvPr id="263" name="" descr=""/>
          <p:cNvPicPr/>
          <p:nvPr/>
        </p:nvPicPr>
        <p:blipFill>
          <a:blip r:embed="rId2"/>
          <a:stretch/>
        </p:blipFill>
        <p:spPr>
          <a:xfrm>
            <a:off x="48600" y="2106360"/>
            <a:ext cx="5715000" cy="28576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757800" y="228600"/>
            <a:ext cx="7772400" cy="903600"/>
          </a:xfrm>
          <a:prstGeom prst="rect">
            <a:avLst/>
          </a:prstGeom>
          <a:noFill/>
          <a:ln w="0">
            <a:noFill/>
          </a:ln>
        </p:spPr>
        <p:txBody>
          <a:bodyPr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pc="-1" strike="noStrike">
                <a:solidFill>
                  <a:srgbClr val="000000"/>
                </a:solidFill>
                <a:latin typeface="Calibri"/>
              </a:rPr>
              <a:t>LỰA CHỌN LOẠI RFID NÀO?</a:t>
            </a:r>
            <a:endParaRPr b="1" lang="en-US" sz="3600" spc="-1" strike="noStrike">
              <a:solidFill>
                <a:srgbClr val="000000"/>
              </a:solidFill>
              <a:latin typeface="Verdana"/>
            </a:endParaRPr>
          </a:p>
        </p:txBody>
      </p:sp>
      <p:pic>
        <p:nvPicPr>
          <p:cNvPr id="265" name="" descr=""/>
          <p:cNvPicPr/>
          <p:nvPr/>
        </p:nvPicPr>
        <p:blipFill>
          <a:blip r:embed="rId1"/>
          <a:stretch/>
        </p:blipFill>
        <p:spPr>
          <a:xfrm>
            <a:off x="1236240" y="1708200"/>
            <a:ext cx="6849360" cy="50727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TextShape 1"/>
          <p:cNvSpPr txBox="1"/>
          <p:nvPr/>
        </p:nvSpPr>
        <p:spPr>
          <a:xfrm>
            <a:off x="574200" y="304920"/>
            <a:ext cx="8001000" cy="1216080"/>
          </a:xfrm>
          <a:prstGeom prst="rect">
            <a:avLst/>
          </a:prstGeom>
          <a:noFill/>
          <a:ln w="0">
            <a:noFill/>
          </a:ln>
        </p:spPr>
        <p:txBody>
          <a:bodyPr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pc="-1" strike="noStrike">
                <a:solidFill>
                  <a:srgbClr val="000000"/>
                </a:solidFill>
                <a:latin typeface="Calibri"/>
              </a:rPr>
              <a:t>Thẻ RFID loại tem dán và loại quấn cho đối tượng quản lý có chất liệu kim loại.</a:t>
            </a:r>
            <a:endParaRPr b="1" lang="en-US" sz="2800" spc="-1" strike="noStrike">
              <a:solidFill>
                <a:srgbClr val="000000"/>
              </a:solidFill>
              <a:latin typeface="Verdana"/>
            </a:endParaRPr>
          </a:p>
        </p:txBody>
      </p:sp>
      <p:pic>
        <p:nvPicPr>
          <p:cNvPr id="267" name="图片 1" descr=""/>
          <p:cNvPicPr/>
          <p:nvPr/>
        </p:nvPicPr>
        <p:blipFill>
          <a:blip r:embed="rId1"/>
          <a:stretch/>
        </p:blipFill>
        <p:spPr>
          <a:xfrm>
            <a:off x="2987640" y="1806480"/>
            <a:ext cx="5800680" cy="4362480"/>
          </a:xfrm>
          <a:prstGeom prst="rect">
            <a:avLst/>
          </a:prstGeom>
          <a:ln w="0">
            <a:noFill/>
          </a:ln>
        </p:spPr>
      </p:pic>
      <p:pic>
        <p:nvPicPr>
          <p:cNvPr id="268" name="图片 2" descr=""/>
          <p:cNvPicPr/>
          <p:nvPr/>
        </p:nvPicPr>
        <p:blipFill>
          <a:blip r:embed="rId2"/>
          <a:stretch/>
        </p:blipFill>
        <p:spPr>
          <a:xfrm>
            <a:off x="574560" y="4292640"/>
            <a:ext cx="2075040" cy="1770120"/>
          </a:xfrm>
          <a:prstGeom prst="rect">
            <a:avLst/>
          </a:prstGeom>
          <a:ln w="0">
            <a:noFill/>
          </a:ln>
        </p:spPr>
      </p:pic>
      <p:pic>
        <p:nvPicPr>
          <p:cNvPr id="269" name="图片 3" descr=""/>
          <p:cNvPicPr/>
          <p:nvPr/>
        </p:nvPicPr>
        <p:blipFill>
          <a:blip r:embed="rId3"/>
          <a:stretch/>
        </p:blipFill>
        <p:spPr>
          <a:xfrm>
            <a:off x="426960" y="2133720"/>
            <a:ext cx="2251080" cy="18079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TextShape 1"/>
          <p:cNvSpPr txBox="1"/>
          <p:nvPr/>
        </p:nvSpPr>
        <p:spPr>
          <a:xfrm>
            <a:off x="550440" y="228600"/>
            <a:ext cx="8001000" cy="1616040"/>
          </a:xfrm>
          <a:prstGeom prst="rect">
            <a:avLst/>
          </a:prstGeom>
          <a:noFill/>
          <a:ln w="0">
            <a:noFill/>
          </a:ln>
        </p:spPr>
        <p:txBody>
          <a:bodyPr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br/>
            <a:br/>
            <a:br/>
            <a:br/>
            <a:br/>
            <a:br/>
            <a:br/>
            <a:r>
              <a:rPr b="1" lang="en-US" sz="2800" spc="-1" strike="noStrike">
                <a:solidFill>
                  <a:srgbClr val="000000"/>
                </a:solidFill>
                <a:latin typeface="Calibri"/>
              </a:rPr>
              <a:t>Thẻ RFID  dành cho đối tượng quản lý có vật liệu thuộc dạng phi kim</a:t>
            </a:r>
            <a:br/>
            <a:endParaRPr b="1" lang="en-US" sz="2800" spc="-1" strike="noStrike">
              <a:solidFill>
                <a:srgbClr val="000000"/>
              </a:solidFill>
              <a:latin typeface="Verdana"/>
            </a:endParaRPr>
          </a:p>
        </p:txBody>
      </p:sp>
      <p:pic>
        <p:nvPicPr>
          <p:cNvPr id="271" name="图片 2" descr=""/>
          <p:cNvPicPr/>
          <p:nvPr/>
        </p:nvPicPr>
        <p:blipFill>
          <a:blip r:embed="rId1"/>
          <a:stretch/>
        </p:blipFill>
        <p:spPr>
          <a:xfrm>
            <a:off x="1357200" y="1880640"/>
            <a:ext cx="2071800" cy="2052720"/>
          </a:xfrm>
          <a:prstGeom prst="rect">
            <a:avLst/>
          </a:prstGeom>
          <a:ln w="0">
            <a:noFill/>
          </a:ln>
        </p:spPr>
      </p:pic>
      <p:pic>
        <p:nvPicPr>
          <p:cNvPr id="272" name="" descr=""/>
          <p:cNvPicPr/>
          <p:nvPr/>
        </p:nvPicPr>
        <p:blipFill>
          <a:blip r:embed="rId2"/>
          <a:stretch/>
        </p:blipFill>
        <p:spPr>
          <a:xfrm>
            <a:off x="3681000" y="1880640"/>
            <a:ext cx="4343400" cy="4168440"/>
          </a:xfrm>
          <a:prstGeom prst="rect">
            <a:avLst/>
          </a:prstGeom>
          <a:ln w="0">
            <a:noFill/>
          </a:ln>
        </p:spPr>
      </p:pic>
      <p:pic>
        <p:nvPicPr>
          <p:cNvPr id="273" name="" descr=""/>
          <p:cNvPicPr/>
          <p:nvPr/>
        </p:nvPicPr>
        <p:blipFill>
          <a:blip r:embed="rId3"/>
          <a:stretch/>
        </p:blipFill>
        <p:spPr>
          <a:xfrm>
            <a:off x="1371600" y="4042800"/>
            <a:ext cx="2038680" cy="20336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TextShape 1"/>
          <p:cNvSpPr txBox="1"/>
          <p:nvPr/>
        </p:nvSpPr>
        <p:spPr>
          <a:xfrm>
            <a:off x="574200" y="304920"/>
            <a:ext cx="8001000" cy="1216080"/>
          </a:xfrm>
          <a:prstGeom prst="rect">
            <a:avLst/>
          </a:prstGeom>
          <a:noFill/>
          <a:ln w="0">
            <a:noFill/>
          </a:ln>
        </p:spPr>
        <p:txBody>
          <a:bodyPr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pc="-1" strike="noStrike">
                <a:solidFill>
                  <a:srgbClr val="000000"/>
                </a:solidFill>
                <a:latin typeface="Calibri"/>
              </a:rPr>
              <a:t>Thẻ RFID dùng định vị nơi chứa đối tượng hoặc định vị các pallets</a:t>
            </a:r>
            <a:endParaRPr b="1" lang="en-US" sz="2800" spc="-1" strike="noStrike">
              <a:solidFill>
                <a:srgbClr val="000000"/>
              </a:solidFill>
              <a:latin typeface="Verdana"/>
            </a:endParaRPr>
          </a:p>
        </p:txBody>
      </p:sp>
      <p:pic>
        <p:nvPicPr>
          <p:cNvPr id="275" name="图片 1" descr=""/>
          <p:cNvPicPr/>
          <p:nvPr/>
        </p:nvPicPr>
        <p:blipFill>
          <a:blip r:embed="rId1"/>
          <a:stretch/>
        </p:blipFill>
        <p:spPr>
          <a:xfrm>
            <a:off x="395280" y="1989000"/>
            <a:ext cx="2886120" cy="2162160"/>
          </a:xfrm>
          <a:prstGeom prst="rect">
            <a:avLst/>
          </a:prstGeom>
          <a:ln w="0">
            <a:noFill/>
          </a:ln>
        </p:spPr>
      </p:pic>
      <p:pic>
        <p:nvPicPr>
          <p:cNvPr id="276" name="图片 2" descr=""/>
          <p:cNvPicPr/>
          <p:nvPr/>
        </p:nvPicPr>
        <p:blipFill>
          <a:blip r:embed="rId2"/>
          <a:stretch/>
        </p:blipFill>
        <p:spPr>
          <a:xfrm>
            <a:off x="3814920" y="2133720"/>
            <a:ext cx="4782960" cy="3392280"/>
          </a:xfrm>
          <a:prstGeom prst="rect">
            <a:avLst/>
          </a:prstGeom>
          <a:ln w="0">
            <a:noFill/>
          </a:ln>
        </p:spPr>
      </p:pic>
      <p:pic>
        <p:nvPicPr>
          <p:cNvPr id="277" name="图片 3" descr=""/>
          <p:cNvPicPr/>
          <p:nvPr/>
        </p:nvPicPr>
        <p:blipFill>
          <a:blip r:embed="rId3"/>
          <a:stretch/>
        </p:blipFill>
        <p:spPr>
          <a:xfrm>
            <a:off x="395280" y="3830760"/>
            <a:ext cx="3032280" cy="23349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TextShape 1"/>
          <p:cNvSpPr txBox="1"/>
          <p:nvPr/>
        </p:nvSpPr>
        <p:spPr>
          <a:xfrm>
            <a:off x="757800" y="228600"/>
            <a:ext cx="7772400" cy="903600"/>
          </a:xfrm>
          <a:prstGeom prst="rect">
            <a:avLst/>
          </a:prstGeom>
          <a:noFill/>
          <a:ln w="0">
            <a:noFill/>
          </a:ln>
        </p:spPr>
        <p:txBody>
          <a:bodyPr anchor="b">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pc="-1" strike="noStrike">
                <a:solidFill>
                  <a:srgbClr val="000000"/>
                </a:solidFill>
                <a:latin typeface="Calibri"/>
              </a:rPr>
              <a:t>IoT NHƯ NÀO?</a:t>
            </a:r>
            <a:endParaRPr b="1" lang="en-US" sz="3600" spc="-1" strike="noStrike">
              <a:solidFill>
                <a:srgbClr val="000000"/>
              </a:solidFill>
              <a:latin typeface="Verdana"/>
            </a:endParaRPr>
          </a:p>
        </p:txBody>
      </p:sp>
      <p:pic>
        <p:nvPicPr>
          <p:cNvPr id="279" name="图片 1_0" descr=""/>
          <p:cNvPicPr/>
          <p:nvPr/>
        </p:nvPicPr>
        <p:blipFill>
          <a:blip r:embed="rId1"/>
          <a:stretch/>
        </p:blipFill>
        <p:spPr>
          <a:xfrm>
            <a:off x="2236680" y="1744560"/>
            <a:ext cx="4392720" cy="44294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960</TotalTime>
  <Application>LibreOffice/7.0.2.2$Windows_X86_64 LibreOffice_project/8349ace3c3162073abd90d81fd06dcfb6b36b994</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2006-05-26T13:10:12Z</dcterms:created>
  <dc:creator>XiongDong</dc:creator>
  <dc:description/>
  <cp:keywords> </cp:keywords>
  <dc:language>en-US</dc:language>
  <cp:lastModifiedBy/>
  <dcterms:modified xsi:type="dcterms:W3CDTF">2021-10-12T10:18:49Z</dcterms:modified>
  <cp:revision>75</cp:revision>
  <dc:subject/>
  <dc:title>RFID工程项目设计思想</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2052-9.1.0.4249</vt:lpwstr>
  </property>
</Properties>
</file>