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5" r:id="rId2"/>
    <p:sldMasterId id="2147483693" r:id="rId3"/>
  </p:sldMasterIdLst>
  <p:notesMasterIdLst>
    <p:notesMasterId r:id="rId24"/>
  </p:notesMasterIdLst>
  <p:sldIdLst>
    <p:sldId id="311" r:id="rId4"/>
    <p:sldId id="257" r:id="rId5"/>
    <p:sldId id="362" r:id="rId6"/>
    <p:sldId id="4401" r:id="rId7"/>
    <p:sldId id="278" r:id="rId8"/>
    <p:sldId id="391" r:id="rId9"/>
    <p:sldId id="392" r:id="rId10"/>
    <p:sldId id="387" r:id="rId11"/>
    <p:sldId id="4403" r:id="rId12"/>
    <p:sldId id="364" r:id="rId13"/>
    <p:sldId id="394" r:id="rId14"/>
    <p:sldId id="262" r:id="rId15"/>
    <p:sldId id="4402" r:id="rId16"/>
    <p:sldId id="4399" r:id="rId17"/>
    <p:sldId id="4383" r:id="rId18"/>
    <p:sldId id="4368" r:id="rId19"/>
    <p:sldId id="4387" r:id="rId20"/>
    <p:sldId id="4393" r:id="rId21"/>
    <p:sldId id="4371" r:id="rId22"/>
    <p:sldId id="41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F"/>
    <a:srgbClr val="5E5E5E"/>
    <a:srgbClr val="F9ADB4"/>
    <a:srgbClr val="244A99"/>
    <a:srgbClr val="5B6BB2"/>
    <a:srgbClr val="405688"/>
    <a:srgbClr val="D3D1D2"/>
    <a:srgbClr val="858AC4"/>
    <a:srgbClr val="CBCBE7"/>
    <a:srgbClr val="25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Số lượng DN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CD-4265-AD0A-03BD0D894396}"/>
              </c:ext>
            </c:extLst>
          </c:dPt>
          <c:dPt>
            <c:idx val="1"/>
            <c:bubble3D val="0"/>
            <c:spPr>
              <a:solidFill>
                <a:srgbClr val="ED1B2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CD-4265-AD0A-03BD0D8943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CD-4265-AD0A-03BD0D894396}"/>
              </c:ext>
            </c:extLst>
          </c:dPt>
          <c:dLbls>
            <c:dLbl>
              <c:idx val="0"/>
              <c:layout>
                <c:manualLayout>
                  <c:x val="-0.14770405148136898"/>
                  <c:y val="8.1696907817068918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CD-4265-AD0A-03BD0D894396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CD-4265-AD0A-03BD0D894396}"/>
                </c:ext>
              </c:extLst>
            </c:dLbl>
            <c:dLbl>
              <c:idx val="2"/>
              <c:layout>
                <c:manualLayout>
                  <c:x val="0.26521618219549087"/>
                  <c:y val="-0.21250894569838535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C5CD-4265-AD0A-03BD0D894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DN lớn</c:v>
                </c:pt>
                <c:pt idx="1">
                  <c:v>DN SME</c:v>
                </c:pt>
                <c:pt idx="2">
                  <c:v>Hộ KD cá thể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3.0000000000000001E-3</c:v>
                </c:pt>
                <c:pt idx="1">
                  <c:v>0.107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CD-4265-AD0A-03BD0D89439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71BC-8107-4201-89BA-C3ED65DA9D8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E64917D-4E6F-4FFF-8419-5EDACA254A44}">
      <dgm:prSet phldrT="[Text]" custT="1"/>
      <dgm:spPr/>
      <dgm:t>
        <a:bodyPr/>
        <a:lstStyle/>
        <a:p>
          <a:r>
            <a:rPr lang="en-US" sz="2800" dirty="0" err="1" smtClean="0"/>
            <a:t>Cảng</a:t>
          </a:r>
          <a:r>
            <a:rPr lang="en-US" sz="2800" dirty="0" smtClean="0"/>
            <a:t> </a:t>
          </a:r>
          <a:r>
            <a:rPr lang="en-US" sz="2800" dirty="0" err="1" smtClean="0"/>
            <a:t>biển</a:t>
          </a:r>
          <a:endParaRPr lang="en-US" sz="2800" dirty="0"/>
        </a:p>
      </dgm:t>
    </dgm:pt>
    <dgm:pt modelId="{EAA24631-1BF5-4C98-88E1-E3C7739DAB10}" type="parTrans" cxnId="{9D56A9E5-7B89-4A95-9F33-71912CFD2606}">
      <dgm:prSet/>
      <dgm:spPr/>
      <dgm:t>
        <a:bodyPr/>
        <a:lstStyle/>
        <a:p>
          <a:endParaRPr lang="en-US" sz="2800"/>
        </a:p>
      </dgm:t>
    </dgm:pt>
    <dgm:pt modelId="{901BE461-DED0-4061-BE5C-0F3C0F7CB8CB}" type="sibTrans" cxnId="{9D56A9E5-7B89-4A95-9F33-71912CFD2606}">
      <dgm:prSet/>
      <dgm:spPr/>
      <dgm:t>
        <a:bodyPr/>
        <a:lstStyle/>
        <a:p>
          <a:endParaRPr lang="en-US" sz="2800"/>
        </a:p>
      </dgm:t>
    </dgm:pt>
    <dgm:pt modelId="{DA6A0B68-7997-4DDD-B23E-86FFBF597487}">
      <dgm:prSet phldrT="[Text]" custT="1"/>
      <dgm:spPr/>
      <dgm:t>
        <a:bodyPr/>
        <a:lstStyle/>
        <a:p>
          <a:r>
            <a:rPr lang="en-US" sz="2800" dirty="0" err="1" smtClean="0"/>
            <a:t>Công</a:t>
          </a:r>
          <a:r>
            <a:rPr lang="en-US" sz="2800" dirty="0" smtClean="0"/>
            <a:t> </a:t>
          </a:r>
          <a:r>
            <a:rPr lang="en-US" sz="2800" dirty="0" err="1" smtClean="0"/>
            <a:t>nghiệp</a:t>
          </a:r>
          <a:endParaRPr lang="en-US" sz="2800" dirty="0"/>
        </a:p>
      </dgm:t>
    </dgm:pt>
    <dgm:pt modelId="{2F577F8A-4600-4D5E-9149-CE8214AF1E8A}" type="parTrans" cxnId="{BAFE06E0-A2B5-483A-90F6-C30F837F3EFE}">
      <dgm:prSet/>
      <dgm:spPr/>
      <dgm:t>
        <a:bodyPr/>
        <a:lstStyle/>
        <a:p>
          <a:endParaRPr lang="en-US" sz="2800"/>
        </a:p>
      </dgm:t>
    </dgm:pt>
    <dgm:pt modelId="{74B64215-7908-4CBD-8761-257FC059AF5B}" type="sibTrans" cxnId="{BAFE06E0-A2B5-483A-90F6-C30F837F3EFE}">
      <dgm:prSet/>
      <dgm:spPr/>
      <dgm:t>
        <a:bodyPr/>
        <a:lstStyle/>
        <a:p>
          <a:endParaRPr lang="en-US" sz="2800"/>
        </a:p>
      </dgm:t>
    </dgm:pt>
    <dgm:pt modelId="{2265FFD2-ED39-4E22-9F4A-3FF8414C0228}">
      <dgm:prSet phldrT="[Text]" custT="1"/>
      <dgm:spPr/>
      <dgm:t>
        <a:bodyPr/>
        <a:lstStyle/>
        <a:p>
          <a:r>
            <a:rPr lang="en-US" sz="2800" dirty="0" smtClean="0"/>
            <a:t>Du </a:t>
          </a:r>
          <a:r>
            <a:rPr lang="en-US" sz="2800" dirty="0" err="1" smtClean="0"/>
            <a:t>lịch</a:t>
          </a:r>
          <a:endParaRPr lang="en-US" sz="2800" dirty="0"/>
        </a:p>
      </dgm:t>
    </dgm:pt>
    <dgm:pt modelId="{8AE3CFAF-E965-4F89-8082-F9145764C345}" type="parTrans" cxnId="{63595776-8C18-4FF1-B310-4D5AA98DBFD0}">
      <dgm:prSet/>
      <dgm:spPr/>
      <dgm:t>
        <a:bodyPr/>
        <a:lstStyle/>
        <a:p>
          <a:endParaRPr lang="en-US" sz="2800"/>
        </a:p>
      </dgm:t>
    </dgm:pt>
    <dgm:pt modelId="{DFF48C1E-6C33-4319-AB72-BDD94F1081C1}" type="sibTrans" cxnId="{63595776-8C18-4FF1-B310-4D5AA98DBFD0}">
      <dgm:prSet/>
      <dgm:spPr/>
      <dgm:t>
        <a:bodyPr/>
        <a:lstStyle/>
        <a:p>
          <a:endParaRPr lang="en-US" sz="2800"/>
        </a:p>
      </dgm:t>
    </dgm:pt>
    <dgm:pt modelId="{603FE10B-253F-45F7-B9B9-BF2CE4CAA4AF}" type="pres">
      <dgm:prSet presAssocID="{861D71BC-8107-4201-89BA-C3ED65DA9D80}" presName="compositeShape" presStyleCnt="0">
        <dgm:presLayoutVars>
          <dgm:chMax val="7"/>
          <dgm:dir/>
          <dgm:resizeHandles val="exact"/>
        </dgm:presLayoutVars>
      </dgm:prSet>
      <dgm:spPr/>
    </dgm:pt>
    <dgm:pt modelId="{19BB05F0-FB6B-42C9-B46E-287E8E7CE417}" type="pres">
      <dgm:prSet presAssocID="{AE64917D-4E6F-4FFF-8419-5EDACA254A44}" presName="circ1" presStyleLbl="vennNode1" presStyleIdx="0" presStyleCnt="3"/>
      <dgm:spPr/>
      <dgm:t>
        <a:bodyPr/>
        <a:lstStyle/>
        <a:p>
          <a:endParaRPr lang="en-US"/>
        </a:p>
      </dgm:t>
    </dgm:pt>
    <dgm:pt modelId="{66539DE1-E7E4-452E-B371-59BF51851A87}" type="pres">
      <dgm:prSet presAssocID="{AE64917D-4E6F-4FFF-8419-5EDACA254A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0F121-BB23-4353-ABA5-F589F5D6261D}" type="pres">
      <dgm:prSet presAssocID="{DA6A0B68-7997-4DDD-B23E-86FFBF597487}" presName="circ2" presStyleLbl="vennNode1" presStyleIdx="1" presStyleCnt="3"/>
      <dgm:spPr/>
      <dgm:t>
        <a:bodyPr/>
        <a:lstStyle/>
        <a:p>
          <a:endParaRPr lang="en-US"/>
        </a:p>
      </dgm:t>
    </dgm:pt>
    <dgm:pt modelId="{7FC26D5B-0685-4DB7-88BF-F72DDD499268}" type="pres">
      <dgm:prSet presAssocID="{DA6A0B68-7997-4DDD-B23E-86FFBF5974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8D96-4A1E-4C75-BAB4-81309D61CDAC}" type="pres">
      <dgm:prSet presAssocID="{2265FFD2-ED39-4E22-9F4A-3FF8414C0228}" presName="circ3" presStyleLbl="vennNode1" presStyleIdx="2" presStyleCnt="3"/>
      <dgm:spPr/>
      <dgm:t>
        <a:bodyPr/>
        <a:lstStyle/>
        <a:p>
          <a:endParaRPr lang="en-US"/>
        </a:p>
      </dgm:t>
    </dgm:pt>
    <dgm:pt modelId="{0356A961-1D36-4DF0-ABA8-F3B53E75B499}" type="pres">
      <dgm:prSet presAssocID="{2265FFD2-ED39-4E22-9F4A-3FF8414C02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9C72BA-701A-434C-AB53-CFC0750B99C2}" type="presOf" srcId="{DA6A0B68-7997-4DDD-B23E-86FFBF597487}" destId="{7FC26D5B-0685-4DB7-88BF-F72DDD499268}" srcOrd="1" destOrd="0" presId="urn:microsoft.com/office/officeart/2005/8/layout/venn1"/>
    <dgm:cxn modelId="{E547394C-7D10-46B0-BFE9-53E0F9B9AFAE}" type="presOf" srcId="{DA6A0B68-7997-4DDD-B23E-86FFBF597487}" destId="{4320F121-BB23-4353-ABA5-F589F5D6261D}" srcOrd="0" destOrd="0" presId="urn:microsoft.com/office/officeart/2005/8/layout/venn1"/>
    <dgm:cxn modelId="{F396EA11-4D35-4113-BAD8-AC33947DDF62}" type="presOf" srcId="{2265FFD2-ED39-4E22-9F4A-3FF8414C0228}" destId="{814D8D96-4A1E-4C75-BAB4-81309D61CDAC}" srcOrd="0" destOrd="0" presId="urn:microsoft.com/office/officeart/2005/8/layout/venn1"/>
    <dgm:cxn modelId="{9D56A9E5-7B89-4A95-9F33-71912CFD2606}" srcId="{861D71BC-8107-4201-89BA-C3ED65DA9D80}" destId="{AE64917D-4E6F-4FFF-8419-5EDACA254A44}" srcOrd="0" destOrd="0" parTransId="{EAA24631-1BF5-4C98-88E1-E3C7739DAB10}" sibTransId="{901BE461-DED0-4061-BE5C-0F3C0F7CB8CB}"/>
    <dgm:cxn modelId="{56C7FB19-8368-40AA-8AAD-FF8CDDD7DC46}" type="presOf" srcId="{AE64917D-4E6F-4FFF-8419-5EDACA254A44}" destId="{19BB05F0-FB6B-42C9-B46E-287E8E7CE417}" srcOrd="0" destOrd="0" presId="urn:microsoft.com/office/officeart/2005/8/layout/venn1"/>
    <dgm:cxn modelId="{63595776-8C18-4FF1-B310-4D5AA98DBFD0}" srcId="{861D71BC-8107-4201-89BA-C3ED65DA9D80}" destId="{2265FFD2-ED39-4E22-9F4A-3FF8414C0228}" srcOrd="2" destOrd="0" parTransId="{8AE3CFAF-E965-4F89-8082-F9145764C345}" sibTransId="{DFF48C1E-6C33-4319-AB72-BDD94F1081C1}"/>
    <dgm:cxn modelId="{F3CF747D-C2BB-4618-BE1C-05E6E47FF538}" type="presOf" srcId="{861D71BC-8107-4201-89BA-C3ED65DA9D80}" destId="{603FE10B-253F-45F7-B9B9-BF2CE4CAA4AF}" srcOrd="0" destOrd="0" presId="urn:microsoft.com/office/officeart/2005/8/layout/venn1"/>
    <dgm:cxn modelId="{5ABEF354-55D0-4692-9510-06EFB455F6A3}" type="presOf" srcId="{AE64917D-4E6F-4FFF-8419-5EDACA254A44}" destId="{66539DE1-E7E4-452E-B371-59BF51851A87}" srcOrd="1" destOrd="0" presId="urn:microsoft.com/office/officeart/2005/8/layout/venn1"/>
    <dgm:cxn modelId="{DC007ABF-4341-4C12-AF72-1E6DD42C99D2}" type="presOf" srcId="{2265FFD2-ED39-4E22-9F4A-3FF8414C0228}" destId="{0356A961-1D36-4DF0-ABA8-F3B53E75B499}" srcOrd="1" destOrd="0" presId="urn:microsoft.com/office/officeart/2005/8/layout/venn1"/>
    <dgm:cxn modelId="{BAFE06E0-A2B5-483A-90F6-C30F837F3EFE}" srcId="{861D71BC-8107-4201-89BA-C3ED65DA9D80}" destId="{DA6A0B68-7997-4DDD-B23E-86FFBF597487}" srcOrd="1" destOrd="0" parTransId="{2F577F8A-4600-4D5E-9149-CE8214AF1E8A}" sibTransId="{74B64215-7908-4CBD-8761-257FC059AF5B}"/>
    <dgm:cxn modelId="{ED0F89F5-ACAB-4E7F-9269-84ACC4055BA8}" type="presParOf" srcId="{603FE10B-253F-45F7-B9B9-BF2CE4CAA4AF}" destId="{19BB05F0-FB6B-42C9-B46E-287E8E7CE417}" srcOrd="0" destOrd="0" presId="urn:microsoft.com/office/officeart/2005/8/layout/venn1"/>
    <dgm:cxn modelId="{AA6389BC-6150-4BA1-82D9-14ED14ED5DC5}" type="presParOf" srcId="{603FE10B-253F-45F7-B9B9-BF2CE4CAA4AF}" destId="{66539DE1-E7E4-452E-B371-59BF51851A87}" srcOrd="1" destOrd="0" presId="urn:microsoft.com/office/officeart/2005/8/layout/venn1"/>
    <dgm:cxn modelId="{C7A1012F-794C-49AE-BF10-D5E73A72436B}" type="presParOf" srcId="{603FE10B-253F-45F7-B9B9-BF2CE4CAA4AF}" destId="{4320F121-BB23-4353-ABA5-F589F5D6261D}" srcOrd="2" destOrd="0" presId="urn:microsoft.com/office/officeart/2005/8/layout/venn1"/>
    <dgm:cxn modelId="{E088CB9C-78C8-4CF4-8F6B-F438AAB5795C}" type="presParOf" srcId="{603FE10B-253F-45F7-B9B9-BF2CE4CAA4AF}" destId="{7FC26D5B-0685-4DB7-88BF-F72DDD499268}" srcOrd="3" destOrd="0" presId="urn:microsoft.com/office/officeart/2005/8/layout/venn1"/>
    <dgm:cxn modelId="{6CE0E744-B979-45D4-A897-846FB51648DE}" type="presParOf" srcId="{603FE10B-253F-45F7-B9B9-BF2CE4CAA4AF}" destId="{814D8D96-4A1E-4C75-BAB4-81309D61CDAC}" srcOrd="4" destOrd="0" presId="urn:microsoft.com/office/officeart/2005/8/layout/venn1"/>
    <dgm:cxn modelId="{3232E729-9B8F-4945-8E47-99C67CB5960A}" type="presParOf" srcId="{603FE10B-253F-45F7-B9B9-BF2CE4CAA4AF}" destId="{0356A961-1D36-4DF0-ABA8-F3B53E75B49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BB969-9DC3-4775-B5A3-EEB7ABF7F6FD}" type="doc">
      <dgm:prSet loTypeId="urn:microsoft.com/office/officeart/2005/8/layout/pyramid2" loCatId="pyramid" qsTypeId="urn:microsoft.com/office/officeart/2005/8/quickstyle/simple5" qsCatId="simple" csTypeId="urn:microsoft.com/office/officeart/2005/8/colors/accent1_5" csCatId="accent1" phldr="1"/>
      <dgm:spPr/>
    </dgm:pt>
    <dgm:pt modelId="{18E1CC7C-23AC-4005-B578-16792DBFC969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Ngành</a:t>
          </a:r>
          <a:r>
            <a:rPr lang="en-US" sz="2000" b="1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đặc</a:t>
          </a:r>
          <a:r>
            <a:rPr lang="en-US" sz="2000" b="1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thù</a:t>
          </a:r>
          <a:endParaRPr lang="en-US" sz="2000" b="1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652A3E30-C655-4208-9A4C-84BC91C77784}" type="parTrans" cxnId="{5DC6C336-8827-4FD3-86B2-B9470F343C91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91AA29A9-F436-4A3B-919F-288BAB3E1D3F}" type="sibTrans" cxnId="{5DC6C336-8827-4FD3-86B2-B9470F343C91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8FB0FC67-86C9-45E7-8DFB-C0E0797F05B1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Thiết</a:t>
          </a:r>
          <a:r>
            <a:rPr lang="en-US" sz="2000" b="1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yếu</a:t>
          </a:r>
          <a:endParaRPr lang="en-US" sz="2000" b="1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10B45CE6-CBBB-418E-A280-4DB2674884AF}" type="parTrans" cxnId="{D74FAD66-F638-4E01-A362-BA6C7CC65EAC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7661B586-8AE1-450D-9E7B-A46F4989ECF8}" type="sibTrans" cxnId="{D74FAD66-F638-4E01-A362-BA6C7CC65EAC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ECE9E16A-695C-46E4-891D-AC4DD7B74400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Nâng</a:t>
          </a:r>
          <a:r>
            <a:rPr lang="en-US" sz="2000" b="1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cao</a:t>
          </a:r>
          <a:endParaRPr lang="en-US" sz="2000" b="1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8FCF8CFE-69FE-4D5B-924D-E02724ADB0F1}" type="parTrans" cxnId="{DFE80D80-51F6-4E90-B1EB-64C5A63E3343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907170B8-87B3-49CF-A186-0BD8BB836A31}" type="sibTrans" cxnId="{DFE80D80-51F6-4E90-B1EB-64C5A63E3343}">
      <dgm:prSet/>
      <dgm:spPr/>
      <dgm:t>
        <a:bodyPr/>
        <a:lstStyle/>
        <a:p>
          <a:endParaRPr lang="en-US" sz="2000" b="1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gm:t>
    </dgm:pt>
    <dgm:pt modelId="{84D59DDB-F7D1-421D-8B90-3492D7F6FF3F}" type="pres">
      <dgm:prSet presAssocID="{3CCBB969-9DC3-4775-B5A3-EEB7ABF7F6FD}" presName="compositeShape" presStyleCnt="0">
        <dgm:presLayoutVars>
          <dgm:dir/>
          <dgm:resizeHandles/>
        </dgm:presLayoutVars>
      </dgm:prSet>
      <dgm:spPr/>
    </dgm:pt>
    <dgm:pt modelId="{1B2D767B-33EF-40EF-BF38-C2AC291016B3}" type="pres">
      <dgm:prSet presAssocID="{3CCBB969-9DC3-4775-B5A3-EEB7ABF7F6FD}" presName="pyramid" presStyleLbl="node1" presStyleIdx="0" presStyleCnt="1" custLinFactNeighborX="-51155" custLinFactNeighborY="-2682"/>
      <dgm:spPr/>
    </dgm:pt>
    <dgm:pt modelId="{199409DF-A224-47B2-976D-D737FDF9C00B}" type="pres">
      <dgm:prSet presAssocID="{3CCBB969-9DC3-4775-B5A3-EEB7ABF7F6FD}" presName="theList" presStyleCnt="0"/>
      <dgm:spPr/>
    </dgm:pt>
    <dgm:pt modelId="{75318911-9671-4A38-BF08-0EE78DFD6097}" type="pres">
      <dgm:prSet presAssocID="{18E1CC7C-23AC-4005-B578-16792DBFC969}" presName="aNode" presStyleLbl="fgAcc1" presStyleIdx="0" presStyleCnt="3" custLinFactNeighborX="0" custLinFactNeighborY="74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8FE2B-997D-490F-8AE2-5D090232C6CA}" type="pres">
      <dgm:prSet presAssocID="{18E1CC7C-23AC-4005-B578-16792DBFC969}" presName="aSpace" presStyleCnt="0"/>
      <dgm:spPr/>
    </dgm:pt>
    <dgm:pt modelId="{2A1F1A33-E282-45AB-AF8B-E877E43313C9}" type="pres">
      <dgm:prSet presAssocID="{ECE9E16A-695C-46E4-891D-AC4DD7B74400}" presName="aNode" presStyleLbl="fgAcc1" presStyleIdx="1" presStyleCnt="3" custLinFactY="1592" custLinFactNeighborX="-6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1BB1-E463-4447-9DA8-85A1AA690D86}" type="pres">
      <dgm:prSet presAssocID="{ECE9E16A-695C-46E4-891D-AC4DD7B74400}" presName="aSpace" presStyleCnt="0"/>
      <dgm:spPr/>
    </dgm:pt>
    <dgm:pt modelId="{C9A44CC7-DEC0-4A22-9FB1-E3E95952F5E9}" type="pres">
      <dgm:prSet presAssocID="{8FB0FC67-86C9-45E7-8DFB-C0E0797F05B1}" presName="aNode" presStyleLbl="fgAcc1" presStyleIdx="2" presStyleCnt="3" custLinFactY="3115" custLinFactNeighborX="-6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7DE67-546B-4242-92C1-6C2F9ABB14B3}" type="pres">
      <dgm:prSet presAssocID="{8FB0FC67-86C9-45E7-8DFB-C0E0797F05B1}" presName="aSpace" presStyleCnt="0"/>
      <dgm:spPr/>
    </dgm:pt>
  </dgm:ptLst>
  <dgm:cxnLst>
    <dgm:cxn modelId="{5DC6C336-8827-4FD3-86B2-B9470F343C91}" srcId="{3CCBB969-9DC3-4775-B5A3-EEB7ABF7F6FD}" destId="{18E1CC7C-23AC-4005-B578-16792DBFC969}" srcOrd="0" destOrd="0" parTransId="{652A3E30-C655-4208-9A4C-84BC91C77784}" sibTransId="{91AA29A9-F436-4A3B-919F-288BAB3E1D3F}"/>
    <dgm:cxn modelId="{D74FAD66-F638-4E01-A362-BA6C7CC65EAC}" srcId="{3CCBB969-9DC3-4775-B5A3-EEB7ABF7F6FD}" destId="{8FB0FC67-86C9-45E7-8DFB-C0E0797F05B1}" srcOrd="2" destOrd="0" parTransId="{10B45CE6-CBBB-418E-A280-4DB2674884AF}" sibTransId="{7661B586-8AE1-450D-9E7B-A46F4989ECF8}"/>
    <dgm:cxn modelId="{76D930CC-4AAE-4827-9BD0-84262F035C5F}" type="presOf" srcId="{18E1CC7C-23AC-4005-B578-16792DBFC969}" destId="{75318911-9671-4A38-BF08-0EE78DFD6097}" srcOrd="0" destOrd="0" presId="urn:microsoft.com/office/officeart/2005/8/layout/pyramid2"/>
    <dgm:cxn modelId="{13516C57-CDE7-4A21-96E3-2AE6A579D80F}" type="presOf" srcId="{ECE9E16A-695C-46E4-891D-AC4DD7B74400}" destId="{2A1F1A33-E282-45AB-AF8B-E877E43313C9}" srcOrd="0" destOrd="0" presId="urn:microsoft.com/office/officeart/2005/8/layout/pyramid2"/>
    <dgm:cxn modelId="{22732BF2-E822-42EC-9CE2-EAB730BC6CCA}" type="presOf" srcId="{8FB0FC67-86C9-45E7-8DFB-C0E0797F05B1}" destId="{C9A44CC7-DEC0-4A22-9FB1-E3E95952F5E9}" srcOrd="0" destOrd="0" presId="urn:microsoft.com/office/officeart/2005/8/layout/pyramid2"/>
    <dgm:cxn modelId="{C165910D-C299-467F-93B6-0165CA674C87}" type="presOf" srcId="{3CCBB969-9DC3-4775-B5A3-EEB7ABF7F6FD}" destId="{84D59DDB-F7D1-421D-8B90-3492D7F6FF3F}" srcOrd="0" destOrd="0" presId="urn:microsoft.com/office/officeart/2005/8/layout/pyramid2"/>
    <dgm:cxn modelId="{DFE80D80-51F6-4E90-B1EB-64C5A63E3343}" srcId="{3CCBB969-9DC3-4775-B5A3-EEB7ABF7F6FD}" destId="{ECE9E16A-695C-46E4-891D-AC4DD7B74400}" srcOrd="1" destOrd="0" parTransId="{8FCF8CFE-69FE-4D5B-924D-E02724ADB0F1}" sibTransId="{907170B8-87B3-49CF-A186-0BD8BB836A31}"/>
    <dgm:cxn modelId="{AB3A603A-A2BF-437B-98FC-03A3782A1A50}" type="presParOf" srcId="{84D59DDB-F7D1-421D-8B90-3492D7F6FF3F}" destId="{1B2D767B-33EF-40EF-BF38-C2AC291016B3}" srcOrd="0" destOrd="0" presId="urn:microsoft.com/office/officeart/2005/8/layout/pyramid2"/>
    <dgm:cxn modelId="{C3484645-4A89-4024-86F7-1790F90139B4}" type="presParOf" srcId="{84D59DDB-F7D1-421D-8B90-3492D7F6FF3F}" destId="{199409DF-A224-47B2-976D-D737FDF9C00B}" srcOrd="1" destOrd="0" presId="urn:microsoft.com/office/officeart/2005/8/layout/pyramid2"/>
    <dgm:cxn modelId="{629DCADC-7F9F-49F2-89E5-550BAE265732}" type="presParOf" srcId="{199409DF-A224-47B2-976D-D737FDF9C00B}" destId="{75318911-9671-4A38-BF08-0EE78DFD6097}" srcOrd="0" destOrd="0" presId="urn:microsoft.com/office/officeart/2005/8/layout/pyramid2"/>
    <dgm:cxn modelId="{B52D46C6-0B4D-4BA6-A519-7E0AE6B2A5E8}" type="presParOf" srcId="{199409DF-A224-47B2-976D-D737FDF9C00B}" destId="{2B68FE2B-997D-490F-8AE2-5D090232C6CA}" srcOrd="1" destOrd="0" presId="urn:microsoft.com/office/officeart/2005/8/layout/pyramid2"/>
    <dgm:cxn modelId="{94CA174D-41C8-4D8A-87AB-4504D1FA12FE}" type="presParOf" srcId="{199409DF-A224-47B2-976D-D737FDF9C00B}" destId="{2A1F1A33-E282-45AB-AF8B-E877E43313C9}" srcOrd="2" destOrd="0" presId="urn:microsoft.com/office/officeart/2005/8/layout/pyramid2"/>
    <dgm:cxn modelId="{6C177349-B3F8-4CCE-81FC-1D232910B78D}" type="presParOf" srcId="{199409DF-A224-47B2-976D-D737FDF9C00B}" destId="{00411BB1-E463-4447-9DA8-85A1AA690D86}" srcOrd="3" destOrd="0" presId="urn:microsoft.com/office/officeart/2005/8/layout/pyramid2"/>
    <dgm:cxn modelId="{11928842-ED6C-402C-8B4C-DE515B3C99C1}" type="presParOf" srcId="{199409DF-A224-47B2-976D-D737FDF9C00B}" destId="{C9A44CC7-DEC0-4A22-9FB1-E3E95952F5E9}" srcOrd="4" destOrd="0" presId="urn:microsoft.com/office/officeart/2005/8/layout/pyramid2"/>
    <dgm:cxn modelId="{58A3DCC4-D27D-4CD0-BAF9-EF6B88F8D830}" type="presParOf" srcId="{199409DF-A224-47B2-976D-D737FDF9C00B}" destId="{54E7DE67-546B-4242-92C1-6C2F9ABB14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B05F0-FB6B-42C9-B46E-287E8E7CE417}">
      <dsp:nvSpPr>
        <dsp:cNvPr id="0" name=""/>
        <dsp:cNvSpPr/>
      </dsp:nvSpPr>
      <dsp:spPr>
        <a:xfrm>
          <a:off x="1430492" y="50783"/>
          <a:ext cx="2437590" cy="24375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Cảng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biển</a:t>
          </a:r>
          <a:endParaRPr lang="en-US" sz="2800" kern="1200" dirty="0"/>
        </a:p>
      </dsp:txBody>
      <dsp:txXfrm>
        <a:off x="1755504" y="477361"/>
        <a:ext cx="1787566" cy="1096915"/>
      </dsp:txXfrm>
    </dsp:sp>
    <dsp:sp modelId="{4320F121-BB23-4353-ABA5-F589F5D6261D}">
      <dsp:nvSpPr>
        <dsp:cNvPr id="0" name=""/>
        <dsp:cNvSpPr/>
      </dsp:nvSpPr>
      <dsp:spPr>
        <a:xfrm>
          <a:off x="2310056" y="1574277"/>
          <a:ext cx="2437590" cy="24375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Công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nghiệp</a:t>
          </a:r>
          <a:endParaRPr lang="en-US" sz="2800" kern="1200" dirty="0"/>
        </a:p>
      </dsp:txBody>
      <dsp:txXfrm>
        <a:off x="3055552" y="2203988"/>
        <a:ext cx="1462554" cy="1340674"/>
      </dsp:txXfrm>
    </dsp:sp>
    <dsp:sp modelId="{814D8D96-4A1E-4C75-BAB4-81309D61CDAC}">
      <dsp:nvSpPr>
        <dsp:cNvPr id="0" name=""/>
        <dsp:cNvSpPr/>
      </dsp:nvSpPr>
      <dsp:spPr>
        <a:xfrm>
          <a:off x="550928" y="1574277"/>
          <a:ext cx="2437590" cy="24375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Du </a:t>
          </a:r>
          <a:r>
            <a:rPr lang="en-US" sz="2800" kern="1200" dirty="0" err="1" smtClean="0"/>
            <a:t>lịch</a:t>
          </a:r>
          <a:endParaRPr lang="en-US" sz="2800" kern="1200" dirty="0"/>
        </a:p>
      </dsp:txBody>
      <dsp:txXfrm>
        <a:off x="780468" y="2203988"/>
        <a:ext cx="1462554" cy="1340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767B-33EF-40EF-BF38-C2AC291016B3}">
      <dsp:nvSpPr>
        <dsp:cNvPr id="0" name=""/>
        <dsp:cNvSpPr/>
      </dsp:nvSpPr>
      <dsp:spPr>
        <a:xfrm>
          <a:off x="0" y="0"/>
          <a:ext cx="2653554" cy="5418667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318911-9671-4A38-BF08-0EE78DFD6097}">
      <dsp:nvSpPr>
        <dsp:cNvPr id="0" name=""/>
        <dsp:cNvSpPr/>
      </dsp:nvSpPr>
      <dsp:spPr>
        <a:xfrm>
          <a:off x="1326777" y="664961"/>
          <a:ext cx="172481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Ngành</a:t>
          </a:r>
          <a:r>
            <a:rPr lang="en-US" sz="2000" b="1" kern="1200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đặc</a:t>
          </a:r>
          <a:r>
            <a:rPr lang="en-US" sz="2000" b="1" kern="1200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thù</a:t>
          </a:r>
          <a:endParaRPr lang="en-US" sz="2000" b="1" kern="1200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sp:txBody>
      <dsp:txXfrm>
        <a:off x="1389393" y="727577"/>
        <a:ext cx="1599578" cy="1157468"/>
      </dsp:txXfrm>
    </dsp:sp>
    <dsp:sp modelId="{2A1F1A33-E282-45AB-AF8B-E877E43313C9}">
      <dsp:nvSpPr>
        <dsp:cNvPr id="0" name=""/>
        <dsp:cNvSpPr/>
      </dsp:nvSpPr>
      <dsp:spPr>
        <a:xfrm>
          <a:off x="1315169" y="2168572"/>
          <a:ext cx="172481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Nâng</a:t>
          </a:r>
          <a:r>
            <a:rPr lang="en-US" sz="2000" b="1" kern="1200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cao</a:t>
          </a:r>
          <a:endParaRPr lang="en-US" sz="2000" b="1" kern="1200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sp:txBody>
      <dsp:txXfrm>
        <a:off x="1377785" y="2231188"/>
        <a:ext cx="1599578" cy="1157468"/>
      </dsp:txXfrm>
    </dsp:sp>
    <dsp:sp modelId="{C9A44CC7-DEC0-4A22-9FB1-E3E95952F5E9}">
      <dsp:nvSpPr>
        <dsp:cNvPr id="0" name=""/>
        <dsp:cNvSpPr/>
      </dsp:nvSpPr>
      <dsp:spPr>
        <a:xfrm>
          <a:off x="1315169" y="3631145"/>
          <a:ext cx="1724810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Thiết</a:t>
          </a:r>
          <a:r>
            <a:rPr lang="en-US" sz="2000" b="1" kern="1200" dirty="0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en-US" sz="2000" b="1" kern="1200" dirty="0" err="1">
              <a:solidFill>
                <a:srgbClr val="5E5E5E"/>
              </a:solidFill>
              <a:latin typeface="+mn-lt"/>
              <a:cs typeface="Times New Roman" panose="02020603050405020304" pitchFamily="18" charset="0"/>
            </a:rPr>
            <a:t>yếu</a:t>
          </a:r>
          <a:endParaRPr lang="en-US" sz="2000" b="1" kern="1200" dirty="0">
            <a:solidFill>
              <a:srgbClr val="5E5E5E"/>
            </a:solidFill>
            <a:latin typeface="+mn-lt"/>
            <a:cs typeface="Times New Roman" panose="02020603050405020304" pitchFamily="18" charset="0"/>
          </a:endParaRPr>
        </a:p>
      </dsp:txBody>
      <dsp:txXfrm>
        <a:off x="1377785" y="3693761"/>
        <a:ext cx="1599578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54D8C-6447-459C-99F5-801424225B1F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2D6EF-7201-4D06-994C-2896F964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2D6EF-7201-4D06-994C-2896F96447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slide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5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8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1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Cấu</a:t>
            </a:r>
            <a:r>
              <a:rPr lang="es-MX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trúc</a:t>
            </a:r>
            <a:r>
              <a:rPr lang="es-MX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sản</a:t>
            </a:r>
            <a:r>
              <a:rPr lang="es-MX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phẩm</a:t>
            </a:r>
            <a:r>
              <a:rPr lang="es-MX" sz="1200" b="1" kern="1200" dirty="0" smtClean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:</a:t>
            </a:r>
          </a:p>
          <a:p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Chia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theo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5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chính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quản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trị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DN (Core Business):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bao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gồm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4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nhóm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module: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Tài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chính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kế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toán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Quản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lý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nhân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sự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và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lương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quản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lý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điều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hành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CRM </a:t>
            </a:r>
          </a:p>
          <a:p>
            <a:pPr marL="285750" indent="-285750">
              <a:buFontTx/>
              <a:buChar char="-"/>
            </a:pP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Công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cụ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chuyển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đổi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số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(Digital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workplace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):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Công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việc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tài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liệu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Họp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trực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tuyến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truyền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thông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ký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duyệt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chat …</a:t>
            </a:r>
          </a:p>
          <a:p>
            <a:pPr marL="285750" indent="-285750">
              <a:buFontTx/>
              <a:buChar char="-"/>
            </a:pP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dịch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vụ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mở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rộng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(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External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services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): 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CA, HDDT,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Viettel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pay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SMS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Brandname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IPCC</a:t>
            </a:r>
          </a:p>
          <a:p>
            <a:pPr marL="285750" indent="-285750">
              <a:buFontTx/>
              <a:buChar char="-"/>
            </a:pP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back – office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: CRM,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tính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cước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,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hỗ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trợ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- CSKH</a:t>
            </a:r>
          </a:p>
          <a:p>
            <a:pPr marL="285750" indent="-285750">
              <a:buFontTx/>
              <a:buChar char="-"/>
            </a:pP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Phân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hệ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Common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Services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: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Dịch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vụ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chung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của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doanh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nghiệp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2D6EF-7201-4D06-994C-2896F96447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50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2D6EF-7201-4D06-994C-2896F96447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2D6EF-7201-4D06-994C-2896F96447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5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0F1FE-3B0B-4293-81F1-8CBD37E53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138E4-0288-4F8F-80B6-68657A320C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7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1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2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6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138E4-0288-4F8F-80B6-68657A320C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4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0F1FE-3B0B-4293-81F1-8CBD37E53D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2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FEF0-4331-40A7-AA37-49A4EE2B24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9EA5C-1EA9-44ED-B09B-8D6AFF486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 flipH="1">
            <a:off x="11689080" y="6355080"/>
            <a:ext cx="502920" cy="502920"/>
          </a:xfrm>
          <a:prstGeom prst="round1Rect">
            <a:avLst>
              <a:gd name="adj" fmla="val 50000"/>
            </a:avLst>
          </a:prstGeom>
          <a:solidFill>
            <a:srgbClr val="ED1B2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19C8D-74BF-4DF2-877A-7AC0A5FB9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31" y="22453"/>
            <a:ext cx="1097280" cy="4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2334-4B36-4864-A5CF-14CE27DF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00942-7C10-4917-AB1D-7D7C24F3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32E53-CFD9-484A-B3B9-8DF05182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9BE2B-009A-46D4-814F-59F330F6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FCDB-307A-4762-98D5-52E78516C013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FF3E5-C767-41A1-88FC-C4C09B32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1C1B6-538B-4098-80FF-5E96C31C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4A23-8A71-4642-B3FA-B5CB3064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EB02C-3A3C-442C-A472-1738D6711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D2AE-1CE1-4EE6-8EC2-B1620BBF6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99D83-AE39-49A6-86A1-65E260F7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66A-B45C-4E25-A18D-8A539D2E42B1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189D8-4A63-4592-BE68-9BBF23FE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7FD02-C382-433D-8C85-49CB26B5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3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DFC9-6D96-48E7-866A-EBB1DD53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067B2-1E60-47FF-9A69-5B24463CA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5111-570C-4D70-8660-C82C8BF5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F148-895D-4620-A298-C2B577C832F1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CD6D-2A36-4CC0-B192-40165433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BD0D-855B-43CE-B5DD-0C1784FB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673C3-662D-4E17-85CE-4B0045BFB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0A807-6DEF-41F4-B5F4-AF1B5120E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42E0-F171-4286-A574-7F662DC4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8940-CA83-4045-BF6F-D18CC233022D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E4A7-2C26-4FA9-A20A-A391F1EC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006BA-301F-4D64-BB38-56C29C8E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78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264196" y="898100"/>
            <a:ext cx="4890350" cy="4890350"/>
          </a:xfrm>
          <a:custGeom>
            <a:avLst/>
            <a:gdLst>
              <a:gd name="connsiteX0" fmla="*/ 2445175 w 4890350"/>
              <a:gd name="connsiteY0" fmla="*/ 0 h 4890350"/>
              <a:gd name="connsiteX1" fmla="*/ 4890350 w 4890350"/>
              <a:gd name="connsiteY1" fmla="*/ 2445175 h 4890350"/>
              <a:gd name="connsiteX2" fmla="*/ 2445175 w 4890350"/>
              <a:gd name="connsiteY2" fmla="*/ 4890350 h 4890350"/>
              <a:gd name="connsiteX3" fmla="*/ 0 w 4890350"/>
              <a:gd name="connsiteY3" fmla="*/ 2445175 h 4890350"/>
              <a:gd name="connsiteX4" fmla="*/ 2445175 w 4890350"/>
              <a:gd name="connsiteY4" fmla="*/ 0 h 489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350" h="4890350">
                <a:moveTo>
                  <a:pt x="2445175" y="0"/>
                </a:moveTo>
                <a:cubicBezTo>
                  <a:pt x="3795608" y="0"/>
                  <a:pt x="4890350" y="1094742"/>
                  <a:pt x="4890350" y="2445175"/>
                </a:cubicBezTo>
                <a:cubicBezTo>
                  <a:pt x="4890350" y="3795608"/>
                  <a:pt x="3795608" y="4890350"/>
                  <a:pt x="2445175" y="4890350"/>
                </a:cubicBezTo>
                <a:cubicBezTo>
                  <a:pt x="1094742" y="4890350"/>
                  <a:pt x="0" y="3795608"/>
                  <a:pt x="0" y="2445175"/>
                </a:cubicBezTo>
                <a:cubicBezTo>
                  <a:pt x="0" y="1094742"/>
                  <a:pt x="1094742" y="0"/>
                  <a:pt x="2445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8126747" y="1"/>
            <a:ext cx="4065253" cy="4149238"/>
          </a:xfrm>
          <a:custGeom>
            <a:avLst/>
            <a:gdLst>
              <a:gd name="connsiteX0" fmla="*/ 0 w 4065253"/>
              <a:gd name="connsiteY0" fmla="*/ 0 h 4149238"/>
              <a:gd name="connsiteX1" fmla="*/ 4065253 w 4065253"/>
              <a:gd name="connsiteY1" fmla="*/ 0 h 4149238"/>
              <a:gd name="connsiteX2" fmla="*/ 4065253 w 4065253"/>
              <a:gd name="connsiteY2" fmla="*/ 1805230 h 4149238"/>
              <a:gd name="connsiteX3" fmla="*/ 4058094 w 4065253"/>
              <a:gd name="connsiteY3" fmla="*/ 1805230 h 4149238"/>
              <a:gd name="connsiteX4" fmla="*/ 0 w 4065253"/>
              <a:gd name="connsiteY4" fmla="*/ 4149238 h 4149238"/>
              <a:gd name="connsiteX5" fmla="*/ 0 w 4065253"/>
              <a:gd name="connsiteY5" fmla="*/ 1805230 h 41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253" h="4149238">
                <a:moveTo>
                  <a:pt x="0" y="0"/>
                </a:moveTo>
                <a:lnTo>
                  <a:pt x="4065253" y="0"/>
                </a:lnTo>
                <a:lnTo>
                  <a:pt x="4065253" y="1805230"/>
                </a:lnTo>
                <a:lnTo>
                  <a:pt x="4058094" y="1805230"/>
                </a:lnTo>
                <a:lnTo>
                  <a:pt x="0" y="4149238"/>
                </a:lnTo>
                <a:lnTo>
                  <a:pt x="0" y="18052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-4793" y="2880164"/>
            <a:ext cx="4058089" cy="3977836"/>
          </a:xfrm>
          <a:custGeom>
            <a:avLst/>
            <a:gdLst>
              <a:gd name="connsiteX0" fmla="*/ 4058089 w 4058089"/>
              <a:gd name="connsiteY0" fmla="*/ 0 h 3977836"/>
              <a:gd name="connsiteX1" fmla="*/ 4058089 w 4058089"/>
              <a:gd name="connsiteY1" fmla="*/ 3977836 h 3977836"/>
              <a:gd name="connsiteX2" fmla="*/ 0 w 4058089"/>
              <a:gd name="connsiteY2" fmla="*/ 3977836 h 3977836"/>
              <a:gd name="connsiteX3" fmla="*/ 0 w 4058089"/>
              <a:gd name="connsiteY3" fmla="*/ 2249119 h 39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8089" h="3977836">
                <a:moveTo>
                  <a:pt x="4058089" y="0"/>
                </a:moveTo>
                <a:lnTo>
                  <a:pt x="4058089" y="3977836"/>
                </a:lnTo>
                <a:lnTo>
                  <a:pt x="0" y="3977836"/>
                </a:lnTo>
                <a:lnTo>
                  <a:pt x="0" y="22491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600075" y="1114425"/>
            <a:ext cx="1543050" cy="154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752475" y="1266825"/>
            <a:ext cx="1543050" cy="154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904875" y="1419225"/>
            <a:ext cx="1543050" cy="154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1057275" y="1571625"/>
            <a:ext cx="1543050" cy="1543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4550" y="1"/>
            <a:ext cx="245745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81850" y="4343401"/>
            <a:ext cx="2457450" cy="25146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181850" y="1"/>
            <a:ext cx="245745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9149" y="2590800"/>
            <a:ext cx="245745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29149" y="3"/>
            <a:ext cx="2457450" cy="25146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5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133908" y="0"/>
            <a:ext cx="4058094" cy="5082362"/>
          </a:xfrm>
          <a:custGeom>
            <a:avLst/>
            <a:gdLst>
              <a:gd name="connsiteX0" fmla="*/ 0 w 4058093"/>
              <a:gd name="connsiteY0" fmla="*/ 0 h 5082362"/>
              <a:gd name="connsiteX1" fmla="*/ 4058092 w 4058093"/>
              <a:gd name="connsiteY1" fmla="*/ 0 h 5082362"/>
              <a:gd name="connsiteX2" fmla="*/ 4058092 w 4058093"/>
              <a:gd name="connsiteY2" fmla="*/ 2328527 h 5082362"/>
              <a:gd name="connsiteX3" fmla="*/ 4058093 w 4058093"/>
              <a:gd name="connsiteY3" fmla="*/ 2328527 h 5082362"/>
              <a:gd name="connsiteX4" fmla="*/ 4058092 w 4058093"/>
              <a:gd name="connsiteY4" fmla="*/ 2328528 h 5082362"/>
              <a:gd name="connsiteX5" fmla="*/ 4058092 w 4058093"/>
              <a:gd name="connsiteY5" fmla="*/ 2328530 h 5082362"/>
              <a:gd name="connsiteX6" fmla="*/ 4058089 w 4058093"/>
              <a:gd name="connsiteY6" fmla="*/ 2328530 h 5082362"/>
              <a:gd name="connsiteX7" fmla="*/ 0 w 4058093"/>
              <a:gd name="connsiteY7" fmla="*/ 5082362 h 508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8093" h="5082362">
                <a:moveTo>
                  <a:pt x="0" y="0"/>
                </a:moveTo>
                <a:lnTo>
                  <a:pt x="4058092" y="0"/>
                </a:lnTo>
                <a:lnTo>
                  <a:pt x="4058092" y="2328527"/>
                </a:lnTo>
                <a:lnTo>
                  <a:pt x="4058093" y="2328527"/>
                </a:lnTo>
                <a:lnTo>
                  <a:pt x="4058092" y="2328528"/>
                </a:lnTo>
                <a:lnTo>
                  <a:pt x="4058092" y="2328530"/>
                </a:lnTo>
                <a:lnTo>
                  <a:pt x="4058089" y="2328530"/>
                </a:lnTo>
                <a:lnTo>
                  <a:pt x="0" y="50823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40576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53622" y="1173163"/>
            <a:ext cx="1651001" cy="1652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25639" y="1173163"/>
            <a:ext cx="1651001" cy="1652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53622" y="3031536"/>
            <a:ext cx="1651001" cy="1652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25639" y="3031536"/>
            <a:ext cx="1651001" cy="1652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8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5341" y="687549"/>
            <a:ext cx="10538460" cy="50817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838201" y="417563"/>
            <a:ext cx="10515600" cy="152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cap="all" spc="25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11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23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34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46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1" y="1251718"/>
            <a:ext cx="10515600" cy="212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cap="none" spc="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11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23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34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46" indent="0">
              <a:buNone/>
              <a:defRPr sz="1100" cap="all" spc="250" baseline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609549" y="6019801"/>
            <a:ext cx="26987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D8018E6-5008-4D09-8834-2943DEA75A3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9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orient="horz" pos="2304">
          <p15:clr>
            <a:srgbClr val="FBAE40"/>
          </p15:clr>
        </p15:guide>
        <p15:guide id="6" pos="2208">
          <p15:clr>
            <a:srgbClr val="FBAE40"/>
          </p15:clr>
        </p15:guide>
        <p15:guide id="7" pos="131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FE35A-46EC-4EFB-ACD0-25356342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DFE3-781F-4926-9066-D5C936BA1B4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44D49-370D-4FCD-B7D5-3A043D74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28AE-34B9-42F5-B070-2A9886BE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E6EB0-D8A1-412B-ABEA-7A35604D9A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1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covery Illustrations Images &amp;amp; Vectors - Royalty Free">
            <a:extLst>
              <a:ext uri="{FF2B5EF4-FFF2-40B4-BE49-F238E27FC236}">
                <a16:creationId xmlns:a16="http://schemas.microsoft.com/office/drawing/2014/main" id="{0596637D-682B-4DA4-9912-EC7778BFD7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34" y="2444408"/>
            <a:ext cx="7944465" cy="4413592"/>
          </a:xfrm>
          <a:custGeom>
            <a:avLst/>
            <a:gdLst>
              <a:gd name="connsiteX0" fmla="*/ 6483652 w 7715249"/>
              <a:gd name="connsiteY0" fmla="*/ 0 h 4286250"/>
              <a:gd name="connsiteX1" fmla="*/ 7715249 w 7715249"/>
              <a:gd name="connsiteY1" fmla="*/ 0 h 4286250"/>
              <a:gd name="connsiteX2" fmla="*/ 7715249 w 7715249"/>
              <a:gd name="connsiteY2" fmla="*/ 77881 h 4286250"/>
              <a:gd name="connsiteX3" fmla="*/ 7715249 w 7715249"/>
              <a:gd name="connsiteY3" fmla="*/ 4286250 h 4286250"/>
              <a:gd name="connsiteX4" fmla="*/ 0 w 7715249"/>
              <a:gd name="connsiteY4" fmla="*/ 4286250 h 4286250"/>
              <a:gd name="connsiteX5" fmla="*/ 0 w 7715249"/>
              <a:gd name="connsiteY5" fmla="*/ 4286244 h 4286250"/>
              <a:gd name="connsiteX6" fmla="*/ 57587 w 7715249"/>
              <a:gd name="connsiteY6" fmla="*/ 3927551 h 4286250"/>
              <a:gd name="connsiteX7" fmla="*/ 3836139 w 7715249"/>
              <a:gd name="connsiteY7" fmla="*/ 388878 h 4286250"/>
              <a:gd name="connsiteX8" fmla="*/ 5418253 w 7715249"/>
              <a:gd name="connsiteY8" fmla="*/ 388878 h 4286250"/>
              <a:gd name="connsiteX9" fmla="*/ 6309474 w 7715249"/>
              <a:gd name="connsiteY9" fmla="*/ 123486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15249" h="4286250">
                <a:moveTo>
                  <a:pt x="6483652" y="0"/>
                </a:moveTo>
                <a:lnTo>
                  <a:pt x="7715249" y="0"/>
                </a:lnTo>
                <a:lnTo>
                  <a:pt x="7715249" y="77881"/>
                </a:lnTo>
                <a:cubicBezTo>
                  <a:pt x="7715249" y="1101538"/>
                  <a:pt x="7715249" y="2466415"/>
                  <a:pt x="7715249" y="4286250"/>
                </a:cubicBezTo>
                <a:lnTo>
                  <a:pt x="0" y="4286250"/>
                </a:lnTo>
                <a:lnTo>
                  <a:pt x="0" y="4286244"/>
                </a:lnTo>
                <a:lnTo>
                  <a:pt x="57587" y="3927551"/>
                </a:lnTo>
                <a:cubicBezTo>
                  <a:pt x="416693" y="2134674"/>
                  <a:pt x="1832859" y="388878"/>
                  <a:pt x="3836139" y="388878"/>
                </a:cubicBezTo>
                <a:cubicBezTo>
                  <a:pt x="3836139" y="388878"/>
                  <a:pt x="3836139" y="388878"/>
                  <a:pt x="5418253" y="388878"/>
                </a:cubicBezTo>
                <a:cubicBezTo>
                  <a:pt x="5733699" y="388878"/>
                  <a:pt x="6034985" y="294412"/>
                  <a:pt x="6309474" y="123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FEF0-4331-40A7-AA37-49A4EE2B24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9EA5C-1EA9-44ED-B09B-8D6AFF486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 5"/>
          <p:cNvSpPr/>
          <p:nvPr userDrawn="1"/>
        </p:nvSpPr>
        <p:spPr bwMode="auto">
          <a:xfrm>
            <a:off x="8610599" y="4737848"/>
            <a:ext cx="3581401" cy="2133600"/>
          </a:xfrm>
          <a:custGeom>
            <a:avLst/>
            <a:gdLst>
              <a:gd name="T0" fmla="*/ 1975 w 1975"/>
              <a:gd name="T1" fmla="*/ 1257 h 1257"/>
              <a:gd name="T2" fmla="*/ 1975 w 1975"/>
              <a:gd name="T3" fmla="*/ 0 h 1257"/>
              <a:gd name="T4" fmla="*/ 1387 w 1975"/>
              <a:gd name="T5" fmla="*/ 584 h 1257"/>
              <a:gd name="T6" fmla="*/ 982 w 1975"/>
              <a:gd name="T7" fmla="*/ 584 h 1257"/>
              <a:gd name="T8" fmla="*/ 0 w 1975"/>
              <a:gd name="T9" fmla="*/ 1257 h 1257"/>
              <a:gd name="T10" fmla="*/ 1975 w 1975"/>
              <a:gd name="T11" fmla="*/ 1257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5" h="1257">
                <a:moveTo>
                  <a:pt x="1975" y="1257"/>
                </a:moveTo>
                <a:cubicBezTo>
                  <a:pt x="1975" y="0"/>
                  <a:pt x="1975" y="0"/>
                  <a:pt x="1975" y="0"/>
                </a:cubicBezTo>
                <a:cubicBezTo>
                  <a:pt x="1975" y="323"/>
                  <a:pt x="1710" y="584"/>
                  <a:pt x="1387" y="584"/>
                </a:cubicBezTo>
                <a:cubicBezTo>
                  <a:pt x="982" y="584"/>
                  <a:pt x="982" y="584"/>
                  <a:pt x="982" y="584"/>
                </a:cubicBezTo>
                <a:cubicBezTo>
                  <a:pt x="435" y="584"/>
                  <a:pt x="59" y="927"/>
                  <a:pt x="0" y="1257"/>
                </a:cubicBezTo>
                <a:lnTo>
                  <a:pt x="1975" y="1257"/>
                </a:lnTo>
                <a:close/>
              </a:path>
            </a:pathLst>
          </a:custGeom>
          <a:solidFill>
            <a:srgbClr val="ED1B2F"/>
          </a:solidFill>
          <a:ln>
            <a:noFill/>
          </a:ln>
        </p:spPr>
        <p:txBody>
          <a:bodyPr vert="horz" wrap="square" lIns="91440" tIns="45721" rIns="91440" bIns="45721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57" y="6049635"/>
            <a:ext cx="1828800" cy="6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FEF0-4331-40A7-AA37-49A4EE2B24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9EA5C-1EA9-44ED-B09B-8D6AFF486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 flipH="1">
            <a:off x="11689080" y="6355080"/>
            <a:ext cx="502920" cy="502920"/>
          </a:xfrm>
          <a:prstGeom prst="round1Rect">
            <a:avLst>
              <a:gd name="adj" fmla="val 50000"/>
            </a:avLst>
          </a:prstGeom>
          <a:solidFill>
            <a:srgbClr val="ED1B2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19C8D-74BF-4DF2-877A-7AC0A5FB9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31" y="22453"/>
            <a:ext cx="1097280" cy="4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4090-386A-44EE-B4FB-10ACE28F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E58D4-6729-4B26-940C-49DE4ECB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3FD5-83FA-453E-96D0-87D7DCF5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CDBDE-527D-405E-B9F0-A4E3742D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6C11-2379-4D32-9D64-D7295452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9F53-F291-468C-A2E5-0CCB481E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478D-5DC8-43B4-8408-382624D70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7DAEA-3485-4F24-9795-695C6CF9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B76DB-545B-4A59-9A72-DD5121E8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C2462-A5A9-49F3-B4B7-2F024BF0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E9509-FD92-4D90-9626-61439B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FD610-4205-4370-B27F-4E125B1F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453ED-CC94-4B10-9A35-581697B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556A9-6988-4F60-A059-2FE1733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6BDB-301E-497A-ACB6-AC6A3586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18AA-D9B0-4DB4-BDE6-7FA35EA1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84DB-13F6-423A-8F94-3C9519563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BD79D-AF69-45FB-8066-AA6FE05C4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3C3E3-9749-4F43-948A-05A66D87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25CDE-5D23-4D56-8ECF-06F1D904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E96D3-D0DC-4584-AFE7-BDDFC640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0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AFC4-DDCD-4F32-A25B-5A9E55B6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184F-E2D2-4769-9CFC-7C3D0C9E6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D95D0-FC55-452A-8C29-56CE59395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0E2A6-48A6-4C59-BF5E-FE9986ED7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742B1-D6BC-4255-8D57-088D2872C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9A2E5-C476-4E40-8392-DE25C9E5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84EEB-DA6B-4878-ACD9-6AE95B6F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6B8CB-11B4-4864-94FF-C040B8FA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7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A539-2DED-4F26-B042-E2BF1185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9203E-8C2B-49F1-9FC8-AF5DB66C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AF606-7733-4B1F-830E-95DBD292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A1648-C351-456A-935A-02000DA0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3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FF799-2B5A-4307-957F-56CBEB93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50D75-94A4-4887-A1EF-27225F3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9AAE2-9F48-40D3-9C9B-01317A87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1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B98A-0262-42B4-B78B-FD432DA4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8074-2332-4F65-AED6-86C1C268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4EF58-BD99-493E-8C59-EA620D54A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21F14-8CE2-4285-BA32-A151E59E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75DE0-2606-41A3-998E-5F854BA5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F11D5-087D-48C2-9F1B-61601D66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A0E8-8A7A-4EA7-8099-903577F32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C14C1-7D82-4C32-91BA-900434618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80C30-191A-4842-9EDA-1D3CACBE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B496-7126-4511-91CE-96C62541FCE0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E4A2-4D27-4C19-A2E7-FB5E86AA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EE48-D618-46FA-9512-8850BBAE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8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48B2-B65C-4B4D-9BAB-424BE777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21EE9-6ECB-48AD-AEAD-1101C606D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4EFFA-1ED3-42BD-A3F7-91959C85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34B04-B5EE-4D29-8085-362776EF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6E890-48DF-4589-93FB-C8E88E2F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62FB-29DE-4B08-AE5C-405D839B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ACB7-12CC-4C2E-9357-7600B444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32A48-4AAE-4AE7-828E-4B8349AB5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A6A92-0F40-42C6-90EF-FEFE440B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17BB-E002-4D19-AEE8-CA2CE46E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6D41-28F5-45BD-A4B8-EC1FA48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9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AC90F-F9FA-43C0-9E0D-572C6304D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A84E-9D78-45B5-A4F2-60CDB1FC8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C6A9F-9F48-41D1-BC9E-8D325DA8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86E1-AA21-4BD7-88DE-F6BC9F5B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178AC-98B3-42DB-893C-6C2B32CD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CFDA-29DF-4F59-A1F2-657546A9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4843-DAB9-4F8A-8EE4-125F6C807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6868E-AF80-4380-ACE9-3D75C986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6156-BF24-4F54-8DC1-F3802A44577A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04166-196A-482A-A170-23506CE9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9B0BC-A06C-4020-8A76-E654634A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1700-3BBA-4623-B87A-9A779829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EE17-BA67-499C-B034-87291318D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A1B9-DCD6-4A82-B034-3B772711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F7A9-0E17-42FD-8521-79BB07A3D3B4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CE5C-311A-419C-ACB4-C20D7F3C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DAED-BD6B-488B-BC92-1DC69F84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97D0-EC15-4EAF-81F5-240333E5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A17E-A505-4D88-AC64-1489A499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1448E-A9B2-4622-A96B-59086E4AA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0004B-BC7C-4420-A815-F13BDB37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48FF-A036-4636-9040-09144766287B}" type="datetime1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7F76C-5027-4C91-AB3A-15A8EDD3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5E1A-AC0F-4888-BD50-F4264AE8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D032-AF01-4591-80BC-DEDCEE55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4A30A-A0F1-4D67-87EE-5BB409E9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2259-D2C3-40D0-95ED-E0754A96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E2C16-F59A-4A78-8513-0F94D609B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3098F-AF58-48C5-AF2A-9841E57D9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B660-D89C-4D79-A1F5-E9DCBA9B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81D-7469-41E5-8715-8C3583A1411B}" type="datetime1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EC3E3-F1D7-408A-81E1-F5C10A6A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6FA24-8986-46A6-A02D-96B6BC32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465D-D0F4-4BDD-9725-9BD62019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9206A-B5BA-49E2-8BE3-6E573019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E38F-E580-498F-8735-CADC56E9ADC0}" type="datetime1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25FA2-1A07-42C3-B7AB-8E139E2F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59817-5E75-4007-8910-398890CC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FE35A-46EC-4EFB-ACD0-25356342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DFE3-781F-4926-9066-D5C936BA1B49}" type="datetime1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44D49-370D-4FCD-B7D5-3A043D74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428AE-34B9-42F5-B070-2A9886BE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EB0-D8A1-412B-ABEA-7A35604D9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3FEF0-4331-40A7-AA37-49A4EE2B24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9EA5C-1EA9-44ED-B09B-8D6AFF486F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24229614-28EF-4BF2-A2C2-15A710B3377B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79F03-A9FC-45FB-BE83-B5002CC8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F936F-54B8-4ECD-A6A9-68D382DC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D53CE-5FC0-4748-9A5D-BE6811E58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arabun" panose="00000500000000000000" pitchFamily="2" charset="-34"/>
              </a:defRPr>
            </a:lvl1pPr>
          </a:lstStyle>
          <a:p>
            <a:fld id="{995BFC79-DE55-471E-8C20-6D259B9A59EE}" type="datetime1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11FB9-92E0-4F85-A062-6964DD207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rabun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6A5B-6CEF-4FEC-A1B3-0A7526A53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/>
                </a:solidFill>
                <a:latin typeface="Sarabun" panose="00000500000000000000" pitchFamily="2" charset="-34"/>
              </a:defRPr>
            </a:lvl1pPr>
          </a:lstStyle>
          <a:p>
            <a:fld id="{3E2E6EB0-D8A1-412B-ABEA-7A35604D9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rabun" panose="00000500000000000000" pitchFamily="2" charset="-34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rabun" panose="00000500000000000000" pitchFamily="2" charset="-34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rabun" panose="00000500000000000000" pitchFamily="2" charset="-34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rabun" panose="00000500000000000000" pitchFamily="2" charset="-34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Sarabun" panose="00000500000000000000" pitchFamily="2" charset="-34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Sarabun" panose="00000500000000000000" pitchFamily="2" charset="-34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8D37E-9B02-42CF-84A0-256F3AE8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53F58-3B87-4E8B-9692-05EBD457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8DD2-83F3-4D2C-9189-8C5EC5CF5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917D-82DD-413F-9B25-2CEF8F7EE5F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6189-EB06-4A52-BE3E-E7D503B92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A889-DAB1-492F-88F1-6920567EB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F702-F344-44D4-9374-116C6A4D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18"/>
          <p:cNvSpPr/>
          <p:nvPr/>
        </p:nvSpPr>
        <p:spPr>
          <a:xfrm rot="16200000">
            <a:off x="5701085" y="3723912"/>
            <a:ext cx="3979925" cy="3408735"/>
          </a:xfrm>
          <a:custGeom>
            <a:avLst/>
            <a:gdLst>
              <a:gd name="connsiteX0" fmla="*/ 0 w 3802128"/>
              <a:gd name="connsiteY0" fmla="*/ 1622323 h 3244645"/>
              <a:gd name="connsiteX1" fmla="*/ 1901064 w 3802128"/>
              <a:gd name="connsiteY1" fmla="*/ 0 h 3244645"/>
              <a:gd name="connsiteX2" fmla="*/ 3802128 w 3802128"/>
              <a:gd name="connsiteY2" fmla="*/ 1622323 h 3244645"/>
              <a:gd name="connsiteX3" fmla="*/ 1901064 w 3802128"/>
              <a:gd name="connsiteY3" fmla="*/ 3244646 h 3244645"/>
              <a:gd name="connsiteX4" fmla="*/ 0 w 3802128"/>
              <a:gd name="connsiteY4" fmla="*/ 1622323 h 3244645"/>
              <a:gd name="connsiteX0" fmla="*/ 0 w 3869983"/>
              <a:gd name="connsiteY0" fmla="*/ 1622323 h 3291203"/>
              <a:gd name="connsiteX1" fmla="*/ 1901064 w 3869983"/>
              <a:gd name="connsiteY1" fmla="*/ 0 h 3291203"/>
              <a:gd name="connsiteX2" fmla="*/ 3802128 w 3869983"/>
              <a:gd name="connsiteY2" fmla="*/ 1622323 h 3291203"/>
              <a:gd name="connsiteX3" fmla="*/ 3300683 w 3869983"/>
              <a:gd name="connsiteY3" fmla="*/ 2743200 h 3291203"/>
              <a:gd name="connsiteX4" fmla="*/ 1901064 w 3869983"/>
              <a:gd name="connsiteY4" fmla="*/ 3244646 h 3291203"/>
              <a:gd name="connsiteX5" fmla="*/ 0 w 3869983"/>
              <a:gd name="connsiteY5" fmla="*/ 1622323 h 3291203"/>
              <a:gd name="connsiteX0" fmla="*/ 0 w 3834797"/>
              <a:gd name="connsiteY0" fmla="*/ 1622323 h 3258342"/>
              <a:gd name="connsiteX1" fmla="*/ 1901064 w 3834797"/>
              <a:gd name="connsiteY1" fmla="*/ 0 h 3258342"/>
              <a:gd name="connsiteX2" fmla="*/ 3802128 w 3834797"/>
              <a:gd name="connsiteY2" fmla="*/ 1622323 h 3258342"/>
              <a:gd name="connsiteX3" fmla="*/ 2637006 w 3834797"/>
              <a:gd name="connsiteY3" fmla="*/ 2359742 h 3258342"/>
              <a:gd name="connsiteX4" fmla="*/ 1901064 w 3834797"/>
              <a:gd name="connsiteY4" fmla="*/ 3244646 h 3258342"/>
              <a:gd name="connsiteX5" fmla="*/ 0 w 3834797"/>
              <a:gd name="connsiteY5" fmla="*/ 1622323 h 3258342"/>
              <a:gd name="connsiteX0" fmla="*/ 0 w 4007756"/>
              <a:gd name="connsiteY0" fmla="*/ 1634689 h 3270708"/>
              <a:gd name="connsiteX1" fmla="*/ 1901064 w 4007756"/>
              <a:gd name="connsiteY1" fmla="*/ 12366 h 3270708"/>
              <a:gd name="connsiteX2" fmla="*/ 3979108 w 4007756"/>
              <a:gd name="connsiteY2" fmla="*/ 985760 h 3270708"/>
              <a:gd name="connsiteX3" fmla="*/ 2637006 w 4007756"/>
              <a:gd name="connsiteY3" fmla="*/ 2372108 h 3270708"/>
              <a:gd name="connsiteX4" fmla="*/ 1901064 w 4007756"/>
              <a:gd name="connsiteY4" fmla="*/ 3257012 h 3270708"/>
              <a:gd name="connsiteX5" fmla="*/ 0 w 4007756"/>
              <a:gd name="connsiteY5" fmla="*/ 1634689 h 3270708"/>
              <a:gd name="connsiteX0" fmla="*/ 68363 w 4076119"/>
              <a:gd name="connsiteY0" fmla="*/ 1634689 h 3257716"/>
              <a:gd name="connsiteX1" fmla="*/ 1969427 w 4076119"/>
              <a:gd name="connsiteY1" fmla="*/ 12366 h 3257716"/>
              <a:gd name="connsiteX2" fmla="*/ 4047471 w 4076119"/>
              <a:gd name="connsiteY2" fmla="*/ 985760 h 3257716"/>
              <a:gd name="connsiteX3" fmla="*/ 2705369 w 4076119"/>
              <a:gd name="connsiteY3" fmla="*/ 2372108 h 3257716"/>
              <a:gd name="connsiteX4" fmla="*/ 1969427 w 4076119"/>
              <a:gd name="connsiteY4" fmla="*/ 3257012 h 3257716"/>
              <a:gd name="connsiteX5" fmla="*/ 566851 w 4076119"/>
              <a:gd name="connsiteY5" fmla="*/ 2504843 h 3257716"/>
              <a:gd name="connsiteX6" fmla="*/ 68363 w 4076119"/>
              <a:gd name="connsiteY6" fmla="*/ 1634689 h 3257716"/>
              <a:gd name="connsiteX0" fmla="*/ 20412 w 4028168"/>
              <a:gd name="connsiteY0" fmla="*/ 1634689 h 3257356"/>
              <a:gd name="connsiteX1" fmla="*/ 1921476 w 4028168"/>
              <a:gd name="connsiteY1" fmla="*/ 12366 h 3257356"/>
              <a:gd name="connsiteX2" fmla="*/ 3999520 w 4028168"/>
              <a:gd name="connsiteY2" fmla="*/ 985760 h 3257356"/>
              <a:gd name="connsiteX3" fmla="*/ 2657418 w 4028168"/>
              <a:gd name="connsiteY3" fmla="*/ 2372108 h 3257356"/>
              <a:gd name="connsiteX4" fmla="*/ 1921476 w 4028168"/>
              <a:gd name="connsiteY4" fmla="*/ 3257012 h 3257356"/>
              <a:gd name="connsiteX5" fmla="*/ 976100 w 4028168"/>
              <a:gd name="connsiteY5" fmla="*/ 2268869 h 3257356"/>
              <a:gd name="connsiteX6" fmla="*/ 20412 w 4028168"/>
              <a:gd name="connsiteY6" fmla="*/ 1634689 h 3257356"/>
              <a:gd name="connsiteX0" fmla="*/ 20412 w 4028168"/>
              <a:gd name="connsiteY0" fmla="*/ 1625172 h 3247839"/>
              <a:gd name="connsiteX1" fmla="*/ 769623 w 4028168"/>
              <a:gd name="connsiteY1" fmla="*/ 710771 h 3247839"/>
              <a:gd name="connsiteX2" fmla="*/ 1921476 w 4028168"/>
              <a:gd name="connsiteY2" fmla="*/ 2849 h 3247839"/>
              <a:gd name="connsiteX3" fmla="*/ 3999520 w 4028168"/>
              <a:gd name="connsiteY3" fmla="*/ 976243 h 3247839"/>
              <a:gd name="connsiteX4" fmla="*/ 2657418 w 4028168"/>
              <a:gd name="connsiteY4" fmla="*/ 2362591 h 3247839"/>
              <a:gd name="connsiteX5" fmla="*/ 1921476 w 4028168"/>
              <a:gd name="connsiteY5" fmla="*/ 3247495 h 3247839"/>
              <a:gd name="connsiteX6" fmla="*/ 976100 w 4028168"/>
              <a:gd name="connsiteY6" fmla="*/ 2259352 h 3247839"/>
              <a:gd name="connsiteX7" fmla="*/ 20412 w 4028168"/>
              <a:gd name="connsiteY7" fmla="*/ 1625172 h 3247839"/>
              <a:gd name="connsiteX0" fmla="*/ 28 w 4007784"/>
              <a:gd name="connsiteY0" fmla="*/ 1623674 h 3246341"/>
              <a:gd name="connsiteX1" fmla="*/ 985213 w 4007784"/>
              <a:gd name="connsiteY1" fmla="*/ 783014 h 3246341"/>
              <a:gd name="connsiteX2" fmla="*/ 1901092 w 4007784"/>
              <a:gd name="connsiteY2" fmla="*/ 1351 h 3246341"/>
              <a:gd name="connsiteX3" fmla="*/ 3979136 w 4007784"/>
              <a:gd name="connsiteY3" fmla="*/ 974745 h 3246341"/>
              <a:gd name="connsiteX4" fmla="*/ 2637034 w 4007784"/>
              <a:gd name="connsiteY4" fmla="*/ 2361093 h 3246341"/>
              <a:gd name="connsiteX5" fmla="*/ 1901092 w 4007784"/>
              <a:gd name="connsiteY5" fmla="*/ 3245997 h 3246341"/>
              <a:gd name="connsiteX6" fmla="*/ 955716 w 4007784"/>
              <a:gd name="connsiteY6" fmla="*/ 2257854 h 3246341"/>
              <a:gd name="connsiteX7" fmla="*/ 28 w 4007784"/>
              <a:gd name="connsiteY7" fmla="*/ 1623674 h 3246341"/>
              <a:gd name="connsiteX0" fmla="*/ 28 w 4007784"/>
              <a:gd name="connsiteY0" fmla="*/ 1785606 h 3408273"/>
              <a:gd name="connsiteX1" fmla="*/ 985213 w 4007784"/>
              <a:gd name="connsiteY1" fmla="*/ 944946 h 3408273"/>
              <a:gd name="connsiteX2" fmla="*/ 2078073 w 4007784"/>
              <a:gd name="connsiteY2" fmla="*/ 1050 h 3408273"/>
              <a:gd name="connsiteX3" fmla="*/ 3979136 w 4007784"/>
              <a:gd name="connsiteY3" fmla="*/ 1136677 h 3408273"/>
              <a:gd name="connsiteX4" fmla="*/ 2637034 w 4007784"/>
              <a:gd name="connsiteY4" fmla="*/ 2523025 h 3408273"/>
              <a:gd name="connsiteX5" fmla="*/ 1901092 w 4007784"/>
              <a:gd name="connsiteY5" fmla="*/ 3407929 h 3408273"/>
              <a:gd name="connsiteX6" fmla="*/ 955716 w 4007784"/>
              <a:gd name="connsiteY6" fmla="*/ 2419786 h 3408273"/>
              <a:gd name="connsiteX7" fmla="*/ 28 w 4007784"/>
              <a:gd name="connsiteY7" fmla="*/ 1785606 h 3408273"/>
              <a:gd name="connsiteX0" fmla="*/ 28 w 4007784"/>
              <a:gd name="connsiteY0" fmla="*/ 1785723 h 3408390"/>
              <a:gd name="connsiteX1" fmla="*/ 985213 w 4007784"/>
              <a:gd name="connsiteY1" fmla="*/ 945063 h 3408390"/>
              <a:gd name="connsiteX2" fmla="*/ 2078073 w 4007784"/>
              <a:gd name="connsiteY2" fmla="*/ 1167 h 3408390"/>
              <a:gd name="connsiteX3" fmla="*/ 3979136 w 4007784"/>
              <a:gd name="connsiteY3" fmla="*/ 1136794 h 3408390"/>
              <a:gd name="connsiteX4" fmla="*/ 2637034 w 4007784"/>
              <a:gd name="connsiteY4" fmla="*/ 2523142 h 3408390"/>
              <a:gd name="connsiteX5" fmla="*/ 1901092 w 4007784"/>
              <a:gd name="connsiteY5" fmla="*/ 3408046 h 3408390"/>
              <a:gd name="connsiteX6" fmla="*/ 955716 w 4007784"/>
              <a:gd name="connsiteY6" fmla="*/ 2419903 h 3408390"/>
              <a:gd name="connsiteX7" fmla="*/ 28 w 4007784"/>
              <a:gd name="connsiteY7" fmla="*/ 1785723 h 3408390"/>
              <a:gd name="connsiteX0" fmla="*/ 637 w 4008393"/>
              <a:gd name="connsiteY0" fmla="*/ 1785723 h 3408390"/>
              <a:gd name="connsiteX1" fmla="*/ 985822 w 4008393"/>
              <a:gd name="connsiteY1" fmla="*/ 945063 h 3408390"/>
              <a:gd name="connsiteX2" fmla="*/ 2078682 w 4008393"/>
              <a:gd name="connsiteY2" fmla="*/ 1167 h 3408390"/>
              <a:gd name="connsiteX3" fmla="*/ 3979745 w 4008393"/>
              <a:gd name="connsiteY3" fmla="*/ 1136794 h 3408390"/>
              <a:gd name="connsiteX4" fmla="*/ 2637643 w 4008393"/>
              <a:gd name="connsiteY4" fmla="*/ 2523142 h 3408390"/>
              <a:gd name="connsiteX5" fmla="*/ 1901701 w 4008393"/>
              <a:gd name="connsiteY5" fmla="*/ 3408046 h 3408390"/>
              <a:gd name="connsiteX6" fmla="*/ 956325 w 4008393"/>
              <a:gd name="connsiteY6" fmla="*/ 2419903 h 3408390"/>
              <a:gd name="connsiteX7" fmla="*/ 637 w 4008393"/>
              <a:gd name="connsiteY7" fmla="*/ 1785723 h 3408390"/>
              <a:gd name="connsiteX0" fmla="*/ 637 w 4008393"/>
              <a:gd name="connsiteY0" fmla="*/ 1785723 h 3408053"/>
              <a:gd name="connsiteX1" fmla="*/ 985822 w 4008393"/>
              <a:gd name="connsiteY1" fmla="*/ 945063 h 3408053"/>
              <a:gd name="connsiteX2" fmla="*/ 2078682 w 4008393"/>
              <a:gd name="connsiteY2" fmla="*/ 1167 h 3408053"/>
              <a:gd name="connsiteX3" fmla="*/ 3979745 w 4008393"/>
              <a:gd name="connsiteY3" fmla="*/ 1136794 h 3408053"/>
              <a:gd name="connsiteX4" fmla="*/ 2637643 w 4008393"/>
              <a:gd name="connsiteY4" fmla="*/ 2523142 h 3408053"/>
              <a:gd name="connsiteX5" fmla="*/ 1901701 w 4008393"/>
              <a:gd name="connsiteY5" fmla="*/ 3408046 h 3408053"/>
              <a:gd name="connsiteX6" fmla="*/ 956325 w 4008393"/>
              <a:gd name="connsiteY6" fmla="*/ 2419903 h 3408053"/>
              <a:gd name="connsiteX7" fmla="*/ 637 w 4008393"/>
              <a:gd name="connsiteY7" fmla="*/ 1785723 h 3408053"/>
              <a:gd name="connsiteX0" fmla="*/ 637 w 4012800"/>
              <a:gd name="connsiteY0" fmla="*/ 1785723 h 3408199"/>
              <a:gd name="connsiteX1" fmla="*/ 985822 w 4012800"/>
              <a:gd name="connsiteY1" fmla="*/ 945063 h 3408199"/>
              <a:gd name="connsiteX2" fmla="*/ 2078682 w 4012800"/>
              <a:gd name="connsiteY2" fmla="*/ 1167 h 3408199"/>
              <a:gd name="connsiteX3" fmla="*/ 3979745 w 4012800"/>
              <a:gd name="connsiteY3" fmla="*/ 1136794 h 3408199"/>
              <a:gd name="connsiteX4" fmla="*/ 2829372 w 4012800"/>
              <a:gd name="connsiteY4" fmla="*/ 2346161 h 3408199"/>
              <a:gd name="connsiteX5" fmla="*/ 1901701 w 4012800"/>
              <a:gd name="connsiteY5" fmla="*/ 3408046 h 3408199"/>
              <a:gd name="connsiteX6" fmla="*/ 956325 w 4012800"/>
              <a:gd name="connsiteY6" fmla="*/ 2419903 h 3408199"/>
              <a:gd name="connsiteX7" fmla="*/ 637 w 4012800"/>
              <a:gd name="connsiteY7" fmla="*/ 1785723 h 3408199"/>
              <a:gd name="connsiteX0" fmla="*/ 637 w 4012800"/>
              <a:gd name="connsiteY0" fmla="*/ 1785723 h 3408199"/>
              <a:gd name="connsiteX1" fmla="*/ 985822 w 4012800"/>
              <a:gd name="connsiteY1" fmla="*/ 945063 h 3408199"/>
              <a:gd name="connsiteX2" fmla="*/ 2078682 w 4012800"/>
              <a:gd name="connsiteY2" fmla="*/ 1167 h 3408199"/>
              <a:gd name="connsiteX3" fmla="*/ 3979745 w 4012800"/>
              <a:gd name="connsiteY3" fmla="*/ 1136794 h 3408199"/>
              <a:gd name="connsiteX4" fmla="*/ 2829372 w 4012800"/>
              <a:gd name="connsiteY4" fmla="*/ 2346161 h 3408199"/>
              <a:gd name="connsiteX5" fmla="*/ 1901701 w 4012800"/>
              <a:gd name="connsiteY5" fmla="*/ 3408046 h 3408199"/>
              <a:gd name="connsiteX6" fmla="*/ 956325 w 4012800"/>
              <a:gd name="connsiteY6" fmla="*/ 2419903 h 3408199"/>
              <a:gd name="connsiteX7" fmla="*/ 637 w 4012800"/>
              <a:gd name="connsiteY7" fmla="*/ 1785723 h 3408199"/>
              <a:gd name="connsiteX0" fmla="*/ 637 w 4012800"/>
              <a:gd name="connsiteY0" fmla="*/ 1785723 h 3408051"/>
              <a:gd name="connsiteX1" fmla="*/ 985822 w 4012800"/>
              <a:gd name="connsiteY1" fmla="*/ 945063 h 3408051"/>
              <a:gd name="connsiteX2" fmla="*/ 2078682 w 4012800"/>
              <a:gd name="connsiteY2" fmla="*/ 1167 h 3408051"/>
              <a:gd name="connsiteX3" fmla="*/ 3979745 w 4012800"/>
              <a:gd name="connsiteY3" fmla="*/ 1136794 h 3408051"/>
              <a:gd name="connsiteX4" fmla="*/ 2829372 w 4012800"/>
              <a:gd name="connsiteY4" fmla="*/ 2346161 h 3408051"/>
              <a:gd name="connsiteX5" fmla="*/ 1901701 w 4012800"/>
              <a:gd name="connsiteY5" fmla="*/ 3408046 h 3408051"/>
              <a:gd name="connsiteX6" fmla="*/ 956325 w 4012800"/>
              <a:gd name="connsiteY6" fmla="*/ 2419903 h 3408051"/>
              <a:gd name="connsiteX7" fmla="*/ 637 w 4012800"/>
              <a:gd name="connsiteY7" fmla="*/ 1785723 h 3408051"/>
              <a:gd name="connsiteX0" fmla="*/ 637 w 3991735"/>
              <a:gd name="connsiteY0" fmla="*/ 1785723 h 3408051"/>
              <a:gd name="connsiteX1" fmla="*/ 985822 w 3991735"/>
              <a:gd name="connsiteY1" fmla="*/ 945063 h 3408051"/>
              <a:gd name="connsiteX2" fmla="*/ 2078682 w 3991735"/>
              <a:gd name="connsiteY2" fmla="*/ 1167 h 3408051"/>
              <a:gd name="connsiteX3" fmla="*/ 3979745 w 3991735"/>
              <a:gd name="connsiteY3" fmla="*/ 1136794 h 3408051"/>
              <a:gd name="connsiteX4" fmla="*/ 2829372 w 3991735"/>
              <a:gd name="connsiteY4" fmla="*/ 2346161 h 3408051"/>
              <a:gd name="connsiteX5" fmla="*/ 1901701 w 3991735"/>
              <a:gd name="connsiteY5" fmla="*/ 3408046 h 3408051"/>
              <a:gd name="connsiteX6" fmla="*/ 956325 w 3991735"/>
              <a:gd name="connsiteY6" fmla="*/ 2419903 h 3408051"/>
              <a:gd name="connsiteX7" fmla="*/ 637 w 3991735"/>
              <a:gd name="connsiteY7" fmla="*/ 1785723 h 3408051"/>
              <a:gd name="connsiteX0" fmla="*/ 637 w 3991735"/>
              <a:gd name="connsiteY0" fmla="*/ 1785723 h 3408051"/>
              <a:gd name="connsiteX1" fmla="*/ 985822 w 3991735"/>
              <a:gd name="connsiteY1" fmla="*/ 945063 h 3408051"/>
              <a:gd name="connsiteX2" fmla="*/ 2078682 w 3991735"/>
              <a:gd name="connsiteY2" fmla="*/ 1167 h 3408051"/>
              <a:gd name="connsiteX3" fmla="*/ 3979745 w 3991735"/>
              <a:gd name="connsiteY3" fmla="*/ 1136794 h 3408051"/>
              <a:gd name="connsiteX4" fmla="*/ 2829372 w 3991735"/>
              <a:gd name="connsiteY4" fmla="*/ 2346161 h 3408051"/>
              <a:gd name="connsiteX5" fmla="*/ 1901701 w 3991735"/>
              <a:gd name="connsiteY5" fmla="*/ 3408046 h 3408051"/>
              <a:gd name="connsiteX6" fmla="*/ 956325 w 3991735"/>
              <a:gd name="connsiteY6" fmla="*/ 2419903 h 3408051"/>
              <a:gd name="connsiteX7" fmla="*/ 637 w 3991735"/>
              <a:gd name="connsiteY7" fmla="*/ 1785723 h 3408051"/>
              <a:gd name="connsiteX0" fmla="*/ 637 w 3985368"/>
              <a:gd name="connsiteY0" fmla="*/ 1785723 h 3408051"/>
              <a:gd name="connsiteX1" fmla="*/ 985822 w 3985368"/>
              <a:gd name="connsiteY1" fmla="*/ 945063 h 3408051"/>
              <a:gd name="connsiteX2" fmla="*/ 2078682 w 3985368"/>
              <a:gd name="connsiteY2" fmla="*/ 1167 h 3408051"/>
              <a:gd name="connsiteX3" fmla="*/ 3979745 w 3985368"/>
              <a:gd name="connsiteY3" fmla="*/ 1136794 h 3408051"/>
              <a:gd name="connsiteX4" fmla="*/ 2829372 w 3985368"/>
              <a:gd name="connsiteY4" fmla="*/ 2346161 h 3408051"/>
              <a:gd name="connsiteX5" fmla="*/ 1901701 w 3985368"/>
              <a:gd name="connsiteY5" fmla="*/ 3408046 h 3408051"/>
              <a:gd name="connsiteX6" fmla="*/ 956325 w 3985368"/>
              <a:gd name="connsiteY6" fmla="*/ 2419903 h 3408051"/>
              <a:gd name="connsiteX7" fmla="*/ 637 w 3985368"/>
              <a:gd name="connsiteY7" fmla="*/ 1785723 h 3408051"/>
              <a:gd name="connsiteX0" fmla="*/ 637 w 3992677"/>
              <a:gd name="connsiteY0" fmla="*/ 1785723 h 3409036"/>
              <a:gd name="connsiteX1" fmla="*/ 985822 w 3992677"/>
              <a:gd name="connsiteY1" fmla="*/ 945063 h 3409036"/>
              <a:gd name="connsiteX2" fmla="*/ 2078682 w 3992677"/>
              <a:gd name="connsiteY2" fmla="*/ 1167 h 3409036"/>
              <a:gd name="connsiteX3" fmla="*/ 3979745 w 3992677"/>
              <a:gd name="connsiteY3" fmla="*/ 1136794 h 3409036"/>
              <a:gd name="connsiteX4" fmla="*/ 2873617 w 3992677"/>
              <a:gd name="connsiteY4" fmla="*/ 2228174 h 3409036"/>
              <a:gd name="connsiteX5" fmla="*/ 1901701 w 3992677"/>
              <a:gd name="connsiteY5" fmla="*/ 3408046 h 3409036"/>
              <a:gd name="connsiteX6" fmla="*/ 956325 w 3992677"/>
              <a:gd name="connsiteY6" fmla="*/ 2419903 h 3409036"/>
              <a:gd name="connsiteX7" fmla="*/ 637 w 3992677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8735"/>
              <a:gd name="connsiteX1" fmla="*/ 985822 w 3993051"/>
              <a:gd name="connsiteY1" fmla="*/ 945063 h 3408735"/>
              <a:gd name="connsiteX2" fmla="*/ 2078682 w 3993051"/>
              <a:gd name="connsiteY2" fmla="*/ 1167 h 3408735"/>
              <a:gd name="connsiteX3" fmla="*/ 3979745 w 3993051"/>
              <a:gd name="connsiteY3" fmla="*/ 1136794 h 3408735"/>
              <a:gd name="connsiteX4" fmla="*/ 2873617 w 3993051"/>
              <a:gd name="connsiteY4" fmla="*/ 2228174 h 3408735"/>
              <a:gd name="connsiteX5" fmla="*/ 1901701 w 3993051"/>
              <a:gd name="connsiteY5" fmla="*/ 3408046 h 3408735"/>
              <a:gd name="connsiteX6" fmla="*/ 956325 w 3993051"/>
              <a:gd name="connsiteY6" fmla="*/ 2419903 h 3408735"/>
              <a:gd name="connsiteX7" fmla="*/ 637 w 3993051"/>
              <a:gd name="connsiteY7" fmla="*/ 1785723 h 3408735"/>
              <a:gd name="connsiteX0" fmla="*/ 637 w 3979750"/>
              <a:gd name="connsiteY0" fmla="*/ 1785723 h 3408735"/>
              <a:gd name="connsiteX1" fmla="*/ 985822 w 3979750"/>
              <a:gd name="connsiteY1" fmla="*/ 945063 h 3408735"/>
              <a:gd name="connsiteX2" fmla="*/ 2078682 w 3979750"/>
              <a:gd name="connsiteY2" fmla="*/ 1167 h 3408735"/>
              <a:gd name="connsiteX3" fmla="*/ 3979745 w 3979750"/>
              <a:gd name="connsiteY3" fmla="*/ 1136794 h 3408735"/>
              <a:gd name="connsiteX4" fmla="*/ 2873617 w 3979750"/>
              <a:gd name="connsiteY4" fmla="*/ 2228174 h 3408735"/>
              <a:gd name="connsiteX5" fmla="*/ 1901701 w 3979750"/>
              <a:gd name="connsiteY5" fmla="*/ 3408046 h 3408735"/>
              <a:gd name="connsiteX6" fmla="*/ 956325 w 3979750"/>
              <a:gd name="connsiteY6" fmla="*/ 2419903 h 3408735"/>
              <a:gd name="connsiteX7" fmla="*/ 637 w 3979750"/>
              <a:gd name="connsiteY7" fmla="*/ 1785723 h 3408735"/>
              <a:gd name="connsiteX0" fmla="*/ 637 w 3979925"/>
              <a:gd name="connsiteY0" fmla="*/ 1785723 h 3408735"/>
              <a:gd name="connsiteX1" fmla="*/ 985822 w 3979925"/>
              <a:gd name="connsiteY1" fmla="*/ 945063 h 3408735"/>
              <a:gd name="connsiteX2" fmla="*/ 2078682 w 3979925"/>
              <a:gd name="connsiteY2" fmla="*/ 1167 h 3408735"/>
              <a:gd name="connsiteX3" fmla="*/ 3979745 w 3979925"/>
              <a:gd name="connsiteY3" fmla="*/ 1136794 h 3408735"/>
              <a:gd name="connsiteX4" fmla="*/ 2873617 w 3979925"/>
              <a:gd name="connsiteY4" fmla="*/ 2228174 h 3408735"/>
              <a:gd name="connsiteX5" fmla="*/ 1901701 w 3979925"/>
              <a:gd name="connsiteY5" fmla="*/ 3408046 h 3408735"/>
              <a:gd name="connsiteX6" fmla="*/ 956325 w 3979925"/>
              <a:gd name="connsiteY6" fmla="*/ 2419903 h 3408735"/>
              <a:gd name="connsiteX7" fmla="*/ 637 w 3979925"/>
              <a:gd name="connsiteY7" fmla="*/ 1785723 h 34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9925" h="3408735">
                <a:moveTo>
                  <a:pt x="637" y="1785723"/>
                </a:moveTo>
                <a:cubicBezTo>
                  <a:pt x="-23943" y="1082716"/>
                  <a:pt x="668978" y="1215450"/>
                  <a:pt x="985822" y="945063"/>
                </a:cubicBezTo>
                <a:cubicBezTo>
                  <a:pt x="1450150" y="600934"/>
                  <a:pt x="1579695" y="-30788"/>
                  <a:pt x="2078682" y="1167"/>
                </a:cubicBezTo>
                <a:cubicBezTo>
                  <a:pt x="2577669" y="33122"/>
                  <a:pt x="3998307" y="514103"/>
                  <a:pt x="3979745" y="1136794"/>
                </a:cubicBezTo>
                <a:cubicBezTo>
                  <a:pt x="3963236" y="1690616"/>
                  <a:pt x="3219957" y="2002032"/>
                  <a:pt x="2873617" y="2228174"/>
                </a:cubicBezTo>
                <a:cubicBezTo>
                  <a:pt x="2556773" y="2498561"/>
                  <a:pt x="2589960" y="3376091"/>
                  <a:pt x="1901701" y="3408046"/>
                </a:cubicBezTo>
                <a:cubicBezTo>
                  <a:pt x="1331149" y="3434536"/>
                  <a:pt x="1273169" y="2690290"/>
                  <a:pt x="956325" y="2419903"/>
                </a:cubicBezTo>
                <a:cubicBezTo>
                  <a:pt x="639481" y="2149516"/>
                  <a:pt x="25217" y="2488730"/>
                  <a:pt x="637" y="1785723"/>
                </a:cubicBezTo>
                <a:close/>
              </a:path>
            </a:pathLst>
          </a:custGeom>
          <a:solidFill>
            <a:srgbClr val="FCE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07351" y="1461345"/>
            <a:ext cx="3684649" cy="4471979"/>
          </a:xfrm>
          <a:custGeom>
            <a:avLst/>
            <a:gdLst>
              <a:gd name="connsiteX0" fmla="*/ 2744967 w 3684649"/>
              <a:gd name="connsiteY0" fmla="*/ 1541 h 4471979"/>
              <a:gd name="connsiteX1" fmla="*/ 3624135 w 3684649"/>
              <a:gd name="connsiteY1" fmla="*/ 202434 h 4471979"/>
              <a:gd name="connsiteX2" fmla="*/ 3684649 w 3684649"/>
              <a:gd name="connsiteY2" fmla="*/ 224020 h 4471979"/>
              <a:gd name="connsiteX3" fmla="*/ 3684649 w 3684649"/>
              <a:gd name="connsiteY3" fmla="*/ 3070388 h 4471979"/>
              <a:gd name="connsiteX4" fmla="*/ 3656707 w 3684649"/>
              <a:gd name="connsiteY4" fmla="*/ 3110108 h 4471979"/>
              <a:gd name="connsiteX5" fmla="*/ 2810190 w 3684649"/>
              <a:gd name="connsiteY5" fmla="*/ 4436018 h 4471979"/>
              <a:gd name="connsiteX6" fmla="*/ 2696021 w 3684649"/>
              <a:gd name="connsiteY6" fmla="*/ 4471979 h 4471979"/>
              <a:gd name="connsiteX7" fmla="*/ 2271655 w 3684649"/>
              <a:gd name="connsiteY7" fmla="*/ 4471979 h 4471979"/>
              <a:gd name="connsiteX8" fmla="*/ 2258460 w 3684649"/>
              <a:gd name="connsiteY8" fmla="*/ 4469056 h 4471979"/>
              <a:gd name="connsiteX9" fmla="*/ 1262858 w 3684649"/>
              <a:gd name="connsiteY9" fmla="*/ 3195561 h 4471979"/>
              <a:gd name="connsiteX10" fmla="*/ 841 w 3684649"/>
              <a:gd name="connsiteY10" fmla="*/ 2358106 h 4471979"/>
              <a:gd name="connsiteX11" fmla="*/ 1301810 w 3684649"/>
              <a:gd name="connsiteY11" fmla="*/ 1247987 h 4471979"/>
              <a:gd name="connsiteX12" fmla="*/ 2744967 w 3684649"/>
              <a:gd name="connsiteY12" fmla="*/ 1541 h 447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4649" h="4471979">
                <a:moveTo>
                  <a:pt x="2744967" y="1541"/>
                </a:moveTo>
                <a:cubicBezTo>
                  <a:pt x="2950882" y="14728"/>
                  <a:pt x="3275652" y="85820"/>
                  <a:pt x="3624135" y="202434"/>
                </a:cubicBezTo>
                <a:lnTo>
                  <a:pt x="3684649" y="224020"/>
                </a:lnTo>
                <a:lnTo>
                  <a:pt x="3684649" y="3070388"/>
                </a:lnTo>
                <a:lnTo>
                  <a:pt x="3656707" y="3110108"/>
                </a:lnTo>
                <a:cubicBezTo>
                  <a:pt x="3412992" y="3505747"/>
                  <a:pt x="3329793" y="4217486"/>
                  <a:pt x="2810190" y="4436018"/>
                </a:cubicBezTo>
                <a:lnTo>
                  <a:pt x="2696021" y="4471979"/>
                </a:lnTo>
                <a:lnTo>
                  <a:pt x="2271655" y="4471979"/>
                </a:lnTo>
                <a:lnTo>
                  <a:pt x="2258460" y="4469056"/>
                </a:lnTo>
                <a:cubicBezTo>
                  <a:pt x="1733344" y="4299494"/>
                  <a:pt x="1628961" y="3507984"/>
                  <a:pt x="1262858" y="3195561"/>
                </a:cubicBezTo>
                <a:cubicBezTo>
                  <a:pt x="844456" y="2838506"/>
                  <a:pt x="33300" y="3286449"/>
                  <a:pt x="841" y="2358106"/>
                </a:cubicBezTo>
                <a:cubicBezTo>
                  <a:pt x="-31618" y="1429762"/>
                  <a:pt x="883407" y="1605042"/>
                  <a:pt x="1301810" y="1247987"/>
                </a:cubicBezTo>
                <a:cubicBezTo>
                  <a:pt x="1914971" y="793553"/>
                  <a:pt x="2086039" y="-40656"/>
                  <a:pt x="2744967" y="1541"/>
                </a:cubicBezTo>
                <a:close/>
              </a:path>
            </a:pathLst>
          </a:custGeom>
          <a:solidFill>
            <a:srgbClr val="FD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405904" y="0"/>
            <a:ext cx="3979925" cy="2084061"/>
          </a:xfrm>
          <a:custGeom>
            <a:avLst/>
            <a:gdLst>
              <a:gd name="connsiteX0" fmla="*/ 1164041 w 3979925"/>
              <a:gd name="connsiteY0" fmla="*/ 0 h 2084061"/>
              <a:gd name="connsiteX1" fmla="*/ 3835560 w 3979925"/>
              <a:gd name="connsiteY1" fmla="*/ 0 h 2084061"/>
              <a:gd name="connsiteX2" fmla="*/ 3853958 w 3979925"/>
              <a:gd name="connsiteY2" fmla="*/ 16029 h 2084061"/>
              <a:gd name="connsiteX3" fmla="*/ 3979745 w 3979925"/>
              <a:gd name="connsiteY3" fmla="*/ 280596 h 2084061"/>
              <a:gd name="connsiteX4" fmla="*/ 2873617 w 3979925"/>
              <a:gd name="connsiteY4" fmla="*/ 1146933 h 2084061"/>
              <a:gd name="connsiteX5" fmla="*/ 1901701 w 3979925"/>
              <a:gd name="connsiteY5" fmla="*/ 2083514 h 2084061"/>
              <a:gd name="connsiteX6" fmla="*/ 956325 w 3979925"/>
              <a:gd name="connsiteY6" fmla="*/ 1299127 h 2084061"/>
              <a:gd name="connsiteX7" fmla="*/ 637 w 3979925"/>
              <a:gd name="connsiteY7" fmla="*/ 795715 h 2084061"/>
              <a:gd name="connsiteX8" fmla="*/ 985822 w 3979925"/>
              <a:gd name="connsiteY8" fmla="*/ 128400 h 2084061"/>
              <a:gd name="connsiteX9" fmla="*/ 1145628 w 3979925"/>
              <a:gd name="connsiteY9" fmla="*/ 16735 h 20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9925" h="2084061">
                <a:moveTo>
                  <a:pt x="1164041" y="0"/>
                </a:moveTo>
                <a:lnTo>
                  <a:pt x="3835560" y="0"/>
                </a:lnTo>
                <a:lnTo>
                  <a:pt x="3853958" y="16029"/>
                </a:lnTo>
                <a:cubicBezTo>
                  <a:pt x="3936109" y="99192"/>
                  <a:pt x="3983225" y="187916"/>
                  <a:pt x="3979745" y="280596"/>
                </a:cubicBezTo>
                <a:cubicBezTo>
                  <a:pt x="3963236" y="720220"/>
                  <a:pt x="3219957" y="967421"/>
                  <a:pt x="2873617" y="1146933"/>
                </a:cubicBezTo>
                <a:cubicBezTo>
                  <a:pt x="2556773" y="1361566"/>
                  <a:pt x="2589960" y="2058148"/>
                  <a:pt x="1901701" y="2083514"/>
                </a:cubicBezTo>
                <a:cubicBezTo>
                  <a:pt x="1331149" y="2104542"/>
                  <a:pt x="1273169" y="1513760"/>
                  <a:pt x="956325" y="1299127"/>
                </a:cubicBezTo>
                <a:cubicBezTo>
                  <a:pt x="639481" y="1084494"/>
                  <a:pt x="25217" y="1353762"/>
                  <a:pt x="637" y="795715"/>
                </a:cubicBezTo>
                <a:cubicBezTo>
                  <a:pt x="-23943" y="237669"/>
                  <a:pt x="668978" y="343033"/>
                  <a:pt x="985822" y="128400"/>
                </a:cubicBezTo>
                <a:cubicBezTo>
                  <a:pt x="1043863" y="94254"/>
                  <a:pt x="1096673" y="56541"/>
                  <a:pt x="1145628" y="16735"/>
                </a:cubicBezTo>
                <a:close/>
              </a:path>
            </a:pathLst>
          </a:cu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" y="1461344"/>
            <a:ext cx="3728314" cy="4533046"/>
          </a:xfrm>
          <a:custGeom>
            <a:avLst/>
            <a:gdLst>
              <a:gd name="connsiteX0" fmla="*/ 1218929 w 3728314"/>
              <a:gd name="connsiteY0" fmla="*/ 1552 h 4533046"/>
              <a:gd name="connsiteX1" fmla="*/ 3706089 w 3728314"/>
              <a:gd name="connsiteY1" fmla="*/ 1284155 h 4533046"/>
              <a:gd name="connsiteX2" fmla="*/ 3728314 w 3728314"/>
              <a:gd name="connsiteY2" fmla="*/ 1353557 h 4533046"/>
              <a:gd name="connsiteX3" fmla="*/ 3728314 w 3728314"/>
              <a:gd name="connsiteY3" fmla="*/ 1659101 h 4533046"/>
              <a:gd name="connsiteX4" fmla="*/ 3696406 w 3728314"/>
              <a:gd name="connsiteY4" fmla="*/ 1773227 h 4533046"/>
              <a:gd name="connsiteX5" fmla="*/ 2276059 w 3728314"/>
              <a:gd name="connsiteY5" fmla="*/ 2963098 h 4533046"/>
              <a:gd name="connsiteX6" fmla="*/ 983574 w 3728314"/>
              <a:gd name="connsiteY6" fmla="*/ 4532130 h 4533046"/>
              <a:gd name="connsiteX7" fmla="*/ 109271 w 3728314"/>
              <a:gd name="connsiteY7" fmla="*/ 3801146 h 4533046"/>
              <a:gd name="connsiteX8" fmla="*/ 0 w 3728314"/>
              <a:gd name="connsiteY8" fmla="*/ 3591767 h 4533046"/>
              <a:gd name="connsiteX9" fmla="*/ 0 w 3728314"/>
              <a:gd name="connsiteY9" fmla="*/ 1044657 h 4533046"/>
              <a:gd name="connsiteX10" fmla="*/ 159874 w 3728314"/>
              <a:gd name="connsiteY10" fmla="*/ 861607 h 4533046"/>
              <a:gd name="connsiteX11" fmla="*/ 1218929 w 3728314"/>
              <a:gd name="connsiteY11" fmla="*/ 1552 h 45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8314" h="4533046">
                <a:moveTo>
                  <a:pt x="1218929" y="1552"/>
                </a:moveTo>
                <a:cubicBezTo>
                  <a:pt x="1820288" y="40063"/>
                  <a:pt x="3428253" y="568990"/>
                  <a:pt x="3706089" y="1284155"/>
                </a:cubicBezTo>
                <a:lnTo>
                  <a:pt x="3728314" y="1353557"/>
                </a:lnTo>
                <a:lnTo>
                  <a:pt x="3728314" y="1659101"/>
                </a:lnTo>
                <a:lnTo>
                  <a:pt x="3696406" y="1773227"/>
                </a:lnTo>
                <a:cubicBezTo>
                  <a:pt x="3486208" y="2349997"/>
                  <a:pt x="2679061" y="2699958"/>
                  <a:pt x="2276059" y="2963098"/>
                </a:cubicBezTo>
                <a:cubicBezTo>
                  <a:pt x="1854710" y="3322667"/>
                  <a:pt x="1898843" y="4489635"/>
                  <a:pt x="983574" y="4532130"/>
                </a:cubicBezTo>
                <a:cubicBezTo>
                  <a:pt x="509362" y="4554147"/>
                  <a:pt x="301414" y="4175793"/>
                  <a:pt x="109271" y="3801146"/>
                </a:cubicBezTo>
                <a:lnTo>
                  <a:pt x="0" y="3591767"/>
                </a:lnTo>
                <a:lnTo>
                  <a:pt x="0" y="1044657"/>
                </a:lnTo>
                <a:lnTo>
                  <a:pt x="159874" y="861607"/>
                </a:lnTo>
                <a:cubicBezTo>
                  <a:pt x="499929" y="434261"/>
                  <a:pt x="721252" y="-30319"/>
                  <a:pt x="1218929" y="1552"/>
                </a:cubicBezTo>
                <a:close/>
              </a:path>
            </a:pathLst>
          </a:custGeom>
          <a:solidFill>
            <a:srgbClr val="FD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E8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34632" y="-1"/>
            <a:ext cx="4257367" cy="1636149"/>
          </a:xfrm>
          <a:custGeom>
            <a:avLst/>
            <a:gdLst>
              <a:gd name="connsiteX0" fmla="*/ 0 w 4331110"/>
              <a:gd name="connsiteY0" fmla="*/ 0 h 1799303"/>
              <a:gd name="connsiteX1" fmla="*/ 4331110 w 4331110"/>
              <a:gd name="connsiteY1" fmla="*/ 0 h 1799303"/>
              <a:gd name="connsiteX2" fmla="*/ 4331110 w 4331110"/>
              <a:gd name="connsiteY2" fmla="*/ 1799303 h 1799303"/>
              <a:gd name="connsiteX3" fmla="*/ 0 w 4331110"/>
              <a:gd name="connsiteY3" fmla="*/ 1799303 h 1799303"/>
              <a:gd name="connsiteX4" fmla="*/ 0 w 4331110"/>
              <a:gd name="connsiteY4" fmla="*/ 0 h 1799303"/>
              <a:gd name="connsiteX0" fmla="*/ 0 w 4331110"/>
              <a:gd name="connsiteY0" fmla="*/ 0 h 2197510"/>
              <a:gd name="connsiteX1" fmla="*/ 4331110 w 4331110"/>
              <a:gd name="connsiteY1" fmla="*/ 0 h 2197510"/>
              <a:gd name="connsiteX2" fmla="*/ 4331110 w 4331110"/>
              <a:gd name="connsiteY2" fmla="*/ 1799303 h 2197510"/>
              <a:gd name="connsiteX3" fmla="*/ 2507226 w 4331110"/>
              <a:gd name="connsiteY3" fmla="*/ 2197510 h 2197510"/>
              <a:gd name="connsiteX4" fmla="*/ 0 w 4331110"/>
              <a:gd name="connsiteY4" fmla="*/ 1799303 h 2197510"/>
              <a:gd name="connsiteX5" fmla="*/ 0 w 4331110"/>
              <a:gd name="connsiteY5" fmla="*/ 0 h 2197510"/>
              <a:gd name="connsiteX0" fmla="*/ 117987 w 4449097"/>
              <a:gd name="connsiteY0" fmla="*/ 0 h 2197510"/>
              <a:gd name="connsiteX1" fmla="*/ 4449097 w 4449097"/>
              <a:gd name="connsiteY1" fmla="*/ 0 h 2197510"/>
              <a:gd name="connsiteX2" fmla="*/ 4449097 w 4449097"/>
              <a:gd name="connsiteY2" fmla="*/ 1799303 h 2197510"/>
              <a:gd name="connsiteX3" fmla="*/ 2625213 w 4449097"/>
              <a:gd name="connsiteY3" fmla="*/ 2197510 h 2197510"/>
              <a:gd name="connsiteX4" fmla="*/ 117987 w 4449097"/>
              <a:gd name="connsiteY4" fmla="*/ 1799303 h 2197510"/>
              <a:gd name="connsiteX5" fmla="*/ 0 w 4449097"/>
              <a:gd name="connsiteY5" fmla="*/ 516193 h 2197510"/>
              <a:gd name="connsiteX6" fmla="*/ 117987 w 4449097"/>
              <a:gd name="connsiteY6" fmla="*/ 0 h 2197510"/>
              <a:gd name="connsiteX0" fmla="*/ 117987 w 4449097"/>
              <a:gd name="connsiteY0" fmla="*/ 0 h 2197510"/>
              <a:gd name="connsiteX1" fmla="*/ 4449097 w 4449097"/>
              <a:gd name="connsiteY1" fmla="*/ 0 h 2197510"/>
              <a:gd name="connsiteX2" fmla="*/ 4449097 w 4449097"/>
              <a:gd name="connsiteY2" fmla="*/ 1799303 h 2197510"/>
              <a:gd name="connsiteX3" fmla="*/ 2625213 w 4449097"/>
              <a:gd name="connsiteY3" fmla="*/ 2197510 h 2197510"/>
              <a:gd name="connsiteX4" fmla="*/ 1150374 w 4449097"/>
              <a:gd name="connsiteY4" fmla="*/ 1017639 h 2197510"/>
              <a:gd name="connsiteX5" fmla="*/ 0 w 4449097"/>
              <a:gd name="connsiteY5" fmla="*/ 516193 h 2197510"/>
              <a:gd name="connsiteX6" fmla="*/ 117987 w 4449097"/>
              <a:gd name="connsiteY6" fmla="*/ 0 h 2197510"/>
              <a:gd name="connsiteX0" fmla="*/ 117987 w 4449097"/>
              <a:gd name="connsiteY0" fmla="*/ 0 h 1946787"/>
              <a:gd name="connsiteX1" fmla="*/ 4449097 w 4449097"/>
              <a:gd name="connsiteY1" fmla="*/ 0 h 1946787"/>
              <a:gd name="connsiteX2" fmla="*/ 4449097 w 4449097"/>
              <a:gd name="connsiteY2" fmla="*/ 1799303 h 1946787"/>
              <a:gd name="connsiteX3" fmla="*/ 1666568 w 4449097"/>
              <a:gd name="connsiteY3" fmla="*/ 1946787 h 1946787"/>
              <a:gd name="connsiteX4" fmla="*/ 1150374 w 4449097"/>
              <a:gd name="connsiteY4" fmla="*/ 1017639 h 1946787"/>
              <a:gd name="connsiteX5" fmla="*/ 0 w 4449097"/>
              <a:gd name="connsiteY5" fmla="*/ 516193 h 1946787"/>
              <a:gd name="connsiteX6" fmla="*/ 117987 w 4449097"/>
              <a:gd name="connsiteY6" fmla="*/ 0 h 1946787"/>
              <a:gd name="connsiteX0" fmla="*/ 117987 w 4449097"/>
              <a:gd name="connsiteY0" fmla="*/ 0 h 1946787"/>
              <a:gd name="connsiteX1" fmla="*/ 4449097 w 4449097"/>
              <a:gd name="connsiteY1" fmla="*/ 0 h 1946787"/>
              <a:gd name="connsiteX2" fmla="*/ 4449097 w 4449097"/>
              <a:gd name="connsiteY2" fmla="*/ 1799303 h 1946787"/>
              <a:gd name="connsiteX3" fmla="*/ 1666568 w 4449097"/>
              <a:gd name="connsiteY3" fmla="*/ 1946787 h 1946787"/>
              <a:gd name="connsiteX4" fmla="*/ 1150374 w 4449097"/>
              <a:gd name="connsiteY4" fmla="*/ 1017639 h 1946787"/>
              <a:gd name="connsiteX5" fmla="*/ 0 w 4449097"/>
              <a:gd name="connsiteY5" fmla="*/ 516193 h 1946787"/>
              <a:gd name="connsiteX6" fmla="*/ 117987 w 4449097"/>
              <a:gd name="connsiteY6" fmla="*/ 0 h 1946787"/>
              <a:gd name="connsiteX0" fmla="*/ 117987 w 4449097"/>
              <a:gd name="connsiteY0" fmla="*/ 0 h 1982479"/>
              <a:gd name="connsiteX1" fmla="*/ 4449097 w 4449097"/>
              <a:gd name="connsiteY1" fmla="*/ 0 h 1982479"/>
              <a:gd name="connsiteX2" fmla="*/ 4449097 w 4449097"/>
              <a:gd name="connsiteY2" fmla="*/ 1799303 h 1982479"/>
              <a:gd name="connsiteX3" fmla="*/ 1666568 w 4449097"/>
              <a:gd name="connsiteY3" fmla="*/ 1946787 h 1982479"/>
              <a:gd name="connsiteX4" fmla="*/ 1150374 w 4449097"/>
              <a:gd name="connsiteY4" fmla="*/ 1017639 h 1982479"/>
              <a:gd name="connsiteX5" fmla="*/ 0 w 4449097"/>
              <a:gd name="connsiteY5" fmla="*/ 516193 h 1982479"/>
              <a:gd name="connsiteX6" fmla="*/ 117987 w 4449097"/>
              <a:gd name="connsiteY6" fmla="*/ 0 h 1982479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81372"/>
              <a:gd name="connsiteX1" fmla="*/ 4449097 w 4449097"/>
              <a:gd name="connsiteY1" fmla="*/ 0 h 1981372"/>
              <a:gd name="connsiteX2" fmla="*/ 4449097 w 4449097"/>
              <a:gd name="connsiteY2" fmla="*/ 1799303 h 1981372"/>
              <a:gd name="connsiteX3" fmla="*/ 3746092 w 4449097"/>
              <a:gd name="connsiteY3" fmla="*/ 1710813 h 1981372"/>
              <a:gd name="connsiteX4" fmla="*/ 1666568 w 4449097"/>
              <a:gd name="connsiteY4" fmla="*/ 1946787 h 1981372"/>
              <a:gd name="connsiteX5" fmla="*/ 1150374 w 4449097"/>
              <a:gd name="connsiteY5" fmla="*/ 1017639 h 1981372"/>
              <a:gd name="connsiteX6" fmla="*/ 0 w 4449097"/>
              <a:gd name="connsiteY6" fmla="*/ 516193 h 1981372"/>
              <a:gd name="connsiteX7" fmla="*/ 117987 w 4449097"/>
              <a:gd name="connsiteY7" fmla="*/ 0 h 1981372"/>
              <a:gd name="connsiteX0" fmla="*/ 117987 w 4463846"/>
              <a:gd name="connsiteY0" fmla="*/ 0 h 1981372"/>
              <a:gd name="connsiteX1" fmla="*/ 4449097 w 4463846"/>
              <a:gd name="connsiteY1" fmla="*/ 0 h 1981372"/>
              <a:gd name="connsiteX2" fmla="*/ 4463846 w 4463846"/>
              <a:gd name="connsiteY2" fmla="*/ 1415845 h 1981372"/>
              <a:gd name="connsiteX3" fmla="*/ 3746092 w 4463846"/>
              <a:gd name="connsiteY3" fmla="*/ 1710813 h 1981372"/>
              <a:gd name="connsiteX4" fmla="*/ 1666568 w 4463846"/>
              <a:gd name="connsiteY4" fmla="*/ 1946787 h 1981372"/>
              <a:gd name="connsiteX5" fmla="*/ 1150374 w 4463846"/>
              <a:gd name="connsiteY5" fmla="*/ 1017639 h 1981372"/>
              <a:gd name="connsiteX6" fmla="*/ 0 w 4463846"/>
              <a:gd name="connsiteY6" fmla="*/ 516193 h 1981372"/>
              <a:gd name="connsiteX7" fmla="*/ 117987 w 4463846"/>
              <a:gd name="connsiteY7" fmla="*/ 0 h 1981372"/>
              <a:gd name="connsiteX0" fmla="*/ 117987 w 4463846"/>
              <a:gd name="connsiteY0" fmla="*/ 0 h 1966294"/>
              <a:gd name="connsiteX1" fmla="*/ 4449097 w 4463846"/>
              <a:gd name="connsiteY1" fmla="*/ 0 h 1966294"/>
              <a:gd name="connsiteX2" fmla="*/ 4463846 w 4463846"/>
              <a:gd name="connsiteY2" fmla="*/ 1415845 h 1966294"/>
              <a:gd name="connsiteX3" fmla="*/ 3436375 w 4463846"/>
              <a:gd name="connsiteY3" fmla="*/ 1356851 h 1966294"/>
              <a:gd name="connsiteX4" fmla="*/ 1666568 w 4463846"/>
              <a:gd name="connsiteY4" fmla="*/ 1946787 h 1966294"/>
              <a:gd name="connsiteX5" fmla="*/ 1150374 w 4463846"/>
              <a:gd name="connsiteY5" fmla="*/ 1017639 h 1966294"/>
              <a:gd name="connsiteX6" fmla="*/ 0 w 4463846"/>
              <a:gd name="connsiteY6" fmla="*/ 516193 h 1966294"/>
              <a:gd name="connsiteX7" fmla="*/ 117987 w 4463846"/>
              <a:gd name="connsiteY7" fmla="*/ 0 h 1966294"/>
              <a:gd name="connsiteX0" fmla="*/ 117987 w 4463846"/>
              <a:gd name="connsiteY0" fmla="*/ 0 h 1966294"/>
              <a:gd name="connsiteX1" fmla="*/ 4449097 w 4463846"/>
              <a:gd name="connsiteY1" fmla="*/ 0 h 1966294"/>
              <a:gd name="connsiteX2" fmla="*/ 4463846 w 4463846"/>
              <a:gd name="connsiteY2" fmla="*/ 1415845 h 1966294"/>
              <a:gd name="connsiteX3" fmla="*/ 3436375 w 4463846"/>
              <a:gd name="connsiteY3" fmla="*/ 1356851 h 1966294"/>
              <a:gd name="connsiteX4" fmla="*/ 1666568 w 4463846"/>
              <a:gd name="connsiteY4" fmla="*/ 1946787 h 1966294"/>
              <a:gd name="connsiteX5" fmla="*/ 1150374 w 4463846"/>
              <a:gd name="connsiteY5" fmla="*/ 1017639 h 1966294"/>
              <a:gd name="connsiteX6" fmla="*/ 0 w 4463846"/>
              <a:gd name="connsiteY6" fmla="*/ 516193 h 1966294"/>
              <a:gd name="connsiteX7" fmla="*/ 117987 w 4463846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371600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79951"/>
              <a:gd name="connsiteY0" fmla="*/ 0 h 1966294"/>
              <a:gd name="connsiteX1" fmla="*/ 4449097 w 4479951"/>
              <a:gd name="connsiteY1" fmla="*/ 0 h 1966294"/>
              <a:gd name="connsiteX2" fmla="*/ 4434350 w 4479951"/>
              <a:gd name="connsiteY2" fmla="*/ 1076632 h 1966294"/>
              <a:gd name="connsiteX3" fmla="*/ 3436375 w 4479951"/>
              <a:gd name="connsiteY3" fmla="*/ 1356851 h 1966294"/>
              <a:gd name="connsiteX4" fmla="*/ 1666568 w 4479951"/>
              <a:gd name="connsiteY4" fmla="*/ 1946787 h 1966294"/>
              <a:gd name="connsiteX5" fmla="*/ 1150374 w 4479951"/>
              <a:gd name="connsiteY5" fmla="*/ 1017639 h 1966294"/>
              <a:gd name="connsiteX6" fmla="*/ 0 w 4479951"/>
              <a:gd name="connsiteY6" fmla="*/ 516193 h 1966294"/>
              <a:gd name="connsiteX7" fmla="*/ 117987 w 4479951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8"/>
              <a:gd name="connsiteY0" fmla="*/ 0 h 1970418"/>
              <a:gd name="connsiteX1" fmla="*/ 4449097 w 4449098"/>
              <a:gd name="connsiteY1" fmla="*/ 0 h 1970418"/>
              <a:gd name="connsiteX2" fmla="*/ 4449098 w 4449098"/>
              <a:gd name="connsiteY2" fmla="*/ 1091380 h 1970418"/>
              <a:gd name="connsiteX3" fmla="*/ 3436375 w 4449098"/>
              <a:gd name="connsiteY3" fmla="*/ 1356851 h 1970418"/>
              <a:gd name="connsiteX4" fmla="*/ 1666568 w 4449098"/>
              <a:gd name="connsiteY4" fmla="*/ 1946787 h 1970418"/>
              <a:gd name="connsiteX5" fmla="*/ 1150374 w 4449098"/>
              <a:gd name="connsiteY5" fmla="*/ 1017639 h 1970418"/>
              <a:gd name="connsiteX6" fmla="*/ 0 w 4449098"/>
              <a:gd name="connsiteY6" fmla="*/ 516193 h 1970418"/>
              <a:gd name="connsiteX7" fmla="*/ 117987 w 4449098"/>
              <a:gd name="connsiteY7" fmla="*/ 0 h 1970418"/>
              <a:gd name="connsiteX0" fmla="*/ 117987 w 4449098"/>
              <a:gd name="connsiteY0" fmla="*/ 0 h 1946991"/>
              <a:gd name="connsiteX1" fmla="*/ 4449097 w 4449098"/>
              <a:gd name="connsiteY1" fmla="*/ 0 h 1946991"/>
              <a:gd name="connsiteX2" fmla="*/ 4449098 w 4449098"/>
              <a:gd name="connsiteY2" fmla="*/ 1091380 h 1946991"/>
              <a:gd name="connsiteX3" fmla="*/ 1666568 w 4449098"/>
              <a:gd name="connsiteY3" fmla="*/ 1946787 h 1946991"/>
              <a:gd name="connsiteX4" fmla="*/ 1150374 w 4449098"/>
              <a:gd name="connsiteY4" fmla="*/ 1017639 h 1946991"/>
              <a:gd name="connsiteX5" fmla="*/ 0 w 4449098"/>
              <a:gd name="connsiteY5" fmla="*/ 516193 h 1946991"/>
              <a:gd name="connsiteX6" fmla="*/ 117987 w 4449098"/>
              <a:gd name="connsiteY6" fmla="*/ 0 h 1946991"/>
              <a:gd name="connsiteX0" fmla="*/ 117987 w 4449098"/>
              <a:gd name="connsiteY0" fmla="*/ 0 h 1843800"/>
              <a:gd name="connsiteX1" fmla="*/ 4449097 w 4449098"/>
              <a:gd name="connsiteY1" fmla="*/ 0 h 1843800"/>
              <a:gd name="connsiteX2" fmla="*/ 4449098 w 4449098"/>
              <a:gd name="connsiteY2" fmla="*/ 1091380 h 1843800"/>
              <a:gd name="connsiteX3" fmla="*/ 3008671 w 4449098"/>
              <a:gd name="connsiteY3" fmla="*/ 1843549 h 1843800"/>
              <a:gd name="connsiteX4" fmla="*/ 1150374 w 4449098"/>
              <a:gd name="connsiteY4" fmla="*/ 1017639 h 1843800"/>
              <a:gd name="connsiteX5" fmla="*/ 0 w 4449098"/>
              <a:gd name="connsiteY5" fmla="*/ 516193 h 1843800"/>
              <a:gd name="connsiteX6" fmla="*/ 117987 w 4449098"/>
              <a:gd name="connsiteY6" fmla="*/ 0 h 1843800"/>
              <a:gd name="connsiteX0" fmla="*/ 117987 w 4449098"/>
              <a:gd name="connsiteY0" fmla="*/ 0 h 1912807"/>
              <a:gd name="connsiteX1" fmla="*/ 4449097 w 4449098"/>
              <a:gd name="connsiteY1" fmla="*/ 0 h 1912807"/>
              <a:gd name="connsiteX2" fmla="*/ 4449098 w 4449098"/>
              <a:gd name="connsiteY2" fmla="*/ 1091380 h 1912807"/>
              <a:gd name="connsiteX3" fmla="*/ 3008671 w 4449098"/>
              <a:gd name="connsiteY3" fmla="*/ 1843549 h 1912807"/>
              <a:gd name="connsiteX4" fmla="*/ 1150374 w 4449098"/>
              <a:gd name="connsiteY4" fmla="*/ 1017639 h 1912807"/>
              <a:gd name="connsiteX5" fmla="*/ 0 w 4449098"/>
              <a:gd name="connsiteY5" fmla="*/ 516193 h 1912807"/>
              <a:gd name="connsiteX6" fmla="*/ 117987 w 4449098"/>
              <a:gd name="connsiteY6" fmla="*/ 0 h 1912807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752"/>
              <a:gd name="connsiteX1" fmla="*/ 4449097 w 4449098"/>
              <a:gd name="connsiteY1" fmla="*/ 0 h 1843752"/>
              <a:gd name="connsiteX2" fmla="*/ 4449098 w 4449098"/>
              <a:gd name="connsiteY2" fmla="*/ 1091380 h 1843752"/>
              <a:gd name="connsiteX3" fmla="*/ 3008671 w 4449098"/>
              <a:gd name="connsiteY3" fmla="*/ 1843549 h 1843752"/>
              <a:gd name="connsiteX4" fmla="*/ 1784554 w 4449098"/>
              <a:gd name="connsiteY4" fmla="*/ 1150374 h 1843752"/>
              <a:gd name="connsiteX5" fmla="*/ 0 w 4449098"/>
              <a:gd name="connsiteY5" fmla="*/ 516193 h 1843752"/>
              <a:gd name="connsiteX6" fmla="*/ 117987 w 4449098"/>
              <a:gd name="connsiteY6" fmla="*/ 0 h 1843752"/>
              <a:gd name="connsiteX0" fmla="*/ 29497 w 4360608"/>
              <a:gd name="connsiteY0" fmla="*/ 0 h 1843696"/>
              <a:gd name="connsiteX1" fmla="*/ 4360607 w 4360608"/>
              <a:gd name="connsiteY1" fmla="*/ 0 h 1843696"/>
              <a:gd name="connsiteX2" fmla="*/ 4360608 w 4360608"/>
              <a:gd name="connsiteY2" fmla="*/ 1091380 h 1843696"/>
              <a:gd name="connsiteX3" fmla="*/ 2920181 w 4360608"/>
              <a:gd name="connsiteY3" fmla="*/ 1843549 h 1843696"/>
              <a:gd name="connsiteX4" fmla="*/ 1696064 w 4360608"/>
              <a:gd name="connsiteY4" fmla="*/ 1150374 h 1843696"/>
              <a:gd name="connsiteX5" fmla="*/ 0 w 4360608"/>
              <a:gd name="connsiteY5" fmla="*/ 530942 h 1843696"/>
              <a:gd name="connsiteX6" fmla="*/ 29497 w 4360608"/>
              <a:gd name="connsiteY6" fmla="*/ 0 h 1843696"/>
              <a:gd name="connsiteX0" fmla="*/ 29812 w 4360923"/>
              <a:gd name="connsiteY0" fmla="*/ 0 h 1843696"/>
              <a:gd name="connsiteX1" fmla="*/ 4360922 w 4360923"/>
              <a:gd name="connsiteY1" fmla="*/ 0 h 1843696"/>
              <a:gd name="connsiteX2" fmla="*/ 4360923 w 4360923"/>
              <a:gd name="connsiteY2" fmla="*/ 1091380 h 1843696"/>
              <a:gd name="connsiteX3" fmla="*/ 2920496 w 4360923"/>
              <a:gd name="connsiteY3" fmla="*/ 1843549 h 1843696"/>
              <a:gd name="connsiteX4" fmla="*/ 1696379 w 4360923"/>
              <a:gd name="connsiteY4" fmla="*/ 1150374 h 1843696"/>
              <a:gd name="connsiteX5" fmla="*/ 315 w 4360923"/>
              <a:gd name="connsiteY5" fmla="*/ 530942 h 1843696"/>
              <a:gd name="connsiteX6" fmla="*/ 29812 w 4360923"/>
              <a:gd name="connsiteY6" fmla="*/ 0 h 1843696"/>
              <a:gd name="connsiteX0" fmla="*/ 29812 w 4360923"/>
              <a:gd name="connsiteY0" fmla="*/ 0 h 1843696"/>
              <a:gd name="connsiteX1" fmla="*/ 4360922 w 4360923"/>
              <a:gd name="connsiteY1" fmla="*/ 0 h 1843696"/>
              <a:gd name="connsiteX2" fmla="*/ 4360923 w 4360923"/>
              <a:gd name="connsiteY2" fmla="*/ 1091380 h 1843696"/>
              <a:gd name="connsiteX3" fmla="*/ 2920496 w 4360923"/>
              <a:gd name="connsiteY3" fmla="*/ 1843549 h 1843696"/>
              <a:gd name="connsiteX4" fmla="*/ 1696379 w 4360923"/>
              <a:gd name="connsiteY4" fmla="*/ 1150374 h 1843696"/>
              <a:gd name="connsiteX5" fmla="*/ 315 w 4360923"/>
              <a:gd name="connsiteY5" fmla="*/ 530942 h 1843696"/>
              <a:gd name="connsiteX6" fmla="*/ 29812 w 4360923"/>
              <a:gd name="connsiteY6" fmla="*/ 0 h 1843696"/>
              <a:gd name="connsiteX0" fmla="*/ 33370 w 4364481"/>
              <a:gd name="connsiteY0" fmla="*/ 0 h 1843696"/>
              <a:gd name="connsiteX1" fmla="*/ 4364480 w 4364481"/>
              <a:gd name="connsiteY1" fmla="*/ 0 h 1843696"/>
              <a:gd name="connsiteX2" fmla="*/ 4364481 w 4364481"/>
              <a:gd name="connsiteY2" fmla="*/ 1091380 h 1843696"/>
              <a:gd name="connsiteX3" fmla="*/ 2924054 w 4364481"/>
              <a:gd name="connsiteY3" fmla="*/ 1843549 h 1843696"/>
              <a:gd name="connsiteX4" fmla="*/ 1699937 w 4364481"/>
              <a:gd name="connsiteY4" fmla="*/ 1150374 h 1843696"/>
              <a:gd name="connsiteX5" fmla="*/ 3873 w 4364481"/>
              <a:gd name="connsiteY5" fmla="*/ 530942 h 1843696"/>
              <a:gd name="connsiteX6" fmla="*/ 33370 w 4364481"/>
              <a:gd name="connsiteY6" fmla="*/ 0 h 1843696"/>
              <a:gd name="connsiteX0" fmla="*/ 33370 w 4364481"/>
              <a:gd name="connsiteY0" fmla="*/ 0 h 1843690"/>
              <a:gd name="connsiteX1" fmla="*/ 4364480 w 4364481"/>
              <a:gd name="connsiteY1" fmla="*/ 0 h 1843690"/>
              <a:gd name="connsiteX2" fmla="*/ 4364481 w 4364481"/>
              <a:gd name="connsiteY2" fmla="*/ 1091380 h 1843690"/>
              <a:gd name="connsiteX3" fmla="*/ 2924054 w 4364481"/>
              <a:gd name="connsiteY3" fmla="*/ 1843549 h 1843690"/>
              <a:gd name="connsiteX4" fmla="*/ 1699937 w 4364481"/>
              <a:gd name="connsiteY4" fmla="*/ 1150374 h 1843690"/>
              <a:gd name="connsiteX5" fmla="*/ 3873 w 4364481"/>
              <a:gd name="connsiteY5" fmla="*/ 648929 h 1843690"/>
              <a:gd name="connsiteX6" fmla="*/ 33370 w 4364481"/>
              <a:gd name="connsiteY6" fmla="*/ 0 h 1843690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2451751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76369"/>
              <a:gd name="connsiteX1" fmla="*/ 4482113 w 4482114"/>
              <a:gd name="connsiteY1" fmla="*/ 0 h 1876369"/>
              <a:gd name="connsiteX2" fmla="*/ 4482114 w 4482114"/>
              <a:gd name="connsiteY2" fmla="*/ 1091380 h 1876369"/>
              <a:gd name="connsiteX3" fmla="*/ 3454643 w 4482114"/>
              <a:gd name="connsiteY3" fmla="*/ 1607573 h 1876369"/>
              <a:gd name="connsiteX4" fmla="*/ 2451751 w 4482114"/>
              <a:gd name="connsiteY4" fmla="*/ 1843549 h 1876369"/>
              <a:gd name="connsiteX5" fmla="*/ 1861815 w 4482114"/>
              <a:gd name="connsiteY5" fmla="*/ 899652 h 1876369"/>
              <a:gd name="connsiteX6" fmla="*/ 121506 w 4482114"/>
              <a:gd name="connsiteY6" fmla="*/ 648929 h 1876369"/>
              <a:gd name="connsiteX7" fmla="*/ 151003 w 4482114"/>
              <a:gd name="connsiteY7" fmla="*/ 0 h 1876369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846113"/>
              <a:gd name="connsiteY0" fmla="*/ 0 h 1917107"/>
              <a:gd name="connsiteX1" fmla="*/ 4482113 w 4846113"/>
              <a:gd name="connsiteY1" fmla="*/ 0 h 1917107"/>
              <a:gd name="connsiteX2" fmla="*/ 4482114 w 4846113"/>
              <a:gd name="connsiteY2" fmla="*/ 1091380 h 1917107"/>
              <a:gd name="connsiteX3" fmla="*/ 3602127 w 4846113"/>
              <a:gd name="connsiteY3" fmla="*/ 1769805 h 1917107"/>
              <a:gd name="connsiteX4" fmla="*/ 2451751 w 4846113"/>
              <a:gd name="connsiteY4" fmla="*/ 1843549 h 1917107"/>
              <a:gd name="connsiteX5" fmla="*/ 1861815 w 4846113"/>
              <a:gd name="connsiteY5" fmla="*/ 899652 h 1917107"/>
              <a:gd name="connsiteX6" fmla="*/ 121506 w 4846113"/>
              <a:gd name="connsiteY6" fmla="*/ 648929 h 1917107"/>
              <a:gd name="connsiteX7" fmla="*/ 151003 w 4846113"/>
              <a:gd name="connsiteY7" fmla="*/ 0 h 1917107"/>
              <a:gd name="connsiteX0" fmla="*/ 151003 w 4801761"/>
              <a:gd name="connsiteY0" fmla="*/ 0 h 1917107"/>
              <a:gd name="connsiteX1" fmla="*/ 4482113 w 4801761"/>
              <a:gd name="connsiteY1" fmla="*/ 0 h 1917107"/>
              <a:gd name="connsiteX2" fmla="*/ 4482114 w 4801761"/>
              <a:gd name="connsiteY2" fmla="*/ 1091380 h 1917107"/>
              <a:gd name="connsiteX3" fmla="*/ 3602127 w 4801761"/>
              <a:gd name="connsiteY3" fmla="*/ 1769805 h 1917107"/>
              <a:gd name="connsiteX4" fmla="*/ 2451751 w 4801761"/>
              <a:gd name="connsiteY4" fmla="*/ 1843549 h 1917107"/>
              <a:gd name="connsiteX5" fmla="*/ 1861815 w 4801761"/>
              <a:gd name="connsiteY5" fmla="*/ 899652 h 1917107"/>
              <a:gd name="connsiteX6" fmla="*/ 121506 w 4801761"/>
              <a:gd name="connsiteY6" fmla="*/ 648929 h 1917107"/>
              <a:gd name="connsiteX7" fmla="*/ 151003 w 4801761"/>
              <a:gd name="connsiteY7" fmla="*/ 0 h 1917107"/>
              <a:gd name="connsiteX0" fmla="*/ 151003 w 5157612"/>
              <a:gd name="connsiteY0" fmla="*/ 0 h 1917107"/>
              <a:gd name="connsiteX1" fmla="*/ 4482113 w 5157612"/>
              <a:gd name="connsiteY1" fmla="*/ 0 h 1917107"/>
              <a:gd name="connsiteX2" fmla="*/ 4482114 w 5157612"/>
              <a:gd name="connsiteY2" fmla="*/ 1091380 h 1917107"/>
              <a:gd name="connsiteX3" fmla="*/ 3602127 w 5157612"/>
              <a:gd name="connsiteY3" fmla="*/ 1769805 h 1917107"/>
              <a:gd name="connsiteX4" fmla="*/ 2451751 w 5157612"/>
              <a:gd name="connsiteY4" fmla="*/ 1843549 h 1917107"/>
              <a:gd name="connsiteX5" fmla="*/ 1861815 w 5157612"/>
              <a:gd name="connsiteY5" fmla="*/ 899652 h 1917107"/>
              <a:gd name="connsiteX6" fmla="*/ 121506 w 5157612"/>
              <a:gd name="connsiteY6" fmla="*/ 648929 h 1917107"/>
              <a:gd name="connsiteX7" fmla="*/ 151003 w 5157612"/>
              <a:gd name="connsiteY7" fmla="*/ 0 h 1917107"/>
              <a:gd name="connsiteX0" fmla="*/ 151003 w 4547297"/>
              <a:gd name="connsiteY0" fmla="*/ 0 h 1917107"/>
              <a:gd name="connsiteX1" fmla="*/ 4482113 w 4547297"/>
              <a:gd name="connsiteY1" fmla="*/ 0 h 1917107"/>
              <a:gd name="connsiteX2" fmla="*/ 4482114 w 4547297"/>
              <a:gd name="connsiteY2" fmla="*/ 1091380 h 1917107"/>
              <a:gd name="connsiteX3" fmla="*/ 3602127 w 4547297"/>
              <a:gd name="connsiteY3" fmla="*/ 1769805 h 1917107"/>
              <a:gd name="connsiteX4" fmla="*/ 2451751 w 4547297"/>
              <a:gd name="connsiteY4" fmla="*/ 1843549 h 1917107"/>
              <a:gd name="connsiteX5" fmla="*/ 1861815 w 4547297"/>
              <a:gd name="connsiteY5" fmla="*/ 899652 h 1917107"/>
              <a:gd name="connsiteX6" fmla="*/ 121506 w 4547297"/>
              <a:gd name="connsiteY6" fmla="*/ 648929 h 1917107"/>
              <a:gd name="connsiteX7" fmla="*/ 151003 w 4547297"/>
              <a:gd name="connsiteY7" fmla="*/ 0 h 1917107"/>
              <a:gd name="connsiteX0" fmla="*/ 151003 w 4482170"/>
              <a:gd name="connsiteY0" fmla="*/ 0 h 1917107"/>
              <a:gd name="connsiteX1" fmla="*/ 4482113 w 4482170"/>
              <a:gd name="connsiteY1" fmla="*/ 0 h 1917107"/>
              <a:gd name="connsiteX2" fmla="*/ 4482114 w 4482170"/>
              <a:gd name="connsiteY2" fmla="*/ 1091380 h 1917107"/>
              <a:gd name="connsiteX3" fmla="*/ 3602127 w 4482170"/>
              <a:gd name="connsiteY3" fmla="*/ 1769805 h 1917107"/>
              <a:gd name="connsiteX4" fmla="*/ 2451751 w 4482170"/>
              <a:gd name="connsiteY4" fmla="*/ 1843549 h 1917107"/>
              <a:gd name="connsiteX5" fmla="*/ 1861815 w 4482170"/>
              <a:gd name="connsiteY5" fmla="*/ 899652 h 1917107"/>
              <a:gd name="connsiteX6" fmla="*/ 121506 w 4482170"/>
              <a:gd name="connsiteY6" fmla="*/ 648929 h 1917107"/>
              <a:gd name="connsiteX7" fmla="*/ 151003 w 4482170"/>
              <a:gd name="connsiteY7" fmla="*/ 0 h 1917107"/>
              <a:gd name="connsiteX0" fmla="*/ 151003 w 4482158"/>
              <a:gd name="connsiteY0" fmla="*/ 0 h 1917107"/>
              <a:gd name="connsiteX1" fmla="*/ 4482113 w 4482158"/>
              <a:gd name="connsiteY1" fmla="*/ 0 h 1917107"/>
              <a:gd name="connsiteX2" fmla="*/ 4482114 w 4482158"/>
              <a:gd name="connsiteY2" fmla="*/ 1091380 h 1917107"/>
              <a:gd name="connsiteX3" fmla="*/ 3602127 w 4482158"/>
              <a:gd name="connsiteY3" fmla="*/ 1769805 h 1917107"/>
              <a:gd name="connsiteX4" fmla="*/ 2451751 w 4482158"/>
              <a:gd name="connsiteY4" fmla="*/ 1843549 h 1917107"/>
              <a:gd name="connsiteX5" fmla="*/ 1861815 w 4482158"/>
              <a:gd name="connsiteY5" fmla="*/ 899652 h 1917107"/>
              <a:gd name="connsiteX6" fmla="*/ 121506 w 4482158"/>
              <a:gd name="connsiteY6" fmla="*/ 648929 h 1917107"/>
              <a:gd name="connsiteX7" fmla="*/ 151003 w 4482158"/>
              <a:gd name="connsiteY7" fmla="*/ 0 h 1917107"/>
              <a:gd name="connsiteX0" fmla="*/ 151003 w 4482157"/>
              <a:gd name="connsiteY0" fmla="*/ 0 h 1935397"/>
              <a:gd name="connsiteX1" fmla="*/ 4482113 w 4482157"/>
              <a:gd name="connsiteY1" fmla="*/ 0 h 1935397"/>
              <a:gd name="connsiteX2" fmla="*/ 4482114 w 4482157"/>
              <a:gd name="connsiteY2" fmla="*/ 1091380 h 1935397"/>
              <a:gd name="connsiteX3" fmla="*/ 3587379 w 4482157"/>
              <a:gd name="connsiteY3" fmla="*/ 1814051 h 1935397"/>
              <a:gd name="connsiteX4" fmla="*/ 2451751 w 4482157"/>
              <a:gd name="connsiteY4" fmla="*/ 1843549 h 1935397"/>
              <a:gd name="connsiteX5" fmla="*/ 1861815 w 4482157"/>
              <a:gd name="connsiteY5" fmla="*/ 899652 h 1935397"/>
              <a:gd name="connsiteX6" fmla="*/ 121506 w 4482157"/>
              <a:gd name="connsiteY6" fmla="*/ 648929 h 1935397"/>
              <a:gd name="connsiteX7" fmla="*/ 151003 w 4482157"/>
              <a:gd name="connsiteY7" fmla="*/ 0 h 1935397"/>
              <a:gd name="connsiteX0" fmla="*/ 151003 w 4482157"/>
              <a:gd name="connsiteY0" fmla="*/ 0 h 1946019"/>
              <a:gd name="connsiteX1" fmla="*/ 4482113 w 4482157"/>
              <a:gd name="connsiteY1" fmla="*/ 0 h 1946019"/>
              <a:gd name="connsiteX2" fmla="*/ 4482114 w 4482157"/>
              <a:gd name="connsiteY2" fmla="*/ 1091380 h 1946019"/>
              <a:gd name="connsiteX3" fmla="*/ 3587379 w 4482157"/>
              <a:gd name="connsiteY3" fmla="*/ 1814051 h 1946019"/>
              <a:gd name="connsiteX4" fmla="*/ 3071186 w 4482157"/>
              <a:gd name="connsiteY4" fmla="*/ 1917289 h 1946019"/>
              <a:gd name="connsiteX5" fmla="*/ 2451751 w 4482157"/>
              <a:gd name="connsiteY5" fmla="*/ 1843549 h 1946019"/>
              <a:gd name="connsiteX6" fmla="*/ 1861815 w 4482157"/>
              <a:gd name="connsiteY6" fmla="*/ 899652 h 1946019"/>
              <a:gd name="connsiteX7" fmla="*/ 121506 w 4482157"/>
              <a:gd name="connsiteY7" fmla="*/ 648929 h 1946019"/>
              <a:gd name="connsiteX8" fmla="*/ 151003 w 4482157"/>
              <a:gd name="connsiteY8" fmla="*/ 0 h 1946019"/>
              <a:gd name="connsiteX0" fmla="*/ 151003 w 4482247"/>
              <a:gd name="connsiteY0" fmla="*/ 0 h 1946019"/>
              <a:gd name="connsiteX1" fmla="*/ 4482113 w 4482247"/>
              <a:gd name="connsiteY1" fmla="*/ 0 h 1946019"/>
              <a:gd name="connsiteX2" fmla="*/ 4482114 w 4482247"/>
              <a:gd name="connsiteY2" fmla="*/ 1091380 h 1946019"/>
              <a:gd name="connsiteX3" fmla="*/ 3970837 w 4482247"/>
              <a:gd name="connsiteY3" fmla="*/ 1592825 h 1946019"/>
              <a:gd name="connsiteX4" fmla="*/ 3071186 w 4482247"/>
              <a:gd name="connsiteY4" fmla="*/ 1917289 h 1946019"/>
              <a:gd name="connsiteX5" fmla="*/ 2451751 w 4482247"/>
              <a:gd name="connsiteY5" fmla="*/ 1843549 h 1946019"/>
              <a:gd name="connsiteX6" fmla="*/ 1861815 w 4482247"/>
              <a:gd name="connsiteY6" fmla="*/ 899652 h 1946019"/>
              <a:gd name="connsiteX7" fmla="*/ 121506 w 4482247"/>
              <a:gd name="connsiteY7" fmla="*/ 648929 h 1946019"/>
              <a:gd name="connsiteX8" fmla="*/ 151003 w 4482247"/>
              <a:gd name="connsiteY8" fmla="*/ 0 h 1946019"/>
              <a:gd name="connsiteX0" fmla="*/ 151003 w 4482247"/>
              <a:gd name="connsiteY0" fmla="*/ 0 h 1946019"/>
              <a:gd name="connsiteX1" fmla="*/ 4482113 w 4482247"/>
              <a:gd name="connsiteY1" fmla="*/ 0 h 1946019"/>
              <a:gd name="connsiteX2" fmla="*/ 4482114 w 4482247"/>
              <a:gd name="connsiteY2" fmla="*/ 1091380 h 1946019"/>
              <a:gd name="connsiteX3" fmla="*/ 3970837 w 4482247"/>
              <a:gd name="connsiteY3" fmla="*/ 1592825 h 1946019"/>
              <a:gd name="connsiteX4" fmla="*/ 3071186 w 4482247"/>
              <a:gd name="connsiteY4" fmla="*/ 1917289 h 1946019"/>
              <a:gd name="connsiteX5" fmla="*/ 2451751 w 4482247"/>
              <a:gd name="connsiteY5" fmla="*/ 1843549 h 1946019"/>
              <a:gd name="connsiteX6" fmla="*/ 1861815 w 4482247"/>
              <a:gd name="connsiteY6" fmla="*/ 899652 h 1946019"/>
              <a:gd name="connsiteX7" fmla="*/ 121506 w 4482247"/>
              <a:gd name="connsiteY7" fmla="*/ 648929 h 1946019"/>
              <a:gd name="connsiteX8" fmla="*/ 151003 w 4482247"/>
              <a:gd name="connsiteY8" fmla="*/ 0 h 1946019"/>
              <a:gd name="connsiteX0" fmla="*/ 151003 w 4482222"/>
              <a:gd name="connsiteY0" fmla="*/ 0 h 1946019"/>
              <a:gd name="connsiteX1" fmla="*/ 4482113 w 4482222"/>
              <a:gd name="connsiteY1" fmla="*/ 0 h 1946019"/>
              <a:gd name="connsiteX2" fmla="*/ 4482114 w 4482222"/>
              <a:gd name="connsiteY2" fmla="*/ 1091380 h 1946019"/>
              <a:gd name="connsiteX3" fmla="*/ 3926591 w 4482222"/>
              <a:gd name="connsiteY3" fmla="*/ 1297858 h 1946019"/>
              <a:gd name="connsiteX4" fmla="*/ 3071186 w 4482222"/>
              <a:gd name="connsiteY4" fmla="*/ 1917289 h 1946019"/>
              <a:gd name="connsiteX5" fmla="*/ 2451751 w 4482222"/>
              <a:gd name="connsiteY5" fmla="*/ 1843549 h 1946019"/>
              <a:gd name="connsiteX6" fmla="*/ 1861815 w 4482222"/>
              <a:gd name="connsiteY6" fmla="*/ 899652 h 1946019"/>
              <a:gd name="connsiteX7" fmla="*/ 121506 w 4482222"/>
              <a:gd name="connsiteY7" fmla="*/ 648929 h 1946019"/>
              <a:gd name="connsiteX8" fmla="*/ 151003 w 4482222"/>
              <a:gd name="connsiteY8" fmla="*/ 0 h 1946019"/>
              <a:gd name="connsiteX0" fmla="*/ 151003 w 4482114"/>
              <a:gd name="connsiteY0" fmla="*/ 0 h 1946019"/>
              <a:gd name="connsiteX1" fmla="*/ 4482113 w 4482114"/>
              <a:gd name="connsiteY1" fmla="*/ 0 h 1946019"/>
              <a:gd name="connsiteX2" fmla="*/ 4482114 w 4482114"/>
              <a:gd name="connsiteY2" fmla="*/ 1091380 h 1946019"/>
              <a:gd name="connsiteX3" fmla="*/ 3926591 w 4482114"/>
              <a:gd name="connsiteY3" fmla="*/ 1297858 h 1946019"/>
              <a:gd name="connsiteX4" fmla="*/ 3071186 w 4482114"/>
              <a:gd name="connsiteY4" fmla="*/ 1917289 h 1946019"/>
              <a:gd name="connsiteX5" fmla="*/ 2451751 w 4482114"/>
              <a:gd name="connsiteY5" fmla="*/ 1843549 h 1946019"/>
              <a:gd name="connsiteX6" fmla="*/ 1861815 w 4482114"/>
              <a:gd name="connsiteY6" fmla="*/ 899652 h 1946019"/>
              <a:gd name="connsiteX7" fmla="*/ 121506 w 4482114"/>
              <a:gd name="connsiteY7" fmla="*/ 648929 h 1946019"/>
              <a:gd name="connsiteX8" fmla="*/ 151003 w 4482114"/>
              <a:gd name="connsiteY8" fmla="*/ 0 h 1946019"/>
              <a:gd name="connsiteX0" fmla="*/ 151003 w 4482114"/>
              <a:gd name="connsiteY0" fmla="*/ 0 h 1946019"/>
              <a:gd name="connsiteX1" fmla="*/ 4482113 w 4482114"/>
              <a:gd name="connsiteY1" fmla="*/ 0 h 1946019"/>
              <a:gd name="connsiteX2" fmla="*/ 4482114 w 4482114"/>
              <a:gd name="connsiteY2" fmla="*/ 1091380 h 1946019"/>
              <a:gd name="connsiteX3" fmla="*/ 3808604 w 4482114"/>
              <a:gd name="connsiteY3" fmla="*/ 1460091 h 1946019"/>
              <a:gd name="connsiteX4" fmla="*/ 3071186 w 4482114"/>
              <a:gd name="connsiteY4" fmla="*/ 1917289 h 1946019"/>
              <a:gd name="connsiteX5" fmla="*/ 2451751 w 4482114"/>
              <a:gd name="connsiteY5" fmla="*/ 1843549 h 1946019"/>
              <a:gd name="connsiteX6" fmla="*/ 1861815 w 4482114"/>
              <a:gd name="connsiteY6" fmla="*/ 899652 h 1946019"/>
              <a:gd name="connsiteX7" fmla="*/ 121506 w 4482114"/>
              <a:gd name="connsiteY7" fmla="*/ 648929 h 1946019"/>
              <a:gd name="connsiteX8" fmla="*/ 151003 w 4482114"/>
              <a:gd name="connsiteY8" fmla="*/ 0 h 1946019"/>
              <a:gd name="connsiteX0" fmla="*/ 151003 w 4482114"/>
              <a:gd name="connsiteY0" fmla="*/ 0 h 1994409"/>
              <a:gd name="connsiteX1" fmla="*/ 4482113 w 4482114"/>
              <a:gd name="connsiteY1" fmla="*/ 0 h 1994409"/>
              <a:gd name="connsiteX2" fmla="*/ 4482114 w 4482114"/>
              <a:gd name="connsiteY2" fmla="*/ 1091380 h 1994409"/>
              <a:gd name="connsiteX3" fmla="*/ 3071186 w 4482114"/>
              <a:gd name="connsiteY3" fmla="*/ 1917289 h 1994409"/>
              <a:gd name="connsiteX4" fmla="*/ 2451751 w 4482114"/>
              <a:gd name="connsiteY4" fmla="*/ 1843549 h 1994409"/>
              <a:gd name="connsiteX5" fmla="*/ 1861815 w 4482114"/>
              <a:gd name="connsiteY5" fmla="*/ 899652 h 1994409"/>
              <a:gd name="connsiteX6" fmla="*/ 121506 w 4482114"/>
              <a:gd name="connsiteY6" fmla="*/ 648929 h 1994409"/>
              <a:gd name="connsiteX7" fmla="*/ 151003 w 4482114"/>
              <a:gd name="connsiteY7" fmla="*/ 0 h 1994409"/>
              <a:gd name="connsiteX0" fmla="*/ 151003 w 4482114"/>
              <a:gd name="connsiteY0" fmla="*/ 0 h 1994409"/>
              <a:gd name="connsiteX1" fmla="*/ 4482113 w 4482114"/>
              <a:gd name="connsiteY1" fmla="*/ 0 h 1994409"/>
              <a:gd name="connsiteX2" fmla="*/ 4482114 w 4482114"/>
              <a:gd name="connsiteY2" fmla="*/ 1091380 h 1994409"/>
              <a:gd name="connsiteX3" fmla="*/ 3071186 w 4482114"/>
              <a:gd name="connsiteY3" fmla="*/ 1917289 h 1994409"/>
              <a:gd name="connsiteX4" fmla="*/ 2451751 w 4482114"/>
              <a:gd name="connsiteY4" fmla="*/ 1843549 h 1994409"/>
              <a:gd name="connsiteX5" fmla="*/ 1861815 w 4482114"/>
              <a:gd name="connsiteY5" fmla="*/ 899652 h 1994409"/>
              <a:gd name="connsiteX6" fmla="*/ 121506 w 4482114"/>
              <a:gd name="connsiteY6" fmla="*/ 648929 h 1994409"/>
              <a:gd name="connsiteX7" fmla="*/ 151003 w 4482114"/>
              <a:gd name="connsiteY7" fmla="*/ 0 h 1994409"/>
              <a:gd name="connsiteX0" fmla="*/ 151003 w 4482114"/>
              <a:gd name="connsiteY0" fmla="*/ 0 h 1902469"/>
              <a:gd name="connsiteX1" fmla="*/ 4482113 w 4482114"/>
              <a:gd name="connsiteY1" fmla="*/ 0 h 1902469"/>
              <a:gd name="connsiteX2" fmla="*/ 4482114 w 4482114"/>
              <a:gd name="connsiteY2" fmla="*/ 1091380 h 1902469"/>
              <a:gd name="connsiteX3" fmla="*/ 3602128 w 4482114"/>
              <a:gd name="connsiteY3" fmla="*/ 1725560 h 1902469"/>
              <a:gd name="connsiteX4" fmla="*/ 2451751 w 4482114"/>
              <a:gd name="connsiteY4" fmla="*/ 1843549 h 1902469"/>
              <a:gd name="connsiteX5" fmla="*/ 1861815 w 4482114"/>
              <a:gd name="connsiteY5" fmla="*/ 899652 h 1902469"/>
              <a:gd name="connsiteX6" fmla="*/ 121506 w 4482114"/>
              <a:gd name="connsiteY6" fmla="*/ 648929 h 1902469"/>
              <a:gd name="connsiteX7" fmla="*/ 151003 w 4482114"/>
              <a:gd name="connsiteY7" fmla="*/ 0 h 1902469"/>
              <a:gd name="connsiteX0" fmla="*/ 151003 w 4482114"/>
              <a:gd name="connsiteY0" fmla="*/ 0 h 1902469"/>
              <a:gd name="connsiteX1" fmla="*/ 4482113 w 4482114"/>
              <a:gd name="connsiteY1" fmla="*/ 0 h 1902469"/>
              <a:gd name="connsiteX2" fmla="*/ 4482114 w 4482114"/>
              <a:gd name="connsiteY2" fmla="*/ 1091380 h 1902469"/>
              <a:gd name="connsiteX3" fmla="*/ 3602128 w 4482114"/>
              <a:gd name="connsiteY3" fmla="*/ 1725560 h 1902469"/>
              <a:gd name="connsiteX4" fmla="*/ 2451751 w 4482114"/>
              <a:gd name="connsiteY4" fmla="*/ 1843549 h 1902469"/>
              <a:gd name="connsiteX5" fmla="*/ 1861815 w 4482114"/>
              <a:gd name="connsiteY5" fmla="*/ 899652 h 1902469"/>
              <a:gd name="connsiteX6" fmla="*/ 121506 w 4482114"/>
              <a:gd name="connsiteY6" fmla="*/ 648929 h 1902469"/>
              <a:gd name="connsiteX7" fmla="*/ 151003 w 4482114"/>
              <a:gd name="connsiteY7" fmla="*/ 0 h 1902469"/>
              <a:gd name="connsiteX0" fmla="*/ 151003 w 4482114"/>
              <a:gd name="connsiteY0" fmla="*/ 0 h 1867783"/>
              <a:gd name="connsiteX1" fmla="*/ 4482113 w 4482114"/>
              <a:gd name="connsiteY1" fmla="*/ 0 h 1867783"/>
              <a:gd name="connsiteX2" fmla="*/ 4482114 w 4482114"/>
              <a:gd name="connsiteY2" fmla="*/ 1091380 h 1867783"/>
              <a:gd name="connsiteX3" fmla="*/ 3602128 w 4482114"/>
              <a:gd name="connsiteY3" fmla="*/ 1725560 h 1867783"/>
              <a:gd name="connsiteX4" fmla="*/ 2451751 w 4482114"/>
              <a:gd name="connsiteY4" fmla="*/ 1799304 h 1867783"/>
              <a:gd name="connsiteX5" fmla="*/ 1861815 w 4482114"/>
              <a:gd name="connsiteY5" fmla="*/ 899652 h 1867783"/>
              <a:gd name="connsiteX6" fmla="*/ 121506 w 4482114"/>
              <a:gd name="connsiteY6" fmla="*/ 648929 h 1867783"/>
              <a:gd name="connsiteX7" fmla="*/ 151003 w 4482114"/>
              <a:gd name="connsiteY7" fmla="*/ 0 h 1867783"/>
              <a:gd name="connsiteX0" fmla="*/ 5181 w 4336292"/>
              <a:gd name="connsiteY0" fmla="*/ 0 h 1867783"/>
              <a:gd name="connsiteX1" fmla="*/ 4336291 w 4336292"/>
              <a:gd name="connsiteY1" fmla="*/ 0 h 1867783"/>
              <a:gd name="connsiteX2" fmla="*/ 4336292 w 4336292"/>
              <a:gd name="connsiteY2" fmla="*/ 1091380 h 1867783"/>
              <a:gd name="connsiteX3" fmla="*/ 3456306 w 4336292"/>
              <a:gd name="connsiteY3" fmla="*/ 1725560 h 1867783"/>
              <a:gd name="connsiteX4" fmla="*/ 2305929 w 4336292"/>
              <a:gd name="connsiteY4" fmla="*/ 1799304 h 1867783"/>
              <a:gd name="connsiteX5" fmla="*/ 1715993 w 4336292"/>
              <a:gd name="connsiteY5" fmla="*/ 899652 h 1867783"/>
              <a:gd name="connsiteX6" fmla="*/ 255904 w 4336292"/>
              <a:gd name="connsiteY6" fmla="*/ 781665 h 1867783"/>
              <a:gd name="connsiteX7" fmla="*/ 5181 w 4336292"/>
              <a:gd name="connsiteY7" fmla="*/ 0 h 1867783"/>
              <a:gd name="connsiteX0" fmla="*/ 5181 w 4336292"/>
              <a:gd name="connsiteY0" fmla="*/ 0 h 1867783"/>
              <a:gd name="connsiteX1" fmla="*/ 4336291 w 4336292"/>
              <a:gd name="connsiteY1" fmla="*/ 0 h 1867783"/>
              <a:gd name="connsiteX2" fmla="*/ 4336292 w 4336292"/>
              <a:gd name="connsiteY2" fmla="*/ 1091380 h 1867783"/>
              <a:gd name="connsiteX3" fmla="*/ 3456306 w 4336292"/>
              <a:gd name="connsiteY3" fmla="*/ 1725560 h 1867783"/>
              <a:gd name="connsiteX4" fmla="*/ 2305929 w 4336292"/>
              <a:gd name="connsiteY4" fmla="*/ 1799304 h 1867783"/>
              <a:gd name="connsiteX5" fmla="*/ 1715993 w 4336292"/>
              <a:gd name="connsiteY5" fmla="*/ 899652 h 1867783"/>
              <a:gd name="connsiteX6" fmla="*/ 255904 w 4336292"/>
              <a:gd name="connsiteY6" fmla="*/ 840658 h 1867783"/>
              <a:gd name="connsiteX7" fmla="*/ 5181 w 4336292"/>
              <a:gd name="connsiteY7" fmla="*/ 0 h 1867783"/>
              <a:gd name="connsiteX0" fmla="*/ 1761 w 4332872"/>
              <a:gd name="connsiteY0" fmla="*/ 0 h 1861248"/>
              <a:gd name="connsiteX1" fmla="*/ 4332871 w 4332872"/>
              <a:gd name="connsiteY1" fmla="*/ 0 h 1861248"/>
              <a:gd name="connsiteX2" fmla="*/ 4332872 w 4332872"/>
              <a:gd name="connsiteY2" fmla="*/ 1091380 h 1861248"/>
              <a:gd name="connsiteX3" fmla="*/ 3452886 w 4332872"/>
              <a:gd name="connsiteY3" fmla="*/ 1725560 h 1861248"/>
              <a:gd name="connsiteX4" fmla="*/ 2302509 w 4332872"/>
              <a:gd name="connsiteY4" fmla="*/ 1799304 h 1861248"/>
              <a:gd name="connsiteX5" fmla="*/ 1417605 w 4332872"/>
              <a:gd name="connsiteY5" fmla="*/ 988142 h 1861248"/>
              <a:gd name="connsiteX6" fmla="*/ 252484 w 4332872"/>
              <a:gd name="connsiteY6" fmla="*/ 840658 h 1861248"/>
              <a:gd name="connsiteX7" fmla="*/ 1761 w 4332872"/>
              <a:gd name="connsiteY7" fmla="*/ 0 h 1861248"/>
              <a:gd name="connsiteX0" fmla="*/ 1761 w 4332872"/>
              <a:gd name="connsiteY0" fmla="*/ 0 h 1850363"/>
              <a:gd name="connsiteX1" fmla="*/ 4332871 w 4332872"/>
              <a:gd name="connsiteY1" fmla="*/ 0 h 1850363"/>
              <a:gd name="connsiteX2" fmla="*/ 4332872 w 4332872"/>
              <a:gd name="connsiteY2" fmla="*/ 1091380 h 1850363"/>
              <a:gd name="connsiteX3" fmla="*/ 3452886 w 4332872"/>
              <a:gd name="connsiteY3" fmla="*/ 1725560 h 1850363"/>
              <a:gd name="connsiteX4" fmla="*/ 2081283 w 4332872"/>
              <a:gd name="connsiteY4" fmla="*/ 1784556 h 1850363"/>
              <a:gd name="connsiteX5" fmla="*/ 1417605 w 4332872"/>
              <a:gd name="connsiteY5" fmla="*/ 988142 h 1850363"/>
              <a:gd name="connsiteX6" fmla="*/ 252484 w 4332872"/>
              <a:gd name="connsiteY6" fmla="*/ 840658 h 1850363"/>
              <a:gd name="connsiteX7" fmla="*/ 1761 w 4332872"/>
              <a:gd name="connsiteY7" fmla="*/ 0 h 1850363"/>
              <a:gd name="connsiteX0" fmla="*/ 1761 w 4332872"/>
              <a:gd name="connsiteY0" fmla="*/ 0 h 1957178"/>
              <a:gd name="connsiteX1" fmla="*/ 4332871 w 4332872"/>
              <a:gd name="connsiteY1" fmla="*/ 0 h 1957178"/>
              <a:gd name="connsiteX2" fmla="*/ 4332872 w 4332872"/>
              <a:gd name="connsiteY2" fmla="*/ 1091380 h 1957178"/>
              <a:gd name="connsiteX3" fmla="*/ 3364396 w 4332872"/>
              <a:gd name="connsiteY3" fmla="*/ 1902541 h 1957178"/>
              <a:gd name="connsiteX4" fmla="*/ 2081283 w 4332872"/>
              <a:gd name="connsiteY4" fmla="*/ 1784556 h 1957178"/>
              <a:gd name="connsiteX5" fmla="*/ 1417605 w 4332872"/>
              <a:gd name="connsiteY5" fmla="*/ 988142 h 1957178"/>
              <a:gd name="connsiteX6" fmla="*/ 252484 w 4332872"/>
              <a:gd name="connsiteY6" fmla="*/ 840658 h 1957178"/>
              <a:gd name="connsiteX7" fmla="*/ 1761 w 4332872"/>
              <a:gd name="connsiteY7" fmla="*/ 0 h 1957178"/>
              <a:gd name="connsiteX0" fmla="*/ 1761 w 4332872"/>
              <a:gd name="connsiteY0" fmla="*/ 0 h 2010486"/>
              <a:gd name="connsiteX1" fmla="*/ 4332871 w 4332872"/>
              <a:gd name="connsiteY1" fmla="*/ 0 h 2010486"/>
              <a:gd name="connsiteX2" fmla="*/ 4332872 w 4332872"/>
              <a:gd name="connsiteY2" fmla="*/ 1091380 h 2010486"/>
              <a:gd name="connsiteX3" fmla="*/ 3364396 w 4332872"/>
              <a:gd name="connsiteY3" fmla="*/ 1902541 h 2010486"/>
              <a:gd name="connsiteX4" fmla="*/ 2317257 w 4332872"/>
              <a:gd name="connsiteY4" fmla="*/ 1902543 h 2010486"/>
              <a:gd name="connsiteX5" fmla="*/ 1417605 w 4332872"/>
              <a:gd name="connsiteY5" fmla="*/ 988142 h 2010486"/>
              <a:gd name="connsiteX6" fmla="*/ 252484 w 4332872"/>
              <a:gd name="connsiteY6" fmla="*/ 840658 h 2010486"/>
              <a:gd name="connsiteX7" fmla="*/ 1761 w 4332872"/>
              <a:gd name="connsiteY7" fmla="*/ 0 h 2010486"/>
              <a:gd name="connsiteX0" fmla="*/ 1761 w 4332872"/>
              <a:gd name="connsiteY0" fmla="*/ 0 h 2010486"/>
              <a:gd name="connsiteX1" fmla="*/ 4332871 w 4332872"/>
              <a:gd name="connsiteY1" fmla="*/ 0 h 2010486"/>
              <a:gd name="connsiteX2" fmla="*/ 4332872 w 4332872"/>
              <a:gd name="connsiteY2" fmla="*/ 1091380 h 2010486"/>
              <a:gd name="connsiteX3" fmla="*/ 3305403 w 4332872"/>
              <a:gd name="connsiteY3" fmla="*/ 1902541 h 2010486"/>
              <a:gd name="connsiteX4" fmla="*/ 2317257 w 4332872"/>
              <a:gd name="connsiteY4" fmla="*/ 1902543 h 2010486"/>
              <a:gd name="connsiteX5" fmla="*/ 1417605 w 4332872"/>
              <a:gd name="connsiteY5" fmla="*/ 988142 h 2010486"/>
              <a:gd name="connsiteX6" fmla="*/ 252484 w 4332872"/>
              <a:gd name="connsiteY6" fmla="*/ 840658 h 2010486"/>
              <a:gd name="connsiteX7" fmla="*/ 1761 w 4332872"/>
              <a:gd name="connsiteY7" fmla="*/ 0 h 2010486"/>
              <a:gd name="connsiteX0" fmla="*/ 1761 w 4332872"/>
              <a:gd name="connsiteY0" fmla="*/ 0 h 1994249"/>
              <a:gd name="connsiteX1" fmla="*/ 4332871 w 4332872"/>
              <a:gd name="connsiteY1" fmla="*/ 0 h 1994249"/>
              <a:gd name="connsiteX2" fmla="*/ 4332872 w 4332872"/>
              <a:gd name="connsiteY2" fmla="*/ 1091380 h 1994249"/>
              <a:gd name="connsiteX3" fmla="*/ 3305403 w 4332872"/>
              <a:gd name="connsiteY3" fmla="*/ 1902541 h 1994249"/>
              <a:gd name="connsiteX4" fmla="*/ 2332005 w 4332872"/>
              <a:gd name="connsiteY4" fmla="*/ 1873047 h 1994249"/>
              <a:gd name="connsiteX5" fmla="*/ 1417605 w 4332872"/>
              <a:gd name="connsiteY5" fmla="*/ 988142 h 1994249"/>
              <a:gd name="connsiteX6" fmla="*/ 252484 w 4332872"/>
              <a:gd name="connsiteY6" fmla="*/ 840658 h 1994249"/>
              <a:gd name="connsiteX7" fmla="*/ 1761 w 4332872"/>
              <a:gd name="connsiteY7" fmla="*/ 0 h 1994249"/>
              <a:gd name="connsiteX0" fmla="*/ 6113 w 4337224"/>
              <a:gd name="connsiteY0" fmla="*/ 0 h 1978232"/>
              <a:gd name="connsiteX1" fmla="*/ 4337223 w 4337224"/>
              <a:gd name="connsiteY1" fmla="*/ 0 h 1978232"/>
              <a:gd name="connsiteX2" fmla="*/ 4337224 w 4337224"/>
              <a:gd name="connsiteY2" fmla="*/ 1091380 h 1978232"/>
              <a:gd name="connsiteX3" fmla="*/ 3309755 w 4337224"/>
              <a:gd name="connsiteY3" fmla="*/ 1902541 h 1978232"/>
              <a:gd name="connsiteX4" fmla="*/ 2336357 w 4337224"/>
              <a:gd name="connsiteY4" fmla="*/ 1873047 h 1978232"/>
              <a:gd name="connsiteX5" fmla="*/ 1761170 w 4337224"/>
              <a:gd name="connsiteY5" fmla="*/ 1283110 h 1978232"/>
              <a:gd name="connsiteX6" fmla="*/ 256836 w 4337224"/>
              <a:gd name="connsiteY6" fmla="*/ 840658 h 1978232"/>
              <a:gd name="connsiteX7" fmla="*/ 6113 w 4337224"/>
              <a:gd name="connsiteY7" fmla="*/ 0 h 1978232"/>
              <a:gd name="connsiteX0" fmla="*/ 3728 w 4334839"/>
              <a:gd name="connsiteY0" fmla="*/ 0 h 1978232"/>
              <a:gd name="connsiteX1" fmla="*/ 4334838 w 4334839"/>
              <a:gd name="connsiteY1" fmla="*/ 0 h 1978232"/>
              <a:gd name="connsiteX2" fmla="*/ 4334839 w 4334839"/>
              <a:gd name="connsiteY2" fmla="*/ 1091380 h 1978232"/>
              <a:gd name="connsiteX3" fmla="*/ 3307370 w 4334839"/>
              <a:gd name="connsiteY3" fmla="*/ 1902541 h 1978232"/>
              <a:gd name="connsiteX4" fmla="*/ 2333972 w 4334839"/>
              <a:gd name="connsiteY4" fmla="*/ 1873047 h 1978232"/>
              <a:gd name="connsiteX5" fmla="*/ 1758785 w 4334839"/>
              <a:gd name="connsiteY5" fmla="*/ 1283110 h 1978232"/>
              <a:gd name="connsiteX6" fmla="*/ 254451 w 4334839"/>
              <a:gd name="connsiteY6" fmla="*/ 840658 h 1978232"/>
              <a:gd name="connsiteX7" fmla="*/ 3728 w 4334839"/>
              <a:gd name="connsiteY7" fmla="*/ 0 h 1978232"/>
              <a:gd name="connsiteX0" fmla="*/ 3728 w 4334839"/>
              <a:gd name="connsiteY0" fmla="*/ 0 h 1982777"/>
              <a:gd name="connsiteX1" fmla="*/ 4334838 w 4334839"/>
              <a:gd name="connsiteY1" fmla="*/ 0 h 1982777"/>
              <a:gd name="connsiteX2" fmla="*/ 4334839 w 4334839"/>
              <a:gd name="connsiteY2" fmla="*/ 1091380 h 1982777"/>
              <a:gd name="connsiteX3" fmla="*/ 3307370 w 4334839"/>
              <a:gd name="connsiteY3" fmla="*/ 1902541 h 1982777"/>
              <a:gd name="connsiteX4" fmla="*/ 2333972 w 4334839"/>
              <a:gd name="connsiteY4" fmla="*/ 1873047 h 1982777"/>
              <a:gd name="connsiteX5" fmla="*/ 1758785 w 4334839"/>
              <a:gd name="connsiteY5" fmla="*/ 1283110 h 1982777"/>
              <a:gd name="connsiteX6" fmla="*/ 254451 w 4334839"/>
              <a:gd name="connsiteY6" fmla="*/ 840658 h 1982777"/>
              <a:gd name="connsiteX7" fmla="*/ 3728 w 4334839"/>
              <a:gd name="connsiteY7" fmla="*/ 0 h 1982777"/>
              <a:gd name="connsiteX0" fmla="*/ 3728 w 4334839"/>
              <a:gd name="connsiteY0" fmla="*/ 0 h 2054431"/>
              <a:gd name="connsiteX1" fmla="*/ 4334838 w 4334839"/>
              <a:gd name="connsiteY1" fmla="*/ 0 h 2054431"/>
              <a:gd name="connsiteX2" fmla="*/ 4334839 w 4334839"/>
              <a:gd name="connsiteY2" fmla="*/ 1091380 h 2054431"/>
              <a:gd name="connsiteX3" fmla="*/ 3307370 w 4334839"/>
              <a:gd name="connsiteY3" fmla="*/ 1902541 h 2054431"/>
              <a:gd name="connsiteX4" fmla="*/ 2864914 w 4334839"/>
              <a:gd name="connsiteY4" fmla="*/ 1991034 h 2054431"/>
              <a:gd name="connsiteX5" fmla="*/ 1758785 w 4334839"/>
              <a:gd name="connsiteY5" fmla="*/ 1283110 h 2054431"/>
              <a:gd name="connsiteX6" fmla="*/ 254451 w 4334839"/>
              <a:gd name="connsiteY6" fmla="*/ 840658 h 2054431"/>
              <a:gd name="connsiteX7" fmla="*/ 3728 w 4334839"/>
              <a:gd name="connsiteY7" fmla="*/ 0 h 2054431"/>
              <a:gd name="connsiteX0" fmla="*/ 3728 w 4334839"/>
              <a:gd name="connsiteY0" fmla="*/ 0 h 2054431"/>
              <a:gd name="connsiteX1" fmla="*/ 4334838 w 4334839"/>
              <a:gd name="connsiteY1" fmla="*/ 0 h 2054431"/>
              <a:gd name="connsiteX2" fmla="*/ 4334839 w 4334839"/>
              <a:gd name="connsiteY2" fmla="*/ 1091380 h 2054431"/>
              <a:gd name="connsiteX3" fmla="*/ 3307370 w 4334839"/>
              <a:gd name="connsiteY3" fmla="*/ 1902541 h 2054431"/>
              <a:gd name="connsiteX4" fmla="*/ 2864914 w 4334839"/>
              <a:gd name="connsiteY4" fmla="*/ 1991034 h 2054431"/>
              <a:gd name="connsiteX5" fmla="*/ 1758785 w 4334839"/>
              <a:gd name="connsiteY5" fmla="*/ 1283110 h 2054431"/>
              <a:gd name="connsiteX6" fmla="*/ 254451 w 4334839"/>
              <a:gd name="connsiteY6" fmla="*/ 840658 h 2054431"/>
              <a:gd name="connsiteX7" fmla="*/ 3728 w 4334839"/>
              <a:gd name="connsiteY7" fmla="*/ 0 h 2054431"/>
              <a:gd name="connsiteX0" fmla="*/ 3728 w 4334839"/>
              <a:gd name="connsiteY0" fmla="*/ 0 h 2001157"/>
              <a:gd name="connsiteX1" fmla="*/ 4334838 w 4334839"/>
              <a:gd name="connsiteY1" fmla="*/ 0 h 2001157"/>
              <a:gd name="connsiteX2" fmla="*/ 4334839 w 4334839"/>
              <a:gd name="connsiteY2" fmla="*/ 1091380 h 2001157"/>
              <a:gd name="connsiteX3" fmla="*/ 3307370 w 4334839"/>
              <a:gd name="connsiteY3" fmla="*/ 1902541 h 2001157"/>
              <a:gd name="connsiteX4" fmla="*/ 2864914 w 4334839"/>
              <a:gd name="connsiteY4" fmla="*/ 1991034 h 2001157"/>
              <a:gd name="connsiteX5" fmla="*/ 1758785 w 4334839"/>
              <a:gd name="connsiteY5" fmla="*/ 1283110 h 2001157"/>
              <a:gd name="connsiteX6" fmla="*/ 254451 w 4334839"/>
              <a:gd name="connsiteY6" fmla="*/ 840658 h 2001157"/>
              <a:gd name="connsiteX7" fmla="*/ 3728 w 4334839"/>
              <a:gd name="connsiteY7" fmla="*/ 0 h 2001157"/>
              <a:gd name="connsiteX0" fmla="*/ 3728 w 4334839"/>
              <a:gd name="connsiteY0" fmla="*/ 0 h 1992374"/>
              <a:gd name="connsiteX1" fmla="*/ 4334838 w 4334839"/>
              <a:gd name="connsiteY1" fmla="*/ 0 h 1992374"/>
              <a:gd name="connsiteX2" fmla="*/ 4334839 w 4334839"/>
              <a:gd name="connsiteY2" fmla="*/ 1091380 h 1992374"/>
              <a:gd name="connsiteX3" fmla="*/ 2864914 w 4334839"/>
              <a:gd name="connsiteY3" fmla="*/ 1991034 h 1992374"/>
              <a:gd name="connsiteX4" fmla="*/ 1758785 w 4334839"/>
              <a:gd name="connsiteY4" fmla="*/ 1283110 h 1992374"/>
              <a:gd name="connsiteX5" fmla="*/ 254451 w 4334839"/>
              <a:gd name="connsiteY5" fmla="*/ 840658 h 1992374"/>
              <a:gd name="connsiteX6" fmla="*/ 3728 w 4334839"/>
              <a:gd name="connsiteY6" fmla="*/ 0 h 1992374"/>
              <a:gd name="connsiteX0" fmla="*/ 3728 w 4334839"/>
              <a:gd name="connsiteY0" fmla="*/ 0 h 1991226"/>
              <a:gd name="connsiteX1" fmla="*/ 4334838 w 4334839"/>
              <a:gd name="connsiteY1" fmla="*/ 0 h 1991226"/>
              <a:gd name="connsiteX2" fmla="*/ 4334839 w 4334839"/>
              <a:gd name="connsiteY2" fmla="*/ 1091380 h 1991226"/>
              <a:gd name="connsiteX3" fmla="*/ 2864914 w 4334839"/>
              <a:gd name="connsiteY3" fmla="*/ 1991034 h 1991226"/>
              <a:gd name="connsiteX4" fmla="*/ 1758785 w 4334839"/>
              <a:gd name="connsiteY4" fmla="*/ 1283110 h 1991226"/>
              <a:gd name="connsiteX5" fmla="*/ 254451 w 4334839"/>
              <a:gd name="connsiteY5" fmla="*/ 840658 h 1991226"/>
              <a:gd name="connsiteX6" fmla="*/ 3728 w 4334839"/>
              <a:gd name="connsiteY6" fmla="*/ 0 h 1991226"/>
              <a:gd name="connsiteX0" fmla="*/ 3728 w 4334839"/>
              <a:gd name="connsiteY0" fmla="*/ 0 h 1991226"/>
              <a:gd name="connsiteX1" fmla="*/ 4334838 w 4334839"/>
              <a:gd name="connsiteY1" fmla="*/ 0 h 1991226"/>
              <a:gd name="connsiteX2" fmla="*/ 4334839 w 4334839"/>
              <a:gd name="connsiteY2" fmla="*/ 1091380 h 1991226"/>
              <a:gd name="connsiteX3" fmla="*/ 3071391 w 4334839"/>
              <a:gd name="connsiteY3" fmla="*/ 1991034 h 1991226"/>
              <a:gd name="connsiteX4" fmla="*/ 1758785 w 4334839"/>
              <a:gd name="connsiteY4" fmla="*/ 1283110 h 1991226"/>
              <a:gd name="connsiteX5" fmla="*/ 254451 w 4334839"/>
              <a:gd name="connsiteY5" fmla="*/ 840658 h 1991226"/>
              <a:gd name="connsiteX6" fmla="*/ 3728 w 4334839"/>
              <a:gd name="connsiteY6" fmla="*/ 0 h 1991226"/>
              <a:gd name="connsiteX0" fmla="*/ 3728 w 4334839"/>
              <a:gd name="connsiteY0" fmla="*/ 0 h 1991124"/>
              <a:gd name="connsiteX1" fmla="*/ 4334838 w 4334839"/>
              <a:gd name="connsiteY1" fmla="*/ 0 h 1991124"/>
              <a:gd name="connsiteX2" fmla="*/ 4334839 w 4334839"/>
              <a:gd name="connsiteY2" fmla="*/ 1091380 h 1991124"/>
              <a:gd name="connsiteX3" fmla="*/ 3071391 w 4334839"/>
              <a:gd name="connsiteY3" fmla="*/ 1991034 h 1991124"/>
              <a:gd name="connsiteX4" fmla="*/ 1758785 w 4334839"/>
              <a:gd name="connsiteY4" fmla="*/ 1283110 h 1991124"/>
              <a:gd name="connsiteX5" fmla="*/ 254451 w 4334839"/>
              <a:gd name="connsiteY5" fmla="*/ 840658 h 1991124"/>
              <a:gd name="connsiteX6" fmla="*/ 3728 w 4334839"/>
              <a:gd name="connsiteY6" fmla="*/ 0 h 1991124"/>
              <a:gd name="connsiteX0" fmla="*/ 3728 w 4334839"/>
              <a:gd name="connsiteY0" fmla="*/ 0 h 1999510"/>
              <a:gd name="connsiteX1" fmla="*/ 4334838 w 4334839"/>
              <a:gd name="connsiteY1" fmla="*/ 0 h 1999510"/>
              <a:gd name="connsiteX2" fmla="*/ 4334839 w 4334839"/>
              <a:gd name="connsiteY2" fmla="*/ 1091380 h 1999510"/>
              <a:gd name="connsiteX3" fmla="*/ 3882556 w 4334839"/>
              <a:gd name="connsiteY3" fmla="*/ 1637071 h 1999510"/>
              <a:gd name="connsiteX4" fmla="*/ 3071391 w 4334839"/>
              <a:gd name="connsiteY4" fmla="*/ 1991034 h 1999510"/>
              <a:gd name="connsiteX5" fmla="*/ 1758785 w 4334839"/>
              <a:gd name="connsiteY5" fmla="*/ 1283110 h 1999510"/>
              <a:gd name="connsiteX6" fmla="*/ 254451 w 4334839"/>
              <a:gd name="connsiteY6" fmla="*/ 840658 h 1999510"/>
              <a:gd name="connsiteX7" fmla="*/ 3728 w 4334839"/>
              <a:gd name="connsiteY7" fmla="*/ 0 h 1999510"/>
              <a:gd name="connsiteX0" fmla="*/ 3728 w 4334839"/>
              <a:gd name="connsiteY0" fmla="*/ 0 h 1991363"/>
              <a:gd name="connsiteX1" fmla="*/ 4334838 w 4334839"/>
              <a:gd name="connsiteY1" fmla="*/ 0 h 1991363"/>
              <a:gd name="connsiteX2" fmla="*/ 4334839 w 4334839"/>
              <a:gd name="connsiteY2" fmla="*/ 1091380 h 1991363"/>
              <a:gd name="connsiteX3" fmla="*/ 3779317 w 4334839"/>
              <a:gd name="connsiteY3" fmla="*/ 1371600 h 1991363"/>
              <a:gd name="connsiteX4" fmla="*/ 3071391 w 4334839"/>
              <a:gd name="connsiteY4" fmla="*/ 1991034 h 1991363"/>
              <a:gd name="connsiteX5" fmla="*/ 1758785 w 4334839"/>
              <a:gd name="connsiteY5" fmla="*/ 1283110 h 1991363"/>
              <a:gd name="connsiteX6" fmla="*/ 254451 w 4334839"/>
              <a:gd name="connsiteY6" fmla="*/ 840658 h 1991363"/>
              <a:gd name="connsiteX7" fmla="*/ 3728 w 4334839"/>
              <a:gd name="connsiteY7" fmla="*/ 0 h 1991363"/>
              <a:gd name="connsiteX0" fmla="*/ 3728 w 4334839"/>
              <a:gd name="connsiteY0" fmla="*/ 0 h 1991288"/>
              <a:gd name="connsiteX1" fmla="*/ 4334838 w 4334839"/>
              <a:gd name="connsiteY1" fmla="*/ 0 h 1991288"/>
              <a:gd name="connsiteX2" fmla="*/ 4334839 w 4334839"/>
              <a:gd name="connsiteY2" fmla="*/ 1091380 h 1991288"/>
              <a:gd name="connsiteX3" fmla="*/ 3779317 w 4334839"/>
              <a:gd name="connsiteY3" fmla="*/ 1371600 h 1991288"/>
              <a:gd name="connsiteX4" fmla="*/ 3071391 w 4334839"/>
              <a:gd name="connsiteY4" fmla="*/ 1991034 h 1991288"/>
              <a:gd name="connsiteX5" fmla="*/ 1758785 w 4334839"/>
              <a:gd name="connsiteY5" fmla="*/ 1283110 h 1991288"/>
              <a:gd name="connsiteX6" fmla="*/ 254451 w 4334839"/>
              <a:gd name="connsiteY6" fmla="*/ 840658 h 1991288"/>
              <a:gd name="connsiteX7" fmla="*/ 3728 w 4334839"/>
              <a:gd name="connsiteY7" fmla="*/ 0 h 1991288"/>
              <a:gd name="connsiteX0" fmla="*/ 3728 w 4334839"/>
              <a:gd name="connsiteY0" fmla="*/ 0 h 1991288"/>
              <a:gd name="connsiteX1" fmla="*/ 4334838 w 4334839"/>
              <a:gd name="connsiteY1" fmla="*/ 0 h 1991288"/>
              <a:gd name="connsiteX2" fmla="*/ 4334839 w 4334839"/>
              <a:gd name="connsiteY2" fmla="*/ 1091380 h 1991288"/>
              <a:gd name="connsiteX3" fmla="*/ 3779317 w 4334839"/>
              <a:gd name="connsiteY3" fmla="*/ 1371600 h 1991288"/>
              <a:gd name="connsiteX4" fmla="*/ 3071391 w 4334839"/>
              <a:gd name="connsiteY4" fmla="*/ 1991034 h 1991288"/>
              <a:gd name="connsiteX5" fmla="*/ 1758785 w 4334839"/>
              <a:gd name="connsiteY5" fmla="*/ 1283110 h 1991288"/>
              <a:gd name="connsiteX6" fmla="*/ 254451 w 4334839"/>
              <a:gd name="connsiteY6" fmla="*/ 840658 h 1991288"/>
              <a:gd name="connsiteX7" fmla="*/ 3728 w 4334839"/>
              <a:gd name="connsiteY7" fmla="*/ 0 h 1991288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42"/>
              <a:gd name="connsiteX1" fmla="*/ 4334838 w 4334839"/>
              <a:gd name="connsiteY1" fmla="*/ 0 h 1991042"/>
              <a:gd name="connsiteX2" fmla="*/ 4334839 w 4334839"/>
              <a:gd name="connsiteY2" fmla="*/ 1091380 h 1991042"/>
              <a:gd name="connsiteX3" fmla="*/ 3071391 w 4334839"/>
              <a:gd name="connsiteY3" fmla="*/ 1991034 h 1991042"/>
              <a:gd name="connsiteX4" fmla="*/ 1758785 w 4334839"/>
              <a:gd name="connsiteY4" fmla="*/ 1283110 h 1991042"/>
              <a:gd name="connsiteX5" fmla="*/ 254451 w 4334839"/>
              <a:gd name="connsiteY5" fmla="*/ 840658 h 1991042"/>
              <a:gd name="connsiteX6" fmla="*/ 3728 w 4334839"/>
              <a:gd name="connsiteY6" fmla="*/ 0 h 1991042"/>
              <a:gd name="connsiteX0" fmla="*/ 3728 w 4334839"/>
              <a:gd name="connsiteY0" fmla="*/ 0 h 2020539"/>
              <a:gd name="connsiteX1" fmla="*/ 4334838 w 4334839"/>
              <a:gd name="connsiteY1" fmla="*/ 0 h 2020539"/>
              <a:gd name="connsiteX2" fmla="*/ 4334839 w 4334839"/>
              <a:gd name="connsiteY2" fmla="*/ 1091380 h 2020539"/>
              <a:gd name="connsiteX3" fmla="*/ 3071391 w 4334839"/>
              <a:gd name="connsiteY3" fmla="*/ 2020531 h 2020539"/>
              <a:gd name="connsiteX4" fmla="*/ 1758785 w 4334839"/>
              <a:gd name="connsiteY4" fmla="*/ 1283110 h 2020539"/>
              <a:gd name="connsiteX5" fmla="*/ 254451 w 4334839"/>
              <a:gd name="connsiteY5" fmla="*/ 840658 h 2020539"/>
              <a:gd name="connsiteX6" fmla="*/ 3728 w 4334839"/>
              <a:gd name="connsiteY6" fmla="*/ 0 h 2020539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82"/>
              <a:gd name="connsiteX1" fmla="*/ 4334838 w 4334839"/>
              <a:gd name="connsiteY1" fmla="*/ 0 h 2123782"/>
              <a:gd name="connsiteX2" fmla="*/ 4334839 w 4334839"/>
              <a:gd name="connsiteY2" fmla="*/ 1091380 h 2123782"/>
              <a:gd name="connsiteX3" fmla="*/ 3056643 w 4334839"/>
              <a:gd name="connsiteY3" fmla="*/ 2123770 h 2123782"/>
              <a:gd name="connsiteX4" fmla="*/ 1758785 w 4334839"/>
              <a:gd name="connsiteY4" fmla="*/ 1283110 h 2123782"/>
              <a:gd name="connsiteX5" fmla="*/ 254451 w 4334839"/>
              <a:gd name="connsiteY5" fmla="*/ 840658 h 2123782"/>
              <a:gd name="connsiteX6" fmla="*/ 3728 w 4334839"/>
              <a:gd name="connsiteY6" fmla="*/ 0 h 2123782"/>
              <a:gd name="connsiteX0" fmla="*/ 3728 w 4334839"/>
              <a:gd name="connsiteY0" fmla="*/ 0 h 2123881"/>
              <a:gd name="connsiteX1" fmla="*/ 4334838 w 4334839"/>
              <a:gd name="connsiteY1" fmla="*/ 0 h 2123881"/>
              <a:gd name="connsiteX2" fmla="*/ 4334839 w 4334839"/>
              <a:gd name="connsiteY2" fmla="*/ 1091380 h 2123881"/>
              <a:gd name="connsiteX3" fmla="*/ 3056643 w 4334839"/>
              <a:gd name="connsiteY3" fmla="*/ 2123770 h 2123881"/>
              <a:gd name="connsiteX4" fmla="*/ 1758785 w 4334839"/>
              <a:gd name="connsiteY4" fmla="*/ 1283110 h 2123881"/>
              <a:gd name="connsiteX5" fmla="*/ 254451 w 4334839"/>
              <a:gd name="connsiteY5" fmla="*/ 840658 h 2123881"/>
              <a:gd name="connsiteX6" fmla="*/ 3728 w 4334839"/>
              <a:gd name="connsiteY6" fmla="*/ 0 h 2123881"/>
              <a:gd name="connsiteX0" fmla="*/ 3728 w 4334839"/>
              <a:gd name="connsiteY0" fmla="*/ 0 h 2227109"/>
              <a:gd name="connsiteX1" fmla="*/ 4334838 w 4334839"/>
              <a:gd name="connsiteY1" fmla="*/ 0 h 2227109"/>
              <a:gd name="connsiteX2" fmla="*/ 4334839 w 4334839"/>
              <a:gd name="connsiteY2" fmla="*/ 1091380 h 2227109"/>
              <a:gd name="connsiteX3" fmla="*/ 3086140 w 4334839"/>
              <a:gd name="connsiteY3" fmla="*/ 2227008 h 2227109"/>
              <a:gd name="connsiteX4" fmla="*/ 1758785 w 4334839"/>
              <a:gd name="connsiteY4" fmla="*/ 1283110 h 2227109"/>
              <a:gd name="connsiteX5" fmla="*/ 254451 w 4334839"/>
              <a:gd name="connsiteY5" fmla="*/ 840658 h 2227109"/>
              <a:gd name="connsiteX6" fmla="*/ 3728 w 4334839"/>
              <a:gd name="connsiteY6" fmla="*/ 0 h 2227109"/>
              <a:gd name="connsiteX0" fmla="*/ 3728 w 4334839"/>
              <a:gd name="connsiteY0" fmla="*/ 0 h 2227109"/>
              <a:gd name="connsiteX1" fmla="*/ 4334838 w 4334839"/>
              <a:gd name="connsiteY1" fmla="*/ 0 h 2227109"/>
              <a:gd name="connsiteX2" fmla="*/ 4334839 w 4334839"/>
              <a:gd name="connsiteY2" fmla="*/ 1091380 h 2227109"/>
              <a:gd name="connsiteX3" fmla="*/ 3086140 w 4334839"/>
              <a:gd name="connsiteY3" fmla="*/ 2227008 h 2227109"/>
              <a:gd name="connsiteX4" fmla="*/ 1758785 w 4334839"/>
              <a:gd name="connsiteY4" fmla="*/ 1283110 h 2227109"/>
              <a:gd name="connsiteX5" fmla="*/ 254451 w 4334839"/>
              <a:gd name="connsiteY5" fmla="*/ 840658 h 2227109"/>
              <a:gd name="connsiteX6" fmla="*/ 3728 w 4334839"/>
              <a:gd name="connsiteY6" fmla="*/ 0 h 2227109"/>
              <a:gd name="connsiteX0" fmla="*/ 3728 w 4334839"/>
              <a:gd name="connsiteY0" fmla="*/ 0 h 2227106"/>
              <a:gd name="connsiteX1" fmla="*/ 4334838 w 4334839"/>
              <a:gd name="connsiteY1" fmla="*/ 0 h 2227106"/>
              <a:gd name="connsiteX2" fmla="*/ 4334839 w 4334839"/>
              <a:gd name="connsiteY2" fmla="*/ 1091380 h 2227106"/>
              <a:gd name="connsiteX3" fmla="*/ 3086140 w 4334839"/>
              <a:gd name="connsiteY3" fmla="*/ 2227008 h 2227106"/>
              <a:gd name="connsiteX4" fmla="*/ 1758785 w 4334839"/>
              <a:gd name="connsiteY4" fmla="*/ 1283110 h 2227106"/>
              <a:gd name="connsiteX5" fmla="*/ 254451 w 4334839"/>
              <a:gd name="connsiteY5" fmla="*/ 840658 h 2227106"/>
              <a:gd name="connsiteX6" fmla="*/ 3728 w 4334839"/>
              <a:gd name="connsiteY6" fmla="*/ 0 h 2227106"/>
              <a:gd name="connsiteX0" fmla="*/ 3728 w 4334839"/>
              <a:gd name="connsiteY0" fmla="*/ 0 h 2109130"/>
              <a:gd name="connsiteX1" fmla="*/ 4334838 w 4334839"/>
              <a:gd name="connsiteY1" fmla="*/ 0 h 2109130"/>
              <a:gd name="connsiteX2" fmla="*/ 4334839 w 4334839"/>
              <a:gd name="connsiteY2" fmla="*/ 1091380 h 2109130"/>
              <a:gd name="connsiteX3" fmla="*/ 3086140 w 4334839"/>
              <a:gd name="connsiteY3" fmla="*/ 2109021 h 2109130"/>
              <a:gd name="connsiteX4" fmla="*/ 1758785 w 4334839"/>
              <a:gd name="connsiteY4" fmla="*/ 1283110 h 2109130"/>
              <a:gd name="connsiteX5" fmla="*/ 254451 w 4334839"/>
              <a:gd name="connsiteY5" fmla="*/ 840658 h 2109130"/>
              <a:gd name="connsiteX6" fmla="*/ 3728 w 4334839"/>
              <a:gd name="connsiteY6" fmla="*/ 0 h 2109130"/>
              <a:gd name="connsiteX0" fmla="*/ 9651 w 4340762"/>
              <a:gd name="connsiteY0" fmla="*/ 0 h 2110838"/>
              <a:gd name="connsiteX1" fmla="*/ 4340761 w 4340762"/>
              <a:gd name="connsiteY1" fmla="*/ 0 h 2110838"/>
              <a:gd name="connsiteX2" fmla="*/ 4340762 w 4340762"/>
              <a:gd name="connsiteY2" fmla="*/ 1091380 h 2110838"/>
              <a:gd name="connsiteX3" fmla="*/ 3092063 w 4340762"/>
              <a:gd name="connsiteY3" fmla="*/ 2109021 h 2110838"/>
              <a:gd name="connsiteX4" fmla="*/ 1897443 w 4340762"/>
              <a:gd name="connsiteY4" fmla="*/ 1327355 h 2110838"/>
              <a:gd name="connsiteX5" fmla="*/ 260374 w 4340762"/>
              <a:gd name="connsiteY5" fmla="*/ 840658 h 2110838"/>
              <a:gd name="connsiteX6" fmla="*/ 9651 w 4340762"/>
              <a:gd name="connsiteY6" fmla="*/ 0 h 2110838"/>
              <a:gd name="connsiteX0" fmla="*/ 9651 w 4340762"/>
              <a:gd name="connsiteY0" fmla="*/ 0 h 2109144"/>
              <a:gd name="connsiteX1" fmla="*/ 4340761 w 4340762"/>
              <a:gd name="connsiteY1" fmla="*/ 0 h 2109144"/>
              <a:gd name="connsiteX2" fmla="*/ 4340762 w 4340762"/>
              <a:gd name="connsiteY2" fmla="*/ 1091380 h 2109144"/>
              <a:gd name="connsiteX3" fmla="*/ 3092063 w 4340762"/>
              <a:gd name="connsiteY3" fmla="*/ 2109021 h 2109144"/>
              <a:gd name="connsiteX4" fmla="*/ 1897443 w 4340762"/>
              <a:gd name="connsiteY4" fmla="*/ 1327355 h 2109144"/>
              <a:gd name="connsiteX5" fmla="*/ 260374 w 4340762"/>
              <a:gd name="connsiteY5" fmla="*/ 840658 h 2109144"/>
              <a:gd name="connsiteX6" fmla="*/ 9651 w 4340762"/>
              <a:gd name="connsiteY6" fmla="*/ 0 h 2109144"/>
              <a:gd name="connsiteX0" fmla="*/ 9651 w 4340762"/>
              <a:gd name="connsiteY0" fmla="*/ 0 h 2109144"/>
              <a:gd name="connsiteX1" fmla="*/ 4340761 w 4340762"/>
              <a:gd name="connsiteY1" fmla="*/ 0 h 2109144"/>
              <a:gd name="connsiteX2" fmla="*/ 4340762 w 4340762"/>
              <a:gd name="connsiteY2" fmla="*/ 1091380 h 2109144"/>
              <a:gd name="connsiteX3" fmla="*/ 3047818 w 4340762"/>
              <a:gd name="connsiteY3" fmla="*/ 2109021 h 2109144"/>
              <a:gd name="connsiteX4" fmla="*/ 1897443 w 4340762"/>
              <a:gd name="connsiteY4" fmla="*/ 1327355 h 2109144"/>
              <a:gd name="connsiteX5" fmla="*/ 260374 w 4340762"/>
              <a:gd name="connsiteY5" fmla="*/ 840658 h 2109144"/>
              <a:gd name="connsiteX6" fmla="*/ 9651 w 4340762"/>
              <a:gd name="connsiteY6" fmla="*/ 0 h 2109144"/>
              <a:gd name="connsiteX0" fmla="*/ 4130 w 4335241"/>
              <a:gd name="connsiteY0" fmla="*/ 0 h 2109073"/>
              <a:gd name="connsiteX1" fmla="*/ 4335240 w 4335241"/>
              <a:gd name="connsiteY1" fmla="*/ 0 h 2109073"/>
              <a:gd name="connsiteX2" fmla="*/ 4335241 w 4335241"/>
              <a:gd name="connsiteY2" fmla="*/ 1091380 h 2109073"/>
              <a:gd name="connsiteX3" fmla="*/ 3042297 w 4335241"/>
              <a:gd name="connsiteY3" fmla="*/ 2109021 h 2109073"/>
              <a:gd name="connsiteX4" fmla="*/ 1655948 w 4335241"/>
              <a:gd name="connsiteY4" fmla="*/ 1135626 h 2109073"/>
              <a:gd name="connsiteX5" fmla="*/ 254853 w 4335241"/>
              <a:gd name="connsiteY5" fmla="*/ 840658 h 2109073"/>
              <a:gd name="connsiteX6" fmla="*/ 4130 w 4335241"/>
              <a:gd name="connsiteY6" fmla="*/ 0 h 2109073"/>
              <a:gd name="connsiteX0" fmla="*/ 4130 w 4335241"/>
              <a:gd name="connsiteY0" fmla="*/ 0 h 2109071"/>
              <a:gd name="connsiteX1" fmla="*/ 4335240 w 4335241"/>
              <a:gd name="connsiteY1" fmla="*/ 0 h 2109071"/>
              <a:gd name="connsiteX2" fmla="*/ 4335241 w 4335241"/>
              <a:gd name="connsiteY2" fmla="*/ 1091380 h 2109071"/>
              <a:gd name="connsiteX3" fmla="*/ 3042297 w 4335241"/>
              <a:gd name="connsiteY3" fmla="*/ 2109021 h 2109071"/>
              <a:gd name="connsiteX4" fmla="*/ 1655948 w 4335241"/>
              <a:gd name="connsiteY4" fmla="*/ 1135626 h 2109071"/>
              <a:gd name="connsiteX5" fmla="*/ 254853 w 4335241"/>
              <a:gd name="connsiteY5" fmla="*/ 840658 h 2109071"/>
              <a:gd name="connsiteX6" fmla="*/ 4130 w 4335241"/>
              <a:gd name="connsiteY6" fmla="*/ 0 h 2109071"/>
              <a:gd name="connsiteX0" fmla="*/ 4130 w 4335241"/>
              <a:gd name="connsiteY0" fmla="*/ 0 h 2109060"/>
              <a:gd name="connsiteX1" fmla="*/ 4335240 w 4335241"/>
              <a:gd name="connsiteY1" fmla="*/ 0 h 2109060"/>
              <a:gd name="connsiteX2" fmla="*/ 4335241 w 4335241"/>
              <a:gd name="connsiteY2" fmla="*/ 1091380 h 2109060"/>
              <a:gd name="connsiteX3" fmla="*/ 3042297 w 4335241"/>
              <a:gd name="connsiteY3" fmla="*/ 2109021 h 2109060"/>
              <a:gd name="connsiteX4" fmla="*/ 1655948 w 4335241"/>
              <a:gd name="connsiteY4" fmla="*/ 1135626 h 2109060"/>
              <a:gd name="connsiteX5" fmla="*/ 254853 w 4335241"/>
              <a:gd name="connsiteY5" fmla="*/ 840658 h 2109060"/>
              <a:gd name="connsiteX6" fmla="*/ 4130 w 4335241"/>
              <a:gd name="connsiteY6" fmla="*/ 0 h 2109060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850568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762078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835820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168052"/>
              <a:gd name="connsiteX1" fmla="*/ 4335240 w 4335241"/>
              <a:gd name="connsiteY1" fmla="*/ 0 h 2168052"/>
              <a:gd name="connsiteX2" fmla="*/ 4335241 w 4335241"/>
              <a:gd name="connsiteY2" fmla="*/ 1091380 h 2168052"/>
              <a:gd name="connsiteX3" fmla="*/ 2835820 w 4335241"/>
              <a:gd name="connsiteY3" fmla="*/ 2168015 h 2168052"/>
              <a:gd name="connsiteX4" fmla="*/ 1655948 w 4335241"/>
              <a:gd name="connsiteY4" fmla="*/ 1135626 h 2168052"/>
              <a:gd name="connsiteX5" fmla="*/ 254853 w 4335241"/>
              <a:gd name="connsiteY5" fmla="*/ 840658 h 2168052"/>
              <a:gd name="connsiteX6" fmla="*/ 4130 w 4335241"/>
              <a:gd name="connsiteY6" fmla="*/ 0 h 2168052"/>
              <a:gd name="connsiteX0" fmla="*/ 4130 w 4335241"/>
              <a:gd name="connsiteY0" fmla="*/ 0 h 2168064"/>
              <a:gd name="connsiteX1" fmla="*/ 4335240 w 4335241"/>
              <a:gd name="connsiteY1" fmla="*/ 0 h 2168064"/>
              <a:gd name="connsiteX2" fmla="*/ 4335241 w 4335241"/>
              <a:gd name="connsiteY2" fmla="*/ 1091380 h 2168064"/>
              <a:gd name="connsiteX3" fmla="*/ 2835820 w 4335241"/>
              <a:gd name="connsiteY3" fmla="*/ 2168015 h 2168064"/>
              <a:gd name="connsiteX4" fmla="*/ 1655948 w 4335241"/>
              <a:gd name="connsiteY4" fmla="*/ 1135626 h 2168064"/>
              <a:gd name="connsiteX5" fmla="*/ 254853 w 4335241"/>
              <a:gd name="connsiteY5" fmla="*/ 840658 h 2168064"/>
              <a:gd name="connsiteX6" fmla="*/ 4130 w 4335241"/>
              <a:gd name="connsiteY6" fmla="*/ 0 h 2168064"/>
              <a:gd name="connsiteX0" fmla="*/ 1231 w 4332342"/>
              <a:gd name="connsiteY0" fmla="*/ 0 h 2168065"/>
              <a:gd name="connsiteX1" fmla="*/ 4332341 w 4332342"/>
              <a:gd name="connsiteY1" fmla="*/ 0 h 2168065"/>
              <a:gd name="connsiteX2" fmla="*/ 4332342 w 4332342"/>
              <a:gd name="connsiteY2" fmla="*/ 1091380 h 2168065"/>
              <a:gd name="connsiteX3" fmla="*/ 2832921 w 4332342"/>
              <a:gd name="connsiteY3" fmla="*/ 2168015 h 2168065"/>
              <a:gd name="connsiteX4" fmla="*/ 1653049 w 4332342"/>
              <a:gd name="connsiteY4" fmla="*/ 1135626 h 2168065"/>
              <a:gd name="connsiteX5" fmla="*/ 310947 w 4332342"/>
              <a:gd name="connsiteY5" fmla="*/ 722671 h 2168065"/>
              <a:gd name="connsiteX6" fmla="*/ 1231 w 4332342"/>
              <a:gd name="connsiteY6" fmla="*/ 0 h 2168065"/>
              <a:gd name="connsiteX0" fmla="*/ 21266 w 4352377"/>
              <a:gd name="connsiteY0" fmla="*/ 0 h 2168065"/>
              <a:gd name="connsiteX1" fmla="*/ 4352376 w 4352377"/>
              <a:gd name="connsiteY1" fmla="*/ 0 h 2168065"/>
              <a:gd name="connsiteX2" fmla="*/ 4352377 w 4352377"/>
              <a:gd name="connsiteY2" fmla="*/ 1091380 h 2168065"/>
              <a:gd name="connsiteX3" fmla="*/ 2852956 w 4352377"/>
              <a:gd name="connsiteY3" fmla="*/ 2168015 h 2168065"/>
              <a:gd name="connsiteX4" fmla="*/ 1673084 w 4352377"/>
              <a:gd name="connsiteY4" fmla="*/ 1135626 h 2168065"/>
              <a:gd name="connsiteX5" fmla="*/ 198247 w 4352377"/>
              <a:gd name="connsiteY5" fmla="*/ 722671 h 2168065"/>
              <a:gd name="connsiteX6" fmla="*/ 21266 w 4352377"/>
              <a:gd name="connsiteY6" fmla="*/ 0 h 2168065"/>
              <a:gd name="connsiteX0" fmla="*/ 14378 w 4345489"/>
              <a:gd name="connsiteY0" fmla="*/ 0 h 2168065"/>
              <a:gd name="connsiteX1" fmla="*/ 4345488 w 4345489"/>
              <a:gd name="connsiteY1" fmla="*/ 0 h 2168065"/>
              <a:gd name="connsiteX2" fmla="*/ 4345489 w 4345489"/>
              <a:gd name="connsiteY2" fmla="*/ 1091380 h 2168065"/>
              <a:gd name="connsiteX3" fmla="*/ 2846068 w 4345489"/>
              <a:gd name="connsiteY3" fmla="*/ 2168015 h 2168065"/>
              <a:gd name="connsiteX4" fmla="*/ 1666196 w 4345489"/>
              <a:gd name="connsiteY4" fmla="*/ 1135626 h 2168065"/>
              <a:gd name="connsiteX5" fmla="*/ 191359 w 4345489"/>
              <a:gd name="connsiteY5" fmla="*/ 722671 h 2168065"/>
              <a:gd name="connsiteX6" fmla="*/ 14378 w 4345489"/>
              <a:gd name="connsiteY6" fmla="*/ 0 h 2168065"/>
              <a:gd name="connsiteX0" fmla="*/ 7017 w 4338128"/>
              <a:gd name="connsiteY0" fmla="*/ 0 h 2168065"/>
              <a:gd name="connsiteX1" fmla="*/ 4338127 w 4338128"/>
              <a:gd name="connsiteY1" fmla="*/ 0 h 2168065"/>
              <a:gd name="connsiteX2" fmla="*/ 4338128 w 4338128"/>
              <a:gd name="connsiteY2" fmla="*/ 1091380 h 2168065"/>
              <a:gd name="connsiteX3" fmla="*/ 2838707 w 4338128"/>
              <a:gd name="connsiteY3" fmla="*/ 2168015 h 2168065"/>
              <a:gd name="connsiteX4" fmla="*/ 1658835 w 4338128"/>
              <a:gd name="connsiteY4" fmla="*/ 1135626 h 2168065"/>
              <a:gd name="connsiteX5" fmla="*/ 183998 w 4338128"/>
              <a:gd name="connsiteY5" fmla="*/ 722671 h 2168065"/>
              <a:gd name="connsiteX6" fmla="*/ 7017 w 4338128"/>
              <a:gd name="connsiteY6" fmla="*/ 0 h 2168065"/>
              <a:gd name="connsiteX0" fmla="*/ 14639 w 4345750"/>
              <a:gd name="connsiteY0" fmla="*/ 0 h 2168066"/>
              <a:gd name="connsiteX1" fmla="*/ 4345749 w 4345750"/>
              <a:gd name="connsiteY1" fmla="*/ 0 h 2168066"/>
              <a:gd name="connsiteX2" fmla="*/ 4345750 w 4345750"/>
              <a:gd name="connsiteY2" fmla="*/ 1091380 h 2168066"/>
              <a:gd name="connsiteX3" fmla="*/ 2846329 w 4345750"/>
              <a:gd name="connsiteY3" fmla="*/ 2168015 h 2168066"/>
              <a:gd name="connsiteX4" fmla="*/ 1666457 w 4345750"/>
              <a:gd name="connsiteY4" fmla="*/ 1135626 h 2168066"/>
              <a:gd name="connsiteX5" fmla="*/ 162123 w 4345750"/>
              <a:gd name="connsiteY5" fmla="*/ 678426 h 2168066"/>
              <a:gd name="connsiteX6" fmla="*/ 14639 w 4345750"/>
              <a:gd name="connsiteY6" fmla="*/ 0 h 2168066"/>
              <a:gd name="connsiteX0" fmla="*/ 14639 w 4345750"/>
              <a:gd name="connsiteY0" fmla="*/ 0 h 2168066"/>
              <a:gd name="connsiteX1" fmla="*/ 4345749 w 4345750"/>
              <a:gd name="connsiteY1" fmla="*/ 0 h 2168066"/>
              <a:gd name="connsiteX2" fmla="*/ 4345750 w 4345750"/>
              <a:gd name="connsiteY2" fmla="*/ 1091380 h 2168066"/>
              <a:gd name="connsiteX3" fmla="*/ 2846329 w 4345750"/>
              <a:gd name="connsiteY3" fmla="*/ 2168015 h 2168066"/>
              <a:gd name="connsiteX4" fmla="*/ 1666457 w 4345750"/>
              <a:gd name="connsiteY4" fmla="*/ 1135626 h 2168066"/>
              <a:gd name="connsiteX5" fmla="*/ 162123 w 4345750"/>
              <a:gd name="connsiteY5" fmla="*/ 678426 h 2168066"/>
              <a:gd name="connsiteX6" fmla="*/ 14639 w 4345750"/>
              <a:gd name="connsiteY6" fmla="*/ 0 h 216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5750" h="2168066">
                <a:moveTo>
                  <a:pt x="14639" y="0"/>
                </a:moveTo>
                <a:lnTo>
                  <a:pt x="4345749" y="0"/>
                </a:lnTo>
                <a:cubicBezTo>
                  <a:pt x="4345749" y="545690"/>
                  <a:pt x="4345749" y="545690"/>
                  <a:pt x="4345750" y="1091380"/>
                </a:cubicBezTo>
                <a:cubicBezTo>
                  <a:pt x="3589486" y="1098753"/>
                  <a:pt x="3632090" y="2160641"/>
                  <a:pt x="2846329" y="2168015"/>
                </a:cubicBezTo>
                <a:cubicBezTo>
                  <a:pt x="2060568" y="2175389"/>
                  <a:pt x="2113825" y="1383891"/>
                  <a:pt x="1666457" y="1135626"/>
                </a:cubicBezTo>
                <a:cubicBezTo>
                  <a:pt x="1219089" y="887361"/>
                  <a:pt x="378199" y="933233"/>
                  <a:pt x="162123" y="678426"/>
                </a:cubicBezTo>
                <a:cubicBezTo>
                  <a:pt x="-53953" y="423619"/>
                  <a:pt x="4807" y="176981"/>
                  <a:pt x="14639" y="0"/>
                </a:cubicBezTo>
                <a:close/>
              </a:path>
            </a:pathLst>
          </a:custGeom>
          <a:gradFill flip="none" rotWithShape="1">
            <a:gsLst>
              <a:gs pos="41000">
                <a:srgbClr val="E82231"/>
              </a:gs>
              <a:gs pos="89000">
                <a:srgbClr val="991A20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E35CDC-D51B-4387-A122-9485AF98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89" y="2815600"/>
            <a:ext cx="10565288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5E5E5E"/>
                </a:solidFill>
              </a:rPr>
              <a:t>Viettel </a:t>
            </a:r>
            <a:r>
              <a:rPr lang="en-US" sz="2800" b="1" dirty="0" err="1">
                <a:solidFill>
                  <a:srgbClr val="5E5E5E"/>
                </a:solidFill>
              </a:rPr>
              <a:t>đồng</a:t>
            </a:r>
            <a:r>
              <a:rPr lang="en-US" sz="2800" b="1" dirty="0">
                <a:solidFill>
                  <a:srgbClr val="5E5E5E"/>
                </a:solidFill>
              </a:rPr>
              <a:t> </a:t>
            </a:r>
            <a:r>
              <a:rPr lang="en-US" sz="2800" b="1" dirty="0" err="1">
                <a:solidFill>
                  <a:srgbClr val="5E5E5E"/>
                </a:solidFill>
              </a:rPr>
              <a:t>hành</a:t>
            </a:r>
            <a:r>
              <a:rPr lang="en-US" sz="2800" b="1" dirty="0">
                <a:solidFill>
                  <a:srgbClr val="5E5E5E"/>
                </a:solidFill>
              </a:rPr>
              <a:t> </a:t>
            </a:r>
            <a:r>
              <a:rPr lang="en-US" sz="2800" b="1" dirty="0" err="1">
                <a:solidFill>
                  <a:srgbClr val="5E5E5E"/>
                </a:solidFill>
              </a:rPr>
              <a:t>cùng</a:t>
            </a:r>
            <a:r>
              <a:rPr lang="en-US" sz="2800" b="1" dirty="0">
                <a:solidFill>
                  <a:srgbClr val="5E5E5E"/>
                </a:solidFill>
              </a:rPr>
              <a:t> </a:t>
            </a:r>
            <a:r>
              <a:rPr lang="en-US" sz="2800" b="1" dirty="0" err="1" smtClean="0">
                <a:solidFill>
                  <a:srgbClr val="5E5E5E"/>
                </a:solidFill>
              </a:rPr>
              <a:t>doanh</a:t>
            </a:r>
            <a:r>
              <a:rPr lang="en-US" sz="2800" b="1" dirty="0" smtClean="0">
                <a:solidFill>
                  <a:srgbClr val="5E5E5E"/>
                </a:solidFill>
              </a:rPr>
              <a:t> </a:t>
            </a:r>
            <a:r>
              <a:rPr lang="en-US" sz="2800" b="1" dirty="0" err="1" smtClean="0">
                <a:solidFill>
                  <a:srgbClr val="5E5E5E"/>
                </a:solidFill>
              </a:rPr>
              <a:t>nghiệp</a:t>
            </a:r>
            <a:r>
              <a:rPr lang="en-US" sz="2800" b="1" dirty="0" smtClean="0">
                <a:solidFill>
                  <a:srgbClr val="5E5E5E"/>
                </a:solidFill>
              </a:rPr>
              <a:t> SME </a:t>
            </a:r>
            <a:r>
              <a:rPr lang="en-US" sz="2800" b="1" dirty="0" err="1" smtClean="0">
                <a:solidFill>
                  <a:srgbClr val="5E5E5E"/>
                </a:solidFill>
              </a:rPr>
              <a:t>tại</a:t>
            </a:r>
            <a:r>
              <a:rPr lang="en-US" sz="2800" b="1" dirty="0" smtClean="0">
                <a:solidFill>
                  <a:srgbClr val="5E5E5E"/>
                </a:solidFill>
              </a:rPr>
              <a:t> </a:t>
            </a:r>
            <a:r>
              <a:rPr lang="en-US" sz="2800" b="1" dirty="0" err="1" smtClean="0">
                <a:solidFill>
                  <a:srgbClr val="5E5E5E"/>
                </a:solidFill>
              </a:rPr>
              <a:t>Hải</a:t>
            </a:r>
            <a:r>
              <a:rPr lang="en-US" sz="2800" b="1" dirty="0" smtClean="0">
                <a:solidFill>
                  <a:srgbClr val="5E5E5E"/>
                </a:solidFill>
              </a:rPr>
              <a:t> </a:t>
            </a:r>
            <a:r>
              <a:rPr lang="en-US" sz="2800" b="1" dirty="0" err="1" smtClean="0">
                <a:solidFill>
                  <a:srgbClr val="5E5E5E"/>
                </a:solidFill>
              </a:rPr>
              <a:t>Phòng</a:t>
            </a:r>
            <a:r>
              <a:rPr lang="en-US" sz="3600" b="1" dirty="0">
                <a:solidFill>
                  <a:srgbClr val="ED1B2F"/>
                </a:solidFill>
              </a:rPr>
              <a:t/>
            </a:r>
            <a:br>
              <a:rPr lang="en-US" sz="3600" b="1" dirty="0">
                <a:solidFill>
                  <a:srgbClr val="ED1B2F"/>
                </a:solidFill>
              </a:rPr>
            </a:br>
            <a:r>
              <a:rPr lang="en-US" sz="3600" b="1" dirty="0" smtClean="0">
                <a:solidFill>
                  <a:srgbClr val="ED1B2F"/>
                </a:solidFill>
              </a:rPr>
              <a:t>CHUYỂN ĐỔI SỐ TOÀN DIỆN</a:t>
            </a:r>
            <a:br>
              <a:rPr lang="en-US" sz="3600" b="1" dirty="0" smtClean="0">
                <a:solidFill>
                  <a:srgbClr val="ED1B2F"/>
                </a:solidFill>
              </a:rPr>
            </a:br>
            <a:r>
              <a:rPr lang="en-US" sz="3600" b="1" dirty="0" smtClean="0">
                <a:solidFill>
                  <a:srgbClr val="ED1B2F"/>
                </a:solidFill>
              </a:rPr>
              <a:t>ĐÓN ĐẦU BÌNH THƯỜNG MỚI</a:t>
            </a:r>
            <a:endParaRPr lang="en-US" sz="3600" b="1" dirty="0">
              <a:solidFill>
                <a:srgbClr val="ED1B2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24E11-EB3B-4DBE-A9D5-038A5B048F61}"/>
              </a:ext>
            </a:extLst>
          </p:cNvPr>
          <p:cNvSpPr txBox="1"/>
          <p:nvPr/>
        </p:nvSpPr>
        <p:spPr>
          <a:xfrm>
            <a:off x="3391617" y="5471658"/>
            <a:ext cx="540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5E5E5E"/>
                </a:solidFill>
              </a:rPr>
              <a:t>Hà</a:t>
            </a:r>
            <a:r>
              <a:rPr lang="en-US" sz="2000" b="1" i="1" dirty="0" smtClean="0">
                <a:solidFill>
                  <a:srgbClr val="5E5E5E"/>
                </a:solidFill>
              </a:rPr>
              <a:t> </a:t>
            </a:r>
            <a:r>
              <a:rPr lang="en-US" sz="2000" b="1" i="1" dirty="0" err="1" smtClean="0">
                <a:solidFill>
                  <a:srgbClr val="5E5E5E"/>
                </a:solidFill>
              </a:rPr>
              <a:t>Nội</a:t>
            </a:r>
            <a:r>
              <a:rPr lang="en-US" sz="2000" b="1" i="1" dirty="0" smtClean="0">
                <a:solidFill>
                  <a:srgbClr val="5E5E5E"/>
                </a:solidFill>
              </a:rPr>
              <a:t>, </a:t>
            </a:r>
            <a:r>
              <a:rPr lang="en-US" sz="2000" b="1" i="1" dirty="0" err="1" smtClean="0">
                <a:solidFill>
                  <a:srgbClr val="5E5E5E"/>
                </a:solidFill>
              </a:rPr>
              <a:t>ngày</a:t>
            </a:r>
            <a:r>
              <a:rPr lang="en-US" sz="2000" b="1" i="1" dirty="0" smtClean="0">
                <a:solidFill>
                  <a:srgbClr val="5E5E5E"/>
                </a:solidFill>
              </a:rPr>
              <a:t> 28 </a:t>
            </a:r>
            <a:r>
              <a:rPr lang="en-US" sz="2000" b="1" i="1" dirty="0" err="1" smtClean="0">
                <a:solidFill>
                  <a:srgbClr val="5E5E5E"/>
                </a:solidFill>
              </a:rPr>
              <a:t>tháng</a:t>
            </a:r>
            <a:r>
              <a:rPr lang="en-US" sz="2000" b="1" i="1" dirty="0" smtClean="0">
                <a:solidFill>
                  <a:srgbClr val="5E5E5E"/>
                </a:solidFill>
              </a:rPr>
              <a:t> 10 </a:t>
            </a:r>
            <a:r>
              <a:rPr lang="en-US" sz="2000" b="1" i="1" dirty="0" err="1" smtClean="0">
                <a:solidFill>
                  <a:srgbClr val="5E5E5E"/>
                </a:solidFill>
              </a:rPr>
              <a:t>năm</a:t>
            </a:r>
            <a:r>
              <a:rPr lang="en-US" sz="2000" b="1" i="1" dirty="0" smtClean="0">
                <a:solidFill>
                  <a:srgbClr val="5E5E5E"/>
                </a:solidFill>
              </a:rPr>
              <a:t> 2021</a:t>
            </a:r>
            <a:endParaRPr lang="en-US" sz="2000" b="1" i="1" dirty="0">
              <a:solidFill>
                <a:srgbClr val="5E5E5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23116" r="21678" b="21862"/>
          <a:stretch/>
        </p:blipFill>
        <p:spPr>
          <a:xfrm>
            <a:off x="783999" y="1633784"/>
            <a:ext cx="1846096" cy="1009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57" y="6049635"/>
            <a:ext cx="1828800" cy="671840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10161638" y="2"/>
            <a:ext cx="2030361" cy="781663"/>
          </a:xfrm>
          <a:custGeom>
            <a:avLst/>
            <a:gdLst>
              <a:gd name="connsiteX0" fmla="*/ 0 w 4331110"/>
              <a:gd name="connsiteY0" fmla="*/ 0 h 1799303"/>
              <a:gd name="connsiteX1" fmla="*/ 4331110 w 4331110"/>
              <a:gd name="connsiteY1" fmla="*/ 0 h 1799303"/>
              <a:gd name="connsiteX2" fmla="*/ 4331110 w 4331110"/>
              <a:gd name="connsiteY2" fmla="*/ 1799303 h 1799303"/>
              <a:gd name="connsiteX3" fmla="*/ 0 w 4331110"/>
              <a:gd name="connsiteY3" fmla="*/ 1799303 h 1799303"/>
              <a:gd name="connsiteX4" fmla="*/ 0 w 4331110"/>
              <a:gd name="connsiteY4" fmla="*/ 0 h 1799303"/>
              <a:gd name="connsiteX0" fmla="*/ 0 w 4331110"/>
              <a:gd name="connsiteY0" fmla="*/ 0 h 2197510"/>
              <a:gd name="connsiteX1" fmla="*/ 4331110 w 4331110"/>
              <a:gd name="connsiteY1" fmla="*/ 0 h 2197510"/>
              <a:gd name="connsiteX2" fmla="*/ 4331110 w 4331110"/>
              <a:gd name="connsiteY2" fmla="*/ 1799303 h 2197510"/>
              <a:gd name="connsiteX3" fmla="*/ 2507226 w 4331110"/>
              <a:gd name="connsiteY3" fmla="*/ 2197510 h 2197510"/>
              <a:gd name="connsiteX4" fmla="*/ 0 w 4331110"/>
              <a:gd name="connsiteY4" fmla="*/ 1799303 h 2197510"/>
              <a:gd name="connsiteX5" fmla="*/ 0 w 4331110"/>
              <a:gd name="connsiteY5" fmla="*/ 0 h 2197510"/>
              <a:gd name="connsiteX0" fmla="*/ 117987 w 4449097"/>
              <a:gd name="connsiteY0" fmla="*/ 0 h 2197510"/>
              <a:gd name="connsiteX1" fmla="*/ 4449097 w 4449097"/>
              <a:gd name="connsiteY1" fmla="*/ 0 h 2197510"/>
              <a:gd name="connsiteX2" fmla="*/ 4449097 w 4449097"/>
              <a:gd name="connsiteY2" fmla="*/ 1799303 h 2197510"/>
              <a:gd name="connsiteX3" fmla="*/ 2625213 w 4449097"/>
              <a:gd name="connsiteY3" fmla="*/ 2197510 h 2197510"/>
              <a:gd name="connsiteX4" fmla="*/ 117987 w 4449097"/>
              <a:gd name="connsiteY4" fmla="*/ 1799303 h 2197510"/>
              <a:gd name="connsiteX5" fmla="*/ 0 w 4449097"/>
              <a:gd name="connsiteY5" fmla="*/ 516193 h 2197510"/>
              <a:gd name="connsiteX6" fmla="*/ 117987 w 4449097"/>
              <a:gd name="connsiteY6" fmla="*/ 0 h 2197510"/>
              <a:gd name="connsiteX0" fmla="*/ 117987 w 4449097"/>
              <a:gd name="connsiteY0" fmla="*/ 0 h 2197510"/>
              <a:gd name="connsiteX1" fmla="*/ 4449097 w 4449097"/>
              <a:gd name="connsiteY1" fmla="*/ 0 h 2197510"/>
              <a:gd name="connsiteX2" fmla="*/ 4449097 w 4449097"/>
              <a:gd name="connsiteY2" fmla="*/ 1799303 h 2197510"/>
              <a:gd name="connsiteX3" fmla="*/ 2625213 w 4449097"/>
              <a:gd name="connsiteY3" fmla="*/ 2197510 h 2197510"/>
              <a:gd name="connsiteX4" fmla="*/ 1150374 w 4449097"/>
              <a:gd name="connsiteY4" fmla="*/ 1017639 h 2197510"/>
              <a:gd name="connsiteX5" fmla="*/ 0 w 4449097"/>
              <a:gd name="connsiteY5" fmla="*/ 516193 h 2197510"/>
              <a:gd name="connsiteX6" fmla="*/ 117987 w 4449097"/>
              <a:gd name="connsiteY6" fmla="*/ 0 h 2197510"/>
              <a:gd name="connsiteX0" fmla="*/ 117987 w 4449097"/>
              <a:gd name="connsiteY0" fmla="*/ 0 h 1946787"/>
              <a:gd name="connsiteX1" fmla="*/ 4449097 w 4449097"/>
              <a:gd name="connsiteY1" fmla="*/ 0 h 1946787"/>
              <a:gd name="connsiteX2" fmla="*/ 4449097 w 4449097"/>
              <a:gd name="connsiteY2" fmla="*/ 1799303 h 1946787"/>
              <a:gd name="connsiteX3" fmla="*/ 1666568 w 4449097"/>
              <a:gd name="connsiteY3" fmla="*/ 1946787 h 1946787"/>
              <a:gd name="connsiteX4" fmla="*/ 1150374 w 4449097"/>
              <a:gd name="connsiteY4" fmla="*/ 1017639 h 1946787"/>
              <a:gd name="connsiteX5" fmla="*/ 0 w 4449097"/>
              <a:gd name="connsiteY5" fmla="*/ 516193 h 1946787"/>
              <a:gd name="connsiteX6" fmla="*/ 117987 w 4449097"/>
              <a:gd name="connsiteY6" fmla="*/ 0 h 1946787"/>
              <a:gd name="connsiteX0" fmla="*/ 117987 w 4449097"/>
              <a:gd name="connsiteY0" fmla="*/ 0 h 1946787"/>
              <a:gd name="connsiteX1" fmla="*/ 4449097 w 4449097"/>
              <a:gd name="connsiteY1" fmla="*/ 0 h 1946787"/>
              <a:gd name="connsiteX2" fmla="*/ 4449097 w 4449097"/>
              <a:gd name="connsiteY2" fmla="*/ 1799303 h 1946787"/>
              <a:gd name="connsiteX3" fmla="*/ 1666568 w 4449097"/>
              <a:gd name="connsiteY3" fmla="*/ 1946787 h 1946787"/>
              <a:gd name="connsiteX4" fmla="*/ 1150374 w 4449097"/>
              <a:gd name="connsiteY4" fmla="*/ 1017639 h 1946787"/>
              <a:gd name="connsiteX5" fmla="*/ 0 w 4449097"/>
              <a:gd name="connsiteY5" fmla="*/ 516193 h 1946787"/>
              <a:gd name="connsiteX6" fmla="*/ 117987 w 4449097"/>
              <a:gd name="connsiteY6" fmla="*/ 0 h 1946787"/>
              <a:gd name="connsiteX0" fmla="*/ 117987 w 4449097"/>
              <a:gd name="connsiteY0" fmla="*/ 0 h 1982479"/>
              <a:gd name="connsiteX1" fmla="*/ 4449097 w 4449097"/>
              <a:gd name="connsiteY1" fmla="*/ 0 h 1982479"/>
              <a:gd name="connsiteX2" fmla="*/ 4449097 w 4449097"/>
              <a:gd name="connsiteY2" fmla="*/ 1799303 h 1982479"/>
              <a:gd name="connsiteX3" fmla="*/ 1666568 w 4449097"/>
              <a:gd name="connsiteY3" fmla="*/ 1946787 h 1982479"/>
              <a:gd name="connsiteX4" fmla="*/ 1150374 w 4449097"/>
              <a:gd name="connsiteY4" fmla="*/ 1017639 h 1982479"/>
              <a:gd name="connsiteX5" fmla="*/ 0 w 4449097"/>
              <a:gd name="connsiteY5" fmla="*/ 516193 h 1982479"/>
              <a:gd name="connsiteX6" fmla="*/ 117987 w 4449097"/>
              <a:gd name="connsiteY6" fmla="*/ 0 h 1982479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71173"/>
              <a:gd name="connsiteX1" fmla="*/ 4449097 w 4449097"/>
              <a:gd name="connsiteY1" fmla="*/ 0 h 1971173"/>
              <a:gd name="connsiteX2" fmla="*/ 4449097 w 4449097"/>
              <a:gd name="connsiteY2" fmla="*/ 1799303 h 1971173"/>
              <a:gd name="connsiteX3" fmla="*/ 3451124 w 4449097"/>
              <a:gd name="connsiteY3" fmla="*/ 1519084 h 1971173"/>
              <a:gd name="connsiteX4" fmla="*/ 1666568 w 4449097"/>
              <a:gd name="connsiteY4" fmla="*/ 1946787 h 1971173"/>
              <a:gd name="connsiteX5" fmla="*/ 1150374 w 4449097"/>
              <a:gd name="connsiteY5" fmla="*/ 1017639 h 1971173"/>
              <a:gd name="connsiteX6" fmla="*/ 0 w 4449097"/>
              <a:gd name="connsiteY6" fmla="*/ 516193 h 1971173"/>
              <a:gd name="connsiteX7" fmla="*/ 117987 w 4449097"/>
              <a:gd name="connsiteY7" fmla="*/ 0 h 1971173"/>
              <a:gd name="connsiteX0" fmla="*/ 117987 w 4449097"/>
              <a:gd name="connsiteY0" fmla="*/ 0 h 1981372"/>
              <a:gd name="connsiteX1" fmla="*/ 4449097 w 4449097"/>
              <a:gd name="connsiteY1" fmla="*/ 0 h 1981372"/>
              <a:gd name="connsiteX2" fmla="*/ 4449097 w 4449097"/>
              <a:gd name="connsiteY2" fmla="*/ 1799303 h 1981372"/>
              <a:gd name="connsiteX3" fmla="*/ 3746092 w 4449097"/>
              <a:gd name="connsiteY3" fmla="*/ 1710813 h 1981372"/>
              <a:gd name="connsiteX4" fmla="*/ 1666568 w 4449097"/>
              <a:gd name="connsiteY4" fmla="*/ 1946787 h 1981372"/>
              <a:gd name="connsiteX5" fmla="*/ 1150374 w 4449097"/>
              <a:gd name="connsiteY5" fmla="*/ 1017639 h 1981372"/>
              <a:gd name="connsiteX6" fmla="*/ 0 w 4449097"/>
              <a:gd name="connsiteY6" fmla="*/ 516193 h 1981372"/>
              <a:gd name="connsiteX7" fmla="*/ 117987 w 4449097"/>
              <a:gd name="connsiteY7" fmla="*/ 0 h 1981372"/>
              <a:gd name="connsiteX0" fmla="*/ 117987 w 4463846"/>
              <a:gd name="connsiteY0" fmla="*/ 0 h 1981372"/>
              <a:gd name="connsiteX1" fmla="*/ 4449097 w 4463846"/>
              <a:gd name="connsiteY1" fmla="*/ 0 h 1981372"/>
              <a:gd name="connsiteX2" fmla="*/ 4463846 w 4463846"/>
              <a:gd name="connsiteY2" fmla="*/ 1415845 h 1981372"/>
              <a:gd name="connsiteX3" fmla="*/ 3746092 w 4463846"/>
              <a:gd name="connsiteY3" fmla="*/ 1710813 h 1981372"/>
              <a:gd name="connsiteX4" fmla="*/ 1666568 w 4463846"/>
              <a:gd name="connsiteY4" fmla="*/ 1946787 h 1981372"/>
              <a:gd name="connsiteX5" fmla="*/ 1150374 w 4463846"/>
              <a:gd name="connsiteY5" fmla="*/ 1017639 h 1981372"/>
              <a:gd name="connsiteX6" fmla="*/ 0 w 4463846"/>
              <a:gd name="connsiteY6" fmla="*/ 516193 h 1981372"/>
              <a:gd name="connsiteX7" fmla="*/ 117987 w 4463846"/>
              <a:gd name="connsiteY7" fmla="*/ 0 h 1981372"/>
              <a:gd name="connsiteX0" fmla="*/ 117987 w 4463846"/>
              <a:gd name="connsiteY0" fmla="*/ 0 h 1966294"/>
              <a:gd name="connsiteX1" fmla="*/ 4449097 w 4463846"/>
              <a:gd name="connsiteY1" fmla="*/ 0 h 1966294"/>
              <a:gd name="connsiteX2" fmla="*/ 4463846 w 4463846"/>
              <a:gd name="connsiteY2" fmla="*/ 1415845 h 1966294"/>
              <a:gd name="connsiteX3" fmla="*/ 3436375 w 4463846"/>
              <a:gd name="connsiteY3" fmla="*/ 1356851 h 1966294"/>
              <a:gd name="connsiteX4" fmla="*/ 1666568 w 4463846"/>
              <a:gd name="connsiteY4" fmla="*/ 1946787 h 1966294"/>
              <a:gd name="connsiteX5" fmla="*/ 1150374 w 4463846"/>
              <a:gd name="connsiteY5" fmla="*/ 1017639 h 1966294"/>
              <a:gd name="connsiteX6" fmla="*/ 0 w 4463846"/>
              <a:gd name="connsiteY6" fmla="*/ 516193 h 1966294"/>
              <a:gd name="connsiteX7" fmla="*/ 117987 w 4463846"/>
              <a:gd name="connsiteY7" fmla="*/ 0 h 1966294"/>
              <a:gd name="connsiteX0" fmla="*/ 117987 w 4463846"/>
              <a:gd name="connsiteY0" fmla="*/ 0 h 1966294"/>
              <a:gd name="connsiteX1" fmla="*/ 4449097 w 4463846"/>
              <a:gd name="connsiteY1" fmla="*/ 0 h 1966294"/>
              <a:gd name="connsiteX2" fmla="*/ 4463846 w 4463846"/>
              <a:gd name="connsiteY2" fmla="*/ 1415845 h 1966294"/>
              <a:gd name="connsiteX3" fmla="*/ 3436375 w 4463846"/>
              <a:gd name="connsiteY3" fmla="*/ 1356851 h 1966294"/>
              <a:gd name="connsiteX4" fmla="*/ 1666568 w 4463846"/>
              <a:gd name="connsiteY4" fmla="*/ 1946787 h 1966294"/>
              <a:gd name="connsiteX5" fmla="*/ 1150374 w 4463846"/>
              <a:gd name="connsiteY5" fmla="*/ 1017639 h 1966294"/>
              <a:gd name="connsiteX6" fmla="*/ 0 w 4463846"/>
              <a:gd name="connsiteY6" fmla="*/ 516193 h 1966294"/>
              <a:gd name="connsiteX7" fmla="*/ 117987 w 4463846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371600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79951"/>
              <a:gd name="connsiteY0" fmla="*/ 0 h 1966294"/>
              <a:gd name="connsiteX1" fmla="*/ 4449097 w 4479951"/>
              <a:gd name="connsiteY1" fmla="*/ 0 h 1966294"/>
              <a:gd name="connsiteX2" fmla="*/ 4434350 w 4479951"/>
              <a:gd name="connsiteY2" fmla="*/ 1076632 h 1966294"/>
              <a:gd name="connsiteX3" fmla="*/ 3436375 w 4479951"/>
              <a:gd name="connsiteY3" fmla="*/ 1356851 h 1966294"/>
              <a:gd name="connsiteX4" fmla="*/ 1666568 w 4479951"/>
              <a:gd name="connsiteY4" fmla="*/ 1946787 h 1966294"/>
              <a:gd name="connsiteX5" fmla="*/ 1150374 w 4479951"/>
              <a:gd name="connsiteY5" fmla="*/ 1017639 h 1966294"/>
              <a:gd name="connsiteX6" fmla="*/ 0 w 4479951"/>
              <a:gd name="connsiteY6" fmla="*/ 516193 h 1966294"/>
              <a:gd name="connsiteX7" fmla="*/ 117987 w 4479951"/>
              <a:gd name="connsiteY7" fmla="*/ 0 h 1966294"/>
              <a:gd name="connsiteX0" fmla="*/ 117987 w 4449097"/>
              <a:gd name="connsiteY0" fmla="*/ 0 h 1966294"/>
              <a:gd name="connsiteX1" fmla="*/ 4449097 w 4449097"/>
              <a:gd name="connsiteY1" fmla="*/ 0 h 1966294"/>
              <a:gd name="connsiteX2" fmla="*/ 4434350 w 4449097"/>
              <a:gd name="connsiteY2" fmla="*/ 1076632 h 1966294"/>
              <a:gd name="connsiteX3" fmla="*/ 3436375 w 4449097"/>
              <a:gd name="connsiteY3" fmla="*/ 1356851 h 1966294"/>
              <a:gd name="connsiteX4" fmla="*/ 1666568 w 4449097"/>
              <a:gd name="connsiteY4" fmla="*/ 1946787 h 1966294"/>
              <a:gd name="connsiteX5" fmla="*/ 1150374 w 4449097"/>
              <a:gd name="connsiteY5" fmla="*/ 1017639 h 1966294"/>
              <a:gd name="connsiteX6" fmla="*/ 0 w 4449097"/>
              <a:gd name="connsiteY6" fmla="*/ 516193 h 1966294"/>
              <a:gd name="connsiteX7" fmla="*/ 117987 w 4449097"/>
              <a:gd name="connsiteY7" fmla="*/ 0 h 1966294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7"/>
              <a:gd name="connsiteY0" fmla="*/ 0 h 1970418"/>
              <a:gd name="connsiteX1" fmla="*/ 4449097 w 4449097"/>
              <a:gd name="connsiteY1" fmla="*/ 0 h 1970418"/>
              <a:gd name="connsiteX2" fmla="*/ 4434350 w 4449097"/>
              <a:gd name="connsiteY2" fmla="*/ 1076632 h 1970418"/>
              <a:gd name="connsiteX3" fmla="*/ 3436375 w 4449097"/>
              <a:gd name="connsiteY3" fmla="*/ 1356851 h 1970418"/>
              <a:gd name="connsiteX4" fmla="*/ 1666568 w 4449097"/>
              <a:gd name="connsiteY4" fmla="*/ 1946787 h 1970418"/>
              <a:gd name="connsiteX5" fmla="*/ 1150374 w 4449097"/>
              <a:gd name="connsiteY5" fmla="*/ 1017639 h 1970418"/>
              <a:gd name="connsiteX6" fmla="*/ 0 w 4449097"/>
              <a:gd name="connsiteY6" fmla="*/ 516193 h 1970418"/>
              <a:gd name="connsiteX7" fmla="*/ 117987 w 4449097"/>
              <a:gd name="connsiteY7" fmla="*/ 0 h 1970418"/>
              <a:gd name="connsiteX0" fmla="*/ 117987 w 4449098"/>
              <a:gd name="connsiteY0" fmla="*/ 0 h 1970418"/>
              <a:gd name="connsiteX1" fmla="*/ 4449097 w 4449098"/>
              <a:gd name="connsiteY1" fmla="*/ 0 h 1970418"/>
              <a:gd name="connsiteX2" fmla="*/ 4449098 w 4449098"/>
              <a:gd name="connsiteY2" fmla="*/ 1091380 h 1970418"/>
              <a:gd name="connsiteX3" fmla="*/ 3436375 w 4449098"/>
              <a:gd name="connsiteY3" fmla="*/ 1356851 h 1970418"/>
              <a:gd name="connsiteX4" fmla="*/ 1666568 w 4449098"/>
              <a:gd name="connsiteY4" fmla="*/ 1946787 h 1970418"/>
              <a:gd name="connsiteX5" fmla="*/ 1150374 w 4449098"/>
              <a:gd name="connsiteY5" fmla="*/ 1017639 h 1970418"/>
              <a:gd name="connsiteX6" fmla="*/ 0 w 4449098"/>
              <a:gd name="connsiteY6" fmla="*/ 516193 h 1970418"/>
              <a:gd name="connsiteX7" fmla="*/ 117987 w 4449098"/>
              <a:gd name="connsiteY7" fmla="*/ 0 h 1970418"/>
              <a:gd name="connsiteX0" fmla="*/ 117987 w 4449098"/>
              <a:gd name="connsiteY0" fmla="*/ 0 h 1946991"/>
              <a:gd name="connsiteX1" fmla="*/ 4449097 w 4449098"/>
              <a:gd name="connsiteY1" fmla="*/ 0 h 1946991"/>
              <a:gd name="connsiteX2" fmla="*/ 4449098 w 4449098"/>
              <a:gd name="connsiteY2" fmla="*/ 1091380 h 1946991"/>
              <a:gd name="connsiteX3" fmla="*/ 1666568 w 4449098"/>
              <a:gd name="connsiteY3" fmla="*/ 1946787 h 1946991"/>
              <a:gd name="connsiteX4" fmla="*/ 1150374 w 4449098"/>
              <a:gd name="connsiteY4" fmla="*/ 1017639 h 1946991"/>
              <a:gd name="connsiteX5" fmla="*/ 0 w 4449098"/>
              <a:gd name="connsiteY5" fmla="*/ 516193 h 1946991"/>
              <a:gd name="connsiteX6" fmla="*/ 117987 w 4449098"/>
              <a:gd name="connsiteY6" fmla="*/ 0 h 1946991"/>
              <a:gd name="connsiteX0" fmla="*/ 117987 w 4449098"/>
              <a:gd name="connsiteY0" fmla="*/ 0 h 1843800"/>
              <a:gd name="connsiteX1" fmla="*/ 4449097 w 4449098"/>
              <a:gd name="connsiteY1" fmla="*/ 0 h 1843800"/>
              <a:gd name="connsiteX2" fmla="*/ 4449098 w 4449098"/>
              <a:gd name="connsiteY2" fmla="*/ 1091380 h 1843800"/>
              <a:gd name="connsiteX3" fmla="*/ 3008671 w 4449098"/>
              <a:gd name="connsiteY3" fmla="*/ 1843549 h 1843800"/>
              <a:gd name="connsiteX4" fmla="*/ 1150374 w 4449098"/>
              <a:gd name="connsiteY4" fmla="*/ 1017639 h 1843800"/>
              <a:gd name="connsiteX5" fmla="*/ 0 w 4449098"/>
              <a:gd name="connsiteY5" fmla="*/ 516193 h 1843800"/>
              <a:gd name="connsiteX6" fmla="*/ 117987 w 4449098"/>
              <a:gd name="connsiteY6" fmla="*/ 0 h 1843800"/>
              <a:gd name="connsiteX0" fmla="*/ 117987 w 4449098"/>
              <a:gd name="connsiteY0" fmla="*/ 0 h 1912807"/>
              <a:gd name="connsiteX1" fmla="*/ 4449097 w 4449098"/>
              <a:gd name="connsiteY1" fmla="*/ 0 h 1912807"/>
              <a:gd name="connsiteX2" fmla="*/ 4449098 w 4449098"/>
              <a:gd name="connsiteY2" fmla="*/ 1091380 h 1912807"/>
              <a:gd name="connsiteX3" fmla="*/ 3008671 w 4449098"/>
              <a:gd name="connsiteY3" fmla="*/ 1843549 h 1912807"/>
              <a:gd name="connsiteX4" fmla="*/ 1150374 w 4449098"/>
              <a:gd name="connsiteY4" fmla="*/ 1017639 h 1912807"/>
              <a:gd name="connsiteX5" fmla="*/ 0 w 4449098"/>
              <a:gd name="connsiteY5" fmla="*/ 516193 h 1912807"/>
              <a:gd name="connsiteX6" fmla="*/ 117987 w 4449098"/>
              <a:gd name="connsiteY6" fmla="*/ 0 h 1912807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549"/>
              <a:gd name="connsiteX1" fmla="*/ 4449097 w 4449098"/>
              <a:gd name="connsiteY1" fmla="*/ 0 h 1843549"/>
              <a:gd name="connsiteX2" fmla="*/ 4449098 w 4449098"/>
              <a:gd name="connsiteY2" fmla="*/ 1091380 h 1843549"/>
              <a:gd name="connsiteX3" fmla="*/ 3008671 w 4449098"/>
              <a:gd name="connsiteY3" fmla="*/ 1843549 h 1843549"/>
              <a:gd name="connsiteX4" fmla="*/ 1150374 w 4449098"/>
              <a:gd name="connsiteY4" fmla="*/ 1017639 h 1843549"/>
              <a:gd name="connsiteX5" fmla="*/ 0 w 4449098"/>
              <a:gd name="connsiteY5" fmla="*/ 516193 h 1843549"/>
              <a:gd name="connsiteX6" fmla="*/ 117987 w 4449098"/>
              <a:gd name="connsiteY6" fmla="*/ 0 h 1843549"/>
              <a:gd name="connsiteX0" fmla="*/ 117987 w 4449098"/>
              <a:gd name="connsiteY0" fmla="*/ 0 h 1843752"/>
              <a:gd name="connsiteX1" fmla="*/ 4449097 w 4449098"/>
              <a:gd name="connsiteY1" fmla="*/ 0 h 1843752"/>
              <a:gd name="connsiteX2" fmla="*/ 4449098 w 4449098"/>
              <a:gd name="connsiteY2" fmla="*/ 1091380 h 1843752"/>
              <a:gd name="connsiteX3" fmla="*/ 3008671 w 4449098"/>
              <a:gd name="connsiteY3" fmla="*/ 1843549 h 1843752"/>
              <a:gd name="connsiteX4" fmla="*/ 1784554 w 4449098"/>
              <a:gd name="connsiteY4" fmla="*/ 1150374 h 1843752"/>
              <a:gd name="connsiteX5" fmla="*/ 0 w 4449098"/>
              <a:gd name="connsiteY5" fmla="*/ 516193 h 1843752"/>
              <a:gd name="connsiteX6" fmla="*/ 117987 w 4449098"/>
              <a:gd name="connsiteY6" fmla="*/ 0 h 1843752"/>
              <a:gd name="connsiteX0" fmla="*/ 29497 w 4360608"/>
              <a:gd name="connsiteY0" fmla="*/ 0 h 1843696"/>
              <a:gd name="connsiteX1" fmla="*/ 4360607 w 4360608"/>
              <a:gd name="connsiteY1" fmla="*/ 0 h 1843696"/>
              <a:gd name="connsiteX2" fmla="*/ 4360608 w 4360608"/>
              <a:gd name="connsiteY2" fmla="*/ 1091380 h 1843696"/>
              <a:gd name="connsiteX3" fmla="*/ 2920181 w 4360608"/>
              <a:gd name="connsiteY3" fmla="*/ 1843549 h 1843696"/>
              <a:gd name="connsiteX4" fmla="*/ 1696064 w 4360608"/>
              <a:gd name="connsiteY4" fmla="*/ 1150374 h 1843696"/>
              <a:gd name="connsiteX5" fmla="*/ 0 w 4360608"/>
              <a:gd name="connsiteY5" fmla="*/ 530942 h 1843696"/>
              <a:gd name="connsiteX6" fmla="*/ 29497 w 4360608"/>
              <a:gd name="connsiteY6" fmla="*/ 0 h 1843696"/>
              <a:gd name="connsiteX0" fmla="*/ 29812 w 4360923"/>
              <a:gd name="connsiteY0" fmla="*/ 0 h 1843696"/>
              <a:gd name="connsiteX1" fmla="*/ 4360922 w 4360923"/>
              <a:gd name="connsiteY1" fmla="*/ 0 h 1843696"/>
              <a:gd name="connsiteX2" fmla="*/ 4360923 w 4360923"/>
              <a:gd name="connsiteY2" fmla="*/ 1091380 h 1843696"/>
              <a:gd name="connsiteX3" fmla="*/ 2920496 w 4360923"/>
              <a:gd name="connsiteY3" fmla="*/ 1843549 h 1843696"/>
              <a:gd name="connsiteX4" fmla="*/ 1696379 w 4360923"/>
              <a:gd name="connsiteY4" fmla="*/ 1150374 h 1843696"/>
              <a:gd name="connsiteX5" fmla="*/ 315 w 4360923"/>
              <a:gd name="connsiteY5" fmla="*/ 530942 h 1843696"/>
              <a:gd name="connsiteX6" fmla="*/ 29812 w 4360923"/>
              <a:gd name="connsiteY6" fmla="*/ 0 h 1843696"/>
              <a:gd name="connsiteX0" fmla="*/ 29812 w 4360923"/>
              <a:gd name="connsiteY0" fmla="*/ 0 h 1843696"/>
              <a:gd name="connsiteX1" fmla="*/ 4360922 w 4360923"/>
              <a:gd name="connsiteY1" fmla="*/ 0 h 1843696"/>
              <a:gd name="connsiteX2" fmla="*/ 4360923 w 4360923"/>
              <a:gd name="connsiteY2" fmla="*/ 1091380 h 1843696"/>
              <a:gd name="connsiteX3" fmla="*/ 2920496 w 4360923"/>
              <a:gd name="connsiteY3" fmla="*/ 1843549 h 1843696"/>
              <a:gd name="connsiteX4" fmla="*/ 1696379 w 4360923"/>
              <a:gd name="connsiteY4" fmla="*/ 1150374 h 1843696"/>
              <a:gd name="connsiteX5" fmla="*/ 315 w 4360923"/>
              <a:gd name="connsiteY5" fmla="*/ 530942 h 1843696"/>
              <a:gd name="connsiteX6" fmla="*/ 29812 w 4360923"/>
              <a:gd name="connsiteY6" fmla="*/ 0 h 1843696"/>
              <a:gd name="connsiteX0" fmla="*/ 33370 w 4364481"/>
              <a:gd name="connsiteY0" fmla="*/ 0 h 1843696"/>
              <a:gd name="connsiteX1" fmla="*/ 4364480 w 4364481"/>
              <a:gd name="connsiteY1" fmla="*/ 0 h 1843696"/>
              <a:gd name="connsiteX2" fmla="*/ 4364481 w 4364481"/>
              <a:gd name="connsiteY2" fmla="*/ 1091380 h 1843696"/>
              <a:gd name="connsiteX3" fmla="*/ 2924054 w 4364481"/>
              <a:gd name="connsiteY3" fmla="*/ 1843549 h 1843696"/>
              <a:gd name="connsiteX4" fmla="*/ 1699937 w 4364481"/>
              <a:gd name="connsiteY4" fmla="*/ 1150374 h 1843696"/>
              <a:gd name="connsiteX5" fmla="*/ 3873 w 4364481"/>
              <a:gd name="connsiteY5" fmla="*/ 530942 h 1843696"/>
              <a:gd name="connsiteX6" fmla="*/ 33370 w 4364481"/>
              <a:gd name="connsiteY6" fmla="*/ 0 h 1843696"/>
              <a:gd name="connsiteX0" fmla="*/ 33370 w 4364481"/>
              <a:gd name="connsiteY0" fmla="*/ 0 h 1843690"/>
              <a:gd name="connsiteX1" fmla="*/ 4364480 w 4364481"/>
              <a:gd name="connsiteY1" fmla="*/ 0 h 1843690"/>
              <a:gd name="connsiteX2" fmla="*/ 4364481 w 4364481"/>
              <a:gd name="connsiteY2" fmla="*/ 1091380 h 1843690"/>
              <a:gd name="connsiteX3" fmla="*/ 2924054 w 4364481"/>
              <a:gd name="connsiteY3" fmla="*/ 1843549 h 1843690"/>
              <a:gd name="connsiteX4" fmla="*/ 1699937 w 4364481"/>
              <a:gd name="connsiteY4" fmla="*/ 1150374 h 1843690"/>
              <a:gd name="connsiteX5" fmla="*/ 3873 w 4364481"/>
              <a:gd name="connsiteY5" fmla="*/ 648929 h 1843690"/>
              <a:gd name="connsiteX6" fmla="*/ 33370 w 4364481"/>
              <a:gd name="connsiteY6" fmla="*/ 0 h 1843690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3041687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45129"/>
              <a:gd name="connsiteX1" fmla="*/ 4482113 w 4482114"/>
              <a:gd name="connsiteY1" fmla="*/ 0 h 1845129"/>
              <a:gd name="connsiteX2" fmla="*/ 4482114 w 4482114"/>
              <a:gd name="connsiteY2" fmla="*/ 1091380 h 1845129"/>
              <a:gd name="connsiteX3" fmla="*/ 2451751 w 4482114"/>
              <a:gd name="connsiteY3" fmla="*/ 1843549 h 1845129"/>
              <a:gd name="connsiteX4" fmla="*/ 1861815 w 4482114"/>
              <a:gd name="connsiteY4" fmla="*/ 899652 h 1845129"/>
              <a:gd name="connsiteX5" fmla="*/ 121506 w 4482114"/>
              <a:gd name="connsiteY5" fmla="*/ 648929 h 1845129"/>
              <a:gd name="connsiteX6" fmla="*/ 151003 w 4482114"/>
              <a:gd name="connsiteY6" fmla="*/ 0 h 1845129"/>
              <a:gd name="connsiteX0" fmla="*/ 151003 w 4482114"/>
              <a:gd name="connsiteY0" fmla="*/ 0 h 1876369"/>
              <a:gd name="connsiteX1" fmla="*/ 4482113 w 4482114"/>
              <a:gd name="connsiteY1" fmla="*/ 0 h 1876369"/>
              <a:gd name="connsiteX2" fmla="*/ 4482114 w 4482114"/>
              <a:gd name="connsiteY2" fmla="*/ 1091380 h 1876369"/>
              <a:gd name="connsiteX3" fmla="*/ 3454643 w 4482114"/>
              <a:gd name="connsiteY3" fmla="*/ 1607573 h 1876369"/>
              <a:gd name="connsiteX4" fmla="*/ 2451751 w 4482114"/>
              <a:gd name="connsiteY4" fmla="*/ 1843549 h 1876369"/>
              <a:gd name="connsiteX5" fmla="*/ 1861815 w 4482114"/>
              <a:gd name="connsiteY5" fmla="*/ 899652 h 1876369"/>
              <a:gd name="connsiteX6" fmla="*/ 121506 w 4482114"/>
              <a:gd name="connsiteY6" fmla="*/ 648929 h 1876369"/>
              <a:gd name="connsiteX7" fmla="*/ 151003 w 4482114"/>
              <a:gd name="connsiteY7" fmla="*/ 0 h 1876369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482114"/>
              <a:gd name="connsiteY0" fmla="*/ 0 h 1917107"/>
              <a:gd name="connsiteX1" fmla="*/ 4482113 w 4482114"/>
              <a:gd name="connsiteY1" fmla="*/ 0 h 1917107"/>
              <a:gd name="connsiteX2" fmla="*/ 4482114 w 4482114"/>
              <a:gd name="connsiteY2" fmla="*/ 1091380 h 1917107"/>
              <a:gd name="connsiteX3" fmla="*/ 3602127 w 4482114"/>
              <a:gd name="connsiteY3" fmla="*/ 1769805 h 1917107"/>
              <a:gd name="connsiteX4" fmla="*/ 2451751 w 4482114"/>
              <a:gd name="connsiteY4" fmla="*/ 1843549 h 1917107"/>
              <a:gd name="connsiteX5" fmla="*/ 1861815 w 4482114"/>
              <a:gd name="connsiteY5" fmla="*/ 899652 h 1917107"/>
              <a:gd name="connsiteX6" fmla="*/ 121506 w 4482114"/>
              <a:gd name="connsiteY6" fmla="*/ 648929 h 1917107"/>
              <a:gd name="connsiteX7" fmla="*/ 151003 w 4482114"/>
              <a:gd name="connsiteY7" fmla="*/ 0 h 1917107"/>
              <a:gd name="connsiteX0" fmla="*/ 151003 w 4846113"/>
              <a:gd name="connsiteY0" fmla="*/ 0 h 1917107"/>
              <a:gd name="connsiteX1" fmla="*/ 4482113 w 4846113"/>
              <a:gd name="connsiteY1" fmla="*/ 0 h 1917107"/>
              <a:gd name="connsiteX2" fmla="*/ 4482114 w 4846113"/>
              <a:gd name="connsiteY2" fmla="*/ 1091380 h 1917107"/>
              <a:gd name="connsiteX3" fmla="*/ 3602127 w 4846113"/>
              <a:gd name="connsiteY3" fmla="*/ 1769805 h 1917107"/>
              <a:gd name="connsiteX4" fmla="*/ 2451751 w 4846113"/>
              <a:gd name="connsiteY4" fmla="*/ 1843549 h 1917107"/>
              <a:gd name="connsiteX5" fmla="*/ 1861815 w 4846113"/>
              <a:gd name="connsiteY5" fmla="*/ 899652 h 1917107"/>
              <a:gd name="connsiteX6" fmla="*/ 121506 w 4846113"/>
              <a:gd name="connsiteY6" fmla="*/ 648929 h 1917107"/>
              <a:gd name="connsiteX7" fmla="*/ 151003 w 4846113"/>
              <a:gd name="connsiteY7" fmla="*/ 0 h 1917107"/>
              <a:gd name="connsiteX0" fmla="*/ 151003 w 4801761"/>
              <a:gd name="connsiteY0" fmla="*/ 0 h 1917107"/>
              <a:gd name="connsiteX1" fmla="*/ 4482113 w 4801761"/>
              <a:gd name="connsiteY1" fmla="*/ 0 h 1917107"/>
              <a:gd name="connsiteX2" fmla="*/ 4482114 w 4801761"/>
              <a:gd name="connsiteY2" fmla="*/ 1091380 h 1917107"/>
              <a:gd name="connsiteX3" fmla="*/ 3602127 w 4801761"/>
              <a:gd name="connsiteY3" fmla="*/ 1769805 h 1917107"/>
              <a:gd name="connsiteX4" fmla="*/ 2451751 w 4801761"/>
              <a:gd name="connsiteY4" fmla="*/ 1843549 h 1917107"/>
              <a:gd name="connsiteX5" fmla="*/ 1861815 w 4801761"/>
              <a:gd name="connsiteY5" fmla="*/ 899652 h 1917107"/>
              <a:gd name="connsiteX6" fmla="*/ 121506 w 4801761"/>
              <a:gd name="connsiteY6" fmla="*/ 648929 h 1917107"/>
              <a:gd name="connsiteX7" fmla="*/ 151003 w 4801761"/>
              <a:gd name="connsiteY7" fmla="*/ 0 h 1917107"/>
              <a:gd name="connsiteX0" fmla="*/ 151003 w 5157612"/>
              <a:gd name="connsiteY0" fmla="*/ 0 h 1917107"/>
              <a:gd name="connsiteX1" fmla="*/ 4482113 w 5157612"/>
              <a:gd name="connsiteY1" fmla="*/ 0 h 1917107"/>
              <a:gd name="connsiteX2" fmla="*/ 4482114 w 5157612"/>
              <a:gd name="connsiteY2" fmla="*/ 1091380 h 1917107"/>
              <a:gd name="connsiteX3" fmla="*/ 3602127 w 5157612"/>
              <a:gd name="connsiteY3" fmla="*/ 1769805 h 1917107"/>
              <a:gd name="connsiteX4" fmla="*/ 2451751 w 5157612"/>
              <a:gd name="connsiteY4" fmla="*/ 1843549 h 1917107"/>
              <a:gd name="connsiteX5" fmla="*/ 1861815 w 5157612"/>
              <a:gd name="connsiteY5" fmla="*/ 899652 h 1917107"/>
              <a:gd name="connsiteX6" fmla="*/ 121506 w 5157612"/>
              <a:gd name="connsiteY6" fmla="*/ 648929 h 1917107"/>
              <a:gd name="connsiteX7" fmla="*/ 151003 w 5157612"/>
              <a:gd name="connsiteY7" fmla="*/ 0 h 1917107"/>
              <a:gd name="connsiteX0" fmla="*/ 151003 w 4547297"/>
              <a:gd name="connsiteY0" fmla="*/ 0 h 1917107"/>
              <a:gd name="connsiteX1" fmla="*/ 4482113 w 4547297"/>
              <a:gd name="connsiteY1" fmla="*/ 0 h 1917107"/>
              <a:gd name="connsiteX2" fmla="*/ 4482114 w 4547297"/>
              <a:gd name="connsiteY2" fmla="*/ 1091380 h 1917107"/>
              <a:gd name="connsiteX3" fmla="*/ 3602127 w 4547297"/>
              <a:gd name="connsiteY3" fmla="*/ 1769805 h 1917107"/>
              <a:gd name="connsiteX4" fmla="*/ 2451751 w 4547297"/>
              <a:gd name="connsiteY4" fmla="*/ 1843549 h 1917107"/>
              <a:gd name="connsiteX5" fmla="*/ 1861815 w 4547297"/>
              <a:gd name="connsiteY5" fmla="*/ 899652 h 1917107"/>
              <a:gd name="connsiteX6" fmla="*/ 121506 w 4547297"/>
              <a:gd name="connsiteY6" fmla="*/ 648929 h 1917107"/>
              <a:gd name="connsiteX7" fmla="*/ 151003 w 4547297"/>
              <a:gd name="connsiteY7" fmla="*/ 0 h 1917107"/>
              <a:gd name="connsiteX0" fmla="*/ 151003 w 4482170"/>
              <a:gd name="connsiteY0" fmla="*/ 0 h 1917107"/>
              <a:gd name="connsiteX1" fmla="*/ 4482113 w 4482170"/>
              <a:gd name="connsiteY1" fmla="*/ 0 h 1917107"/>
              <a:gd name="connsiteX2" fmla="*/ 4482114 w 4482170"/>
              <a:gd name="connsiteY2" fmla="*/ 1091380 h 1917107"/>
              <a:gd name="connsiteX3" fmla="*/ 3602127 w 4482170"/>
              <a:gd name="connsiteY3" fmla="*/ 1769805 h 1917107"/>
              <a:gd name="connsiteX4" fmla="*/ 2451751 w 4482170"/>
              <a:gd name="connsiteY4" fmla="*/ 1843549 h 1917107"/>
              <a:gd name="connsiteX5" fmla="*/ 1861815 w 4482170"/>
              <a:gd name="connsiteY5" fmla="*/ 899652 h 1917107"/>
              <a:gd name="connsiteX6" fmla="*/ 121506 w 4482170"/>
              <a:gd name="connsiteY6" fmla="*/ 648929 h 1917107"/>
              <a:gd name="connsiteX7" fmla="*/ 151003 w 4482170"/>
              <a:gd name="connsiteY7" fmla="*/ 0 h 1917107"/>
              <a:gd name="connsiteX0" fmla="*/ 151003 w 4482158"/>
              <a:gd name="connsiteY0" fmla="*/ 0 h 1917107"/>
              <a:gd name="connsiteX1" fmla="*/ 4482113 w 4482158"/>
              <a:gd name="connsiteY1" fmla="*/ 0 h 1917107"/>
              <a:gd name="connsiteX2" fmla="*/ 4482114 w 4482158"/>
              <a:gd name="connsiteY2" fmla="*/ 1091380 h 1917107"/>
              <a:gd name="connsiteX3" fmla="*/ 3602127 w 4482158"/>
              <a:gd name="connsiteY3" fmla="*/ 1769805 h 1917107"/>
              <a:gd name="connsiteX4" fmla="*/ 2451751 w 4482158"/>
              <a:gd name="connsiteY4" fmla="*/ 1843549 h 1917107"/>
              <a:gd name="connsiteX5" fmla="*/ 1861815 w 4482158"/>
              <a:gd name="connsiteY5" fmla="*/ 899652 h 1917107"/>
              <a:gd name="connsiteX6" fmla="*/ 121506 w 4482158"/>
              <a:gd name="connsiteY6" fmla="*/ 648929 h 1917107"/>
              <a:gd name="connsiteX7" fmla="*/ 151003 w 4482158"/>
              <a:gd name="connsiteY7" fmla="*/ 0 h 1917107"/>
              <a:gd name="connsiteX0" fmla="*/ 151003 w 4482157"/>
              <a:gd name="connsiteY0" fmla="*/ 0 h 1935397"/>
              <a:gd name="connsiteX1" fmla="*/ 4482113 w 4482157"/>
              <a:gd name="connsiteY1" fmla="*/ 0 h 1935397"/>
              <a:gd name="connsiteX2" fmla="*/ 4482114 w 4482157"/>
              <a:gd name="connsiteY2" fmla="*/ 1091380 h 1935397"/>
              <a:gd name="connsiteX3" fmla="*/ 3587379 w 4482157"/>
              <a:gd name="connsiteY3" fmla="*/ 1814051 h 1935397"/>
              <a:gd name="connsiteX4" fmla="*/ 2451751 w 4482157"/>
              <a:gd name="connsiteY4" fmla="*/ 1843549 h 1935397"/>
              <a:gd name="connsiteX5" fmla="*/ 1861815 w 4482157"/>
              <a:gd name="connsiteY5" fmla="*/ 899652 h 1935397"/>
              <a:gd name="connsiteX6" fmla="*/ 121506 w 4482157"/>
              <a:gd name="connsiteY6" fmla="*/ 648929 h 1935397"/>
              <a:gd name="connsiteX7" fmla="*/ 151003 w 4482157"/>
              <a:gd name="connsiteY7" fmla="*/ 0 h 1935397"/>
              <a:gd name="connsiteX0" fmla="*/ 151003 w 4482157"/>
              <a:gd name="connsiteY0" fmla="*/ 0 h 1946019"/>
              <a:gd name="connsiteX1" fmla="*/ 4482113 w 4482157"/>
              <a:gd name="connsiteY1" fmla="*/ 0 h 1946019"/>
              <a:gd name="connsiteX2" fmla="*/ 4482114 w 4482157"/>
              <a:gd name="connsiteY2" fmla="*/ 1091380 h 1946019"/>
              <a:gd name="connsiteX3" fmla="*/ 3587379 w 4482157"/>
              <a:gd name="connsiteY3" fmla="*/ 1814051 h 1946019"/>
              <a:gd name="connsiteX4" fmla="*/ 3071186 w 4482157"/>
              <a:gd name="connsiteY4" fmla="*/ 1917289 h 1946019"/>
              <a:gd name="connsiteX5" fmla="*/ 2451751 w 4482157"/>
              <a:gd name="connsiteY5" fmla="*/ 1843549 h 1946019"/>
              <a:gd name="connsiteX6" fmla="*/ 1861815 w 4482157"/>
              <a:gd name="connsiteY6" fmla="*/ 899652 h 1946019"/>
              <a:gd name="connsiteX7" fmla="*/ 121506 w 4482157"/>
              <a:gd name="connsiteY7" fmla="*/ 648929 h 1946019"/>
              <a:gd name="connsiteX8" fmla="*/ 151003 w 4482157"/>
              <a:gd name="connsiteY8" fmla="*/ 0 h 1946019"/>
              <a:gd name="connsiteX0" fmla="*/ 151003 w 4482247"/>
              <a:gd name="connsiteY0" fmla="*/ 0 h 1946019"/>
              <a:gd name="connsiteX1" fmla="*/ 4482113 w 4482247"/>
              <a:gd name="connsiteY1" fmla="*/ 0 h 1946019"/>
              <a:gd name="connsiteX2" fmla="*/ 4482114 w 4482247"/>
              <a:gd name="connsiteY2" fmla="*/ 1091380 h 1946019"/>
              <a:gd name="connsiteX3" fmla="*/ 3970837 w 4482247"/>
              <a:gd name="connsiteY3" fmla="*/ 1592825 h 1946019"/>
              <a:gd name="connsiteX4" fmla="*/ 3071186 w 4482247"/>
              <a:gd name="connsiteY4" fmla="*/ 1917289 h 1946019"/>
              <a:gd name="connsiteX5" fmla="*/ 2451751 w 4482247"/>
              <a:gd name="connsiteY5" fmla="*/ 1843549 h 1946019"/>
              <a:gd name="connsiteX6" fmla="*/ 1861815 w 4482247"/>
              <a:gd name="connsiteY6" fmla="*/ 899652 h 1946019"/>
              <a:gd name="connsiteX7" fmla="*/ 121506 w 4482247"/>
              <a:gd name="connsiteY7" fmla="*/ 648929 h 1946019"/>
              <a:gd name="connsiteX8" fmla="*/ 151003 w 4482247"/>
              <a:gd name="connsiteY8" fmla="*/ 0 h 1946019"/>
              <a:gd name="connsiteX0" fmla="*/ 151003 w 4482247"/>
              <a:gd name="connsiteY0" fmla="*/ 0 h 1946019"/>
              <a:gd name="connsiteX1" fmla="*/ 4482113 w 4482247"/>
              <a:gd name="connsiteY1" fmla="*/ 0 h 1946019"/>
              <a:gd name="connsiteX2" fmla="*/ 4482114 w 4482247"/>
              <a:gd name="connsiteY2" fmla="*/ 1091380 h 1946019"/>
              <a:gd name="connsiteX3" fmla="*/ 3970837 w 4482247"/>
              <a:gd name="connsiteY3" fmla="*/ 1592825 h 1946019"/>
              <a:gd name="connsiteX4" fmla="*/ 3071186 w 4482247"/>
              <a:gd name="connsiteY4" fmla="*/ 1917289 h 1946019"/>
              <a:gd name="connsiteX5" fmla="*/ 2451751 w 4482247"/>
              <a:gd name="connsiteY5" fmla="*/ 1843549 h 1946019"/>
              <a:gd name="connsiteX6" fmla="*/ 1861815 w 4482247"/>
              <a:gd name="connsiteY6" fmla="*/ 899652 h 1946019"/>
              <a:gd name="connsiteX7" fmla="*/ 121506 w 4482247"/>
              <a:gd name="connsiteY7" fmla="*/ 648929 h 1946019"/>
              <a:gd name="connsiteX8" fmla="*/ 151003 w 4482247"/>
              <a:gd name="connsiteY8" fmla="*/ 0 h 1946019"/>
              <a:gd name="connsiteX0" fmla="*/ 151003 w 4482222"/>
              <a:gd name="connsiteY0" fmla="*/ 0 h 1946019"/>
              <a:gd name="connsiteX1" fmla="*/ 4482113 w 4482222"/>
              <a:gd name="connsiteY1" fmla="*/ 0 h 1946019"/>
              <a:gd name="connsiteX2" fmla="*/ 4482114 w 4482222"/>
              <a:gd name="connsiteY2" fmla="*/ 1091380 h 1946019"/>
              <a:gd name="connsiteX3" fmla="*/ 3926591 w 4482222"/>
              <a:gd name="connsiteY3" fmla="*/ 1297858 h 1946019"/>
              <a:gd name="connsiteX4" fmla="*/ 3071186 w 4482222"/>
              <a:gd name="connsiteY4" fmla="*/ 1917289 h 1946019"/>
              <a:gd name="connsiteX5" fmla="*/ 2451751 w 4482222"/>
              <a:gd name="connsiteY5" fmla="*/ 1843549 h 1946019"/>
              <a:gd name="connsiteX6" fmla="*/ 1861815 w 4482222"/>
              <a:gd name="connsiteY6" fmla="*/ 899652 h 1946019"/>
              <a:gd name="connsiteX7" fmla="*/ 121506 w 4482222"/>
              <a:gd name="connsiteY7" fmla="*/ 648929 h 1946019"/>
              <a:gd name="connsiteX8" fmla="*/ 151003 w 4482222"/>
              <a:gd name="connsiteY8" fmla="*/ 0 h 1946019"/>
              <a:gd name="connsiteX0" fmla="*/ 151003 w 4482114"/>
              <a:gd name="connsiteY0" fmla="*/ 0 h 1946019"/>
              <a:gd name="connsiteX1" fmla="*/ 4482113 w 4482114"/>
              <a:gd name="connsiteY1" fmla="*/ 0 h 1946019"/>
              <a:gd name="connsiteX2" fmla="*/ 4482114 w 4482114"/>
              <a:gd name="connsiteY2" fmla="*/ 1091380 h 1946019"/>
              <a:gd name="connsiteX3" fmla="*/ 3926591 w 4482114"/>
              <a:gd name="connsiteY3" fmla="*/ 1297858 h 1946019"/>
              <a:gd name="connsiteX4" fmla="*/ 3071186 w 4482114"/>
              <a:gd name="connsiteY4" fmla="*/ 1917289 h 1946019"/>
              <a:gd name="connsiteX5" fmla="*/ 2451751 w 4482114"/>
              <a:gd name="connsiteY5" fmla="*/ 1843549 h 1946019"/>
              <a:gd name="connsiteX6" fmla="*/ 1861815 w 4482114"/>
              <a:gd name="connsiteY6" fmla="*/ 899652 h 1946019"/>
              <a:gd name="connsiteX7" fmla="*/ 121506 w 4482114"/>
              <a:gd name="connsiteY7" fmla="*/ 648929 h 1946019"/>
              <a:gd name="connsiteX8" fmla="*/ 151003 w 4482114"/>
              <a:gd name="connsiteY8" fmla="*/ 0 h 1946019"/>
              <a:gd name="connsiteX0" fmla="*/ 151003 w 4482114"/>
              <a:gd name="connsiteY0" fmla="*/ 0 h 1946019"/>
              <a:gd name="connsiteX1" fmla="*/ 4482113 w 4482114"/>
              <a:gd name="connsiteY1" fmla="*/ 0 h 1946019"/>
              <a:gd name="connsiteX2" fmla="*/ 4482114 w 4482114"/>
              <a:gd name="connsiteY2" fmla="*/ 1091380 h 1946019"/>
              <a:gd name="connsiteX3" fmla="*/ 3808604 w 4482114"/>
              <a:gd name="connsiteY3" fmla="*/ 1460091 h 1946019"/>
              <a:gd name="connsiteX4" fmla="*/ 3071186 w 4482114"/>
              <a:gd name="connsiteY4" fmla="*/ 1917289 h 1946019"/>
              <a:gd name="connsiteX5" fmla="*/ 2451751 w 4482114"/>
              <a:gd name="connsiteY5" fmla="*/ 1843549 h 1946019"/>
              <a:gd name="connsiteX6" fmla="*/ 1861815 w 4482114"/>
              <a:gd name="connsiteY6" fmla="*/ 899652 h 1946019"/>
              <a:gd name="connsiteX7" fmla="*/ 121506 w 4482114"/>
              <a:gd name="connsiteY7" fmla="*/ 648929 h 1946019"/>
              <a:gd name="connsiteX8" fmla="*/ 151003 w 4482114"/>
              <a:gd name="connsiteY8" fmla="*/ 0 h 1946019"/>
              <a:gd name="connsiteX0" fmla="*/ 151003 w 4482114"/>
              <a:gd name="connsiteY0" fmla="*/ 0 h 1994409"/>
              <a:gd name="connsiteX1" fmla="*/ 4482113 w 4482114"/>
              <a:gd name="connsiteY1" fmla="*/ 0 h 1994409"/>
              <a:gd name="connsiteX2" fmla="*/ 4482114 w 4482114"/>
              <a:gd name="connsiteY2" fmla="*/ 1091380 h 1994409"/>
              <a:gd name="connsiteX3" fmla="*/ 3071186 w 4482114"/>
              <a:gd name="connsiteY3" fmla="*/ 1917289 h 1994409"/>
              <a:gd name="connsiteX4" fmla="*/ 2451751 w 4482114"/>
              <a:gd name="connsiteY4" fmla="*/ 1843549 h 1994409"/>
              <a:gd name="connsiteX5" fmla="*/ 1861815 w 4482114"/>
              <a:gd name="connsiteY5" fmla="*/ 899652 h 1994409"/>
              <a:gd name="connsiteX6" fmla="*/ 121506 w 4482114"/>
              <a:gd name="connsiteY6" fmla="*/ 648929 h 1994409"/>
              <a:gd name="connsiteX7" fmla="*/ 151003 w 4482114"/>
              <a:gd name="connsiteY7" fmla="*/ 0 h 1994409"/>
              <a:gd name="connsiteX0" fmla="*/ 151003 w 4482114"/>
              <a:gd name="connsiteY0" fmla="*/ 0 h 1994409"/>
              <a:gd name="connsiteX1" fmla="*/ 4482113 w 4482114"/>
              <a:gd name="connsiteY1" fmla="*/ 0 h 1994409"/>
              <a:gd name="connsiteX2" fmla="*/ 4482114 w 4482114"/>
              <a:gd name="connsiteY2" fmla="*/ 1091380 h 1994409"/>
              <a:gd name="connsiteX3" fmla="*/ 3071186 w 4482114"/>
              <a:gd name="connsiteY3" fmla="*/ 1917289 h 1994409"/>
              <a:gd name="connsiteX4" fmla="*/ 2451751 w 4482114"/>
              <a:gd name="connsiteY4" fmla="*/ 1843549 h 1994409"/>
              <a:gd name="connsiteX5" fmla="*/ 1861815 w 4482114"/>
              <a:gd name="connsiteY5" fmla="*/ 899652 h 1994409"/>
              <a:gd name="connsiteX6" fmla="*/ 121506 w 4482114"/>
              <a:gd name="connsiteY6" fmla="*/ 648929 h 1994409"/>
              <a:gd name="connsiteX7" fmla="*/ 151003 w 4482114"/>
              <a:gd name="connsiteY7" fmla="*/ 0 h 1994409"/>
              <a:gd name="connsiteX0" fmla="*/ 151003 w 4482114"/>
              <a:gd name="connsiteY0" fmla="*/ 0 h 1902469"/>
              <a:gd name="connsiteX1" fmla="*/ 4482113 w 4482114"/>
              <a:gd name="connsiteY1" fmla="*/ 0 h 1902469"/>
              <a:gd name="connsiteX2" fmla="*/ 4482114 w 4482114"/>
              <a:gd name="connsiteY2" fmla="*/ 1091380 h 1902469"/>
              <a:gd name="connsiteX3" fmla="*/ 3602128 w 4482114"/>
              <a:gd name="connsiteY3" fmla="*/ 1725560 h 1902469"/>
              <a:gd name="connsiteX4" fmla="*/ 2451751 w 4482114"/>
              <a:gd name="connsiteY4" fmla="*/ 1843549 h 1902469"/>
              <a:gd name="connsiteX5" fmla="*/ 1861815 w 4482114"/>
              <a:gd name="connsiteY5" fmla="*/ 899652 h 1902469"/>
              <a:gd name="connsiteX6" fmla="*/ 121506 w 4482114"/>
              <a:gd name="connsiteY6" fmla="*/ 648929 h 1902469"/>
              <a:gd name="connsiteX7" fmla="*/ 151003 w 4482114"/>
              <a:gd name="connsiteY7" fmla="*/ 0 h 1902469"/>
              <a:gd name="connsiteX0" fmla="*/ 151003 w 4482114"/>
              <a:gd name="connsiteY0" fmla="*/ 0 h 1902469"/>
              <a:gd name="connsiteX1" fmla="*/ 4482113 w 4482114"/>
              <a:gd name="connsiteY1" fmla="*/ 0 h 1902469"/>
              <a:gd name="connsiteX2" fmla="*/ 4482114 w 4482114"/>
              <a:gd name="connsiteY2" fmla="*/ 1091380 h 1902469"/>
              <a:gd name="connsiteX3" fmla="*/ 3602128 w 4482114"/>
              <a:gd name="connsiteY3" fmla="*/ 1725560 h 1902469"/>
              <a:gd name="connsiteX4" fmla="*/ 2451751 w 4482114"/>
              <a:gd name="connsiteY4" fmla="*/ 1843549 h 1902469"/>
              <a:gd name="connsiteX5" fmla="*/ 1861815 w 4482114"/>
              <a:gd name="connsiteY5" fmla="*/ 899652 h 1902469"/>
              <a:gd name="connsiteX6" fmla="*/ 121506 w 4482114"/>
              <a:gd name="connsiteY6" fmla="*/ 648929 h 1902469"/>
              <a:gd name="connsiteX7" fmla="*/ 151003 w 4482114"/>
              <a:gd name="connsiteY7" fmla="*/ 0 h 1902469"/>
              <a:gd name="connsiteX0" fmla="*/ 151003 w 4482114"/>
              <a:gd name="connsiteY0" fmla="*/ 0 h 1867783"/>
              <a:gd name="connsiteX1" fmla="*/ 4482113 w 4482114"/>
              <a:gd name="connsiteY1" fmla="*/ 0 h 1867783"/>
              <a:gd name="connsiteX2" fmla="*/ 4482114 w 4482114"/>
              <a:gd name="connsiteY2" fmla="*/ 1091380 h 1867783"/>
              <a:gd name="connsiteX3" fmla="*/ 3602128 w 4482114"/>
              <a:gd name="connsiteY3" fmla="*/ 1725560 h 1867783"/>
              <a:gd name="connsiteX4" fmla="*/ 2451751 w 4482114"/>
              <a:gd name="connsiteY4" fmla="*/ 1799304 h 1867783"/>
              <a:gd name="connsiteX5" fmla="*/ 1861815 w 4482114"/>
              <a:gd name="connsiteY5" fmla="*/ 899652 h 1867783"/>
              <a:gd name="connsiteX6" fmla="*/ 121506 w 4482114"/>
              <a:gd name="connsiteY6" fmla="*/ 648929 h 1867783"/>
              <a:gd name="connsiteX7" fmla="*/ 151003 w 4482114"/>
              <a:gd name="connsiteY7" fmla="*/ 0 h 1867783"/>
              <a:gd name="connsiteX0" fmla="*/ 5181 w 4336292"/>
              <a:gd name="connsiteY0" fmla="*/ 0 h 1867783"/>
              <a:gd name="connsiteX1" fmla="*/ 4336291 w 4336292"/>
              <a:gd name="connsiteY1" fmla="*/ 0 h 1867783"/>
              <a:gd name="connsiteX2" fmla="*/ 4336292 w 4336292"/>
              <a:gd name="connsiteY2" fmla="*/ 1091380 h 1867783"/>
              <a:gd name="connsiteX3" fmla="*/ 3456306 w 4336292"/>
              <a:gd name="connsiteY3" fmla="*/ 1725560 h 1867783"/>
              <a:gd name="connsiteX4" fmla="*/ 2305929 w 4336292"/>
              <a:gd name="connsiteY4" fmla="*/ 1799304 h 1867783"/>
              <a:gd name="connsiteX5" fmla="*/ 1715993 w 4336292"/>
              <a:gd name="connsiteY5" fmla="*/ 899652 h 1867783"/>
              <a:gd name="connsiteX6" fmla="*/ 255904 w 4336292"/>
              <a:gd name="connsiteY6" fmla="*/ 781665 h 1867783"/>
              <a:gd name="connsiteX7" fmla="*/ 5181 w 4336292"/>
              <a:gd name="connsiteY7" fmla="*/ 0 h 1867783"/>
              <a:gd name="connsiteX0" fmla="*/ 5181 w 4336292"/>
              <a:gd name="connsiteY0" fmla="*/ 0 h 1867783"/>
              <a:gd name="connsiteX1" fmla="*/ 4336291 w 4336292"/>
              <a:gd name="connsiteY1" fmla="*/ 0 h 1867783"/>
              <a:gd name="connsiteX2" fmla="*/ 4336292 w 4336292"/>
              <a:gd name="connsiteY2" fmla="*/ 1091380 h 1867783"/>
              <a:gd name="connsiteX3" fmla="*/ 3456306 w 4336292"/>
              <a:gd name="connsiteY3" fmla="*/ 1725560 h 1867783"/>
              <a:gd name="connsiteX4" fmla="*/ 2305929 w 4336292"/>
              <a:gd name="connsiteY4" fmla="*/ 1799304 h 1867783"/>
              <a:gd name="connsiteX5" fmla="*/ 1715993 w 4336292"/>
              <a:gd name="connsiteY5" fmla="*/ 899652 h 1867783"/>
              <a:gd name="connsiteX6" fmla="*/ 255904 w 4336292"/>
              <a:gd name="connsiteY6" fmla="*/ 840658 h 1867783"/>
              <a:gd name="connsiteX7" fmla="*/ 5181 w 4336292"/>
              <a:gd name="connsiteY7" fmla="*/ 0 h 1867783"/>
              <a:gd name="connsiteX0" fmla="*/ 1761 w 4332872"/>
              <a:gd name="connsiteY0" fmla="*/ 0 h 1861248"/>
              <a:gd name="connsiteX1" fmla="*/ 4332871 w 4332872"/>
              <a:gd name="connsiteY1" fmla="*/ 0 h 1861248"/>
              <a:gd name="connsiteX2" fmla="*/ 4332872 w 4332872"/>
              <a:gd name="connsiteY2" fmla="*/ 1091380 h 1861248"/>
              <a:gd name="connsiteX3" fmla="*/ 3452886 w 4332872"/>
              <a:gd name="connsiteY3" fmla="*/ 1725560 h 1861248"/>
              <a:gd name="connsiteX4" fmla="*/ 2302509 w 4332872"/>
              <a:gd name="connsiteY4" fmla="*/ 1799304 h 1861248"/>
              <a:gd name="connsiteX5" fmla="*/ 1417605 w 4332872"/>
              <a:gd name="connsiteY5" fmla="*/ 988142 h 1861248"/>
              <a:gd name="connsiteX6" fmla="*/ 252484 w 4332872"/>
              <a:gd name="connsiteY6" fmla="*/ 840658 h 1861248"/>
              <a:gd name="connsiteX7" fmla="*/ 1761 w 4332872"/>
              <a:gd name="connsiteY7" fmla="*/ 0 h 1861248"/>
              <a:gd name="connsiteX0" fmla="*/ 1761 w 4332872"/>
              <a:gd name="connsiteY0" fmla="*/ 0 h 1850363"/>
              <a:gd name="connsiteX1" fmla="*/ 4332871 w 4332872"/>
              <a:gd name="connsiteY1" fmla="*/ 0 h 1850363"/>
              <a:gd name="connsiteX2" fmla="*/ 4332872 w 4332872"/>
              <a:gd name="connsiteY2" fmla="*/ 1091380 h 1850363"/>
              <a:gd name="connsiteX3" fmla="*/ 3452886 w 4332872"/>
              <a:gd name="connsiteY3" fmla="*/ 1725560 h 1850363"/>
              <a:gd name="connsiteX4" fmla="*/ 2081283 w 4332872"/>
              <a:gd name="connsiteY4" fmla="*/ 1784556 h 1850363"/>
              <a:gd name="connsiteX5" fmla="*/ 1417605 w 4332872"/>
              <a:gd name="connsiteY5" fmla="*/ 988142 h 1850363"/>
              <a:gd name="connsiteX6" fmla="*/ 252484 w 4332872"/>
              <a:gd name="connsiteY6" fmla="*/ 840658 h 1850363"/>
              <a:gd name="connsiteX7" fmla="*/ 1761 w 4332872"/>
              <a:gd name="connsiteY7" fmla="*/ 0 h 1850363"/>
              <a:gd name="connsiteX0" fmla="*/ 1761 w 4332872"/>
              <a:gd name="connsiteY0" fmla="*/ 0 h 1957178"/>
              <a:gd name="connsiteX1" fmla="*/ 4332871 w 4332872"/>
              <a:gd name="connsiteY1" fmla="*/ 0 h 1957178"/>
              <a:gd name="connsiteX2" fmla="*/ 4332872 w 4332872"/>
              <a:gd name="connsiteY2" fmla="*/ 1091380 h 1957178"/>
              <a:gd name="connsiteX3" fmla="*/ 3364396 w 4332872"/>
              <a:gd name="connsiteY3" fmla="*/ 1902541 h 1957178"/>
              <a:gd name="connsiteX4" fmla="*/ 2081283 w 4332872"/>
              <a:gd name="connsiteY4" fmla="*/ 1784556 h 1957178"/>
              <a:gd name="connsiteX5" fmla="*/ 1417605 w 4332872"/>
              <a:gd name="connsiteY5" fmla="*/ 988142 h 1957178"/>
              <a:gd name="connsiteX6" fmla="*/ 252484 w 4332872"/>
              <a:gd name="connsiteY6" fmla="*/ 840658 h 1957178"/>
              <a:gd name="connsiteX7" fmla="*/ 1761 w 4332872"/>
              <a:gd name="connsiteY7" fmla="*/ 0 h 1957178"/>
              <a:gd name="connsiteX0" fmla="*/ 1761 w 4332872"/>
              <a:gd name="connsiteY0" fmla="*/ 0 h 2010486"/>
              <a:gd name="connsiteX1" fmla="*/ 4332871 w 4332872"/>
              <a:gd name="connsiteY1" fmla="*/ 0 h 2010486"/>
              <a:gd name="connsiteX2" fmla="*/ 4332872 w 4332872"/>
              <a:gd name="connsiteY2" fmla="*/ 1091380 h 2010486"/>
              <a:gd name="connsiteX3" fmla="*/ 3364396 w 4332872"/>
              <a:gd name="connsiteY3" fmla="*/ 1902541 h 2010486"/>
              <a:gd name="connsiteX4" fmla="*/ 2317257 w 4332872"/>
              <a:gd name="connsiteY4" fmla="*/ 1902543 h 2010486"/>
              <a:gd name="connsiteX5" fmla="*/ 1417605 w 4332872"/>
              <a:gd name="connsiteY5" fmla="*/ 988142 h 2010486"/>
              <a:gd name="connsiteX6" fmla="*/ 252484 w 4332872"/>
              <a:gd name="connsiteY6" fmla="*/ 840658 h 2010486"/>
              <a:gd name="connsiteX7" fmla="*/ 1761 w 4332872"/>
              <a:gd name="connsiteY7" fmla="*/ 0 h 2010486"/>
              <a:gd name="connsiteX0" fmla="*/ 1761 w 4332872"/>
              <a:gd name="connsiteY0" fmla="*/ 0 h 2010486"/>
              <a:gd name="connsiteX1" fmla="*/ 4332871 w 4332872"/>
              <a:gd name="connsiteY1" fmla="*/ 0 h 2010486"/>
              <a:gd name="connsiteX2" fmla="*/ 4332872 w 4332872"/>
              <a:gd name="connsiteY2" fmla="*/ 1091380 h 2010486"/>
              <a:gd name="connsiteX3" fmla="*/ 3305403 w 4332872"/>
              <a:gd name="connsiteY3" fmla="*/ 1902541 h 2010486"/>
              <a:gd name="connsiteX4" fmla="*/ 2317257 w 4332872"/>
              <a:gd name="connsiteY4" fmla="*/ 1902543 h 2010486"/>
              <a:gd name="connsiteX5" fmla="*/ 1417605 w 4332872"/>
              <a:gd name="connsiteY5" fmla="*/ 988142 h 2010486"/>
              <a:gd name="connsiteX6" fmla="*/ 252484 w 4332872"/>
              <a:gd name="connsiteY6" fmla="*/ 840658 h 2010486"/>
              <a:gd name="connsiteX7" fmla="*/ 1761 w 4332872"/>
              <a:gd name="connsiteY7" fmla="*/ 0 h 2010486"/>
              <a:gd name="connsiteX0" fmla="*/ 1761 w 4332872"/>
              <a:gd name="connsiteY0" fmla="*/ 0 h 1994249"/>
              <a:gd name="connsiteX1" fmla="*/ 4332871 w 4332872"/>
              <a:gd name="connsiteY1" fmla="*/ 0 h 1994249"/>
              <a:gd name="connsiteX2" fmla="*/ 4332872 w 4332872"/>
              <a:gd name="connsiteY2" fmla="*/ 1091380 h 1994249"/>
              <a:gd name="connsiteX3" fmla="*/ 3305403 w 4332872"/>
              <a:gd name="connsiteY3" fmla="*/ 1902541 h 1994249"/>
              <a:gd name="connsiteX4" fmla="*/ 2332005 w 4332872"/>
              <a:gd name="connsiteY4" fmla="*/ 1873047 h 1994249"/>
              <a:gd name="connsiteX5" fmla="*/ 1417605 w 4332872"/>
              <a:gd name="connsiteY5" fmla="*/ 988142 h 1994249"/>
              <a:gd name="connsiteX6" fmla="*/ 252484 w 4332872"/>
              <a:gd name="connsiteY6" fmla="*/ 840658 h 1994249"/>
              <a:gd name="connsiteX7" fmla="*/ 1761 w 4332872"/>
              <a:gd name="connsiteY7" fmla="*/ 0 h 1994249"/>
              <a:gd name="connsiteX0" fmla="*/ 6113 w 4337224"/>
              <a:gd name="connsiteY0" fmla="*/ 0 h 1978232"/>
              <a:gd name="connsiteX1" fmla="*/ 4337223 w 4337224"/>
              <a:gd name="connsiteY1" fmla="*/ 0 h 1978232"/>
              <a:gd name="connsiteX2" fmla="*/ 4337224 w 4337224"/>
              <a:gd name="connsiteY2" fmla="*/ 1091380 h 1978232"/>
              <a:gd name="connsiteX3" fmla="*/ 3309755 w 4337224"/>
              <a:gd name="connsiteY3" fmla="*/ 1902541 h 1978232"/>
              <a:gd name="connsiteX4" fmla="*/ 2336357 w 4337224"/>
              <a:gd name="connsiteY4" fmla="*/ 1873047 h 1978232"/>
              <a:gd name="connsiteX5" fmla="*/ 1761170 w 4337224"/>
              <a:gd name="connsiteY5" fmla="*/ 1283110 h 1978232"/>
              <a:gd name="connsiteX6" fmla="*/ 256836 w 4337224"/>
              <a:gd name="connsiteY6" fmla="*/ 840658 h 1978232"/>
              <a:gd name="connsiteX7" fmla="*/ 6113 w 4337224"/>
              <a:gd name="connsiteY7" fmla="*/ 0 h 1978232"/>
              <a:gd name="connsiteX0" fmla="*/ 3728 w 4334839"/>
              <a:gd name="connsiteY0" fmla="*/ 0 h 1978232"/>
              <a:gd name="connsiteX1" fmla="*/ 4334838 w 4334839"/>
              <a:gd name="connsiteY1" fmla="*/ 0 h 1978232"/>
              <a:gd name="connsiteX2" fmla="*/ 4334839 w 4334839"/>
              <a:gd name="connsiteY2" fmla="*/ 1091380 h 1978232"/>
              <a:gd name="connsiteX3" fmla="*/ 3307370 w 4334839"/>
              <a:gd name="connsiteY3" fmla="*/ 1902541 h 1978232"/>
              <a:gd name="connsiteX4" fmla="*/ 2333972 w 4334839"/>
              <a:gd name="connsiteY4" fmla="*/ 1873047 h 1978232"/>
              <a:gd name="connsiteX5" fmla="*/ 1758785 w 4334839"/>
              <a:gd name="connsiteY5" fmla="*/ 1283110 h 1978232"/>
              <a:gd name="connsiteX6" fmla="*/ 254451 w 4334839"/>
              <a:gd name="connsiteY6" fmla="*/ 840658 h 1978232"/>
              <a:gd name="connsiteX7" fmla="*/ 3728 w 4334839"/>
              <a:gd name="connsiteY7" fmla="*/ 0 h 1978232"/>
              <a:gd name="connsiteX0" fmla="*/ 3728 w 4334839"/>
              <a:gd name="connsiteY0" fmla="*/ 0 h 1982777"/>
              <a:gd name="connsiteX1" fmla="*/ 4334838 w 4334839"/>
              <a:gd name="connsiteY1" fmla="*/ 0 h 1982777"/>
              <a:gd name="connsiteX2" fmla="*/ 4334839 w 4334839"/>
              <a:gd name="connsiteY2" fmla="*/ 1091380 h 1982777"/>
              <a:gd name="connsiteX3" fmla="*/ 3307370 w 4334839"/>
              <a:gd name="connsiteY3" fmla="*/ 1902541 h 1982777"/>
              <a:gd name="connsiteX4" fmla="*/ 2333972 w 4334839"/>
              <a:gd name="connsiteY4" fmla="*/ 1873047 h 1982777"/>
              <a:gd name="connsiteX5" fmla="*/ 1758785 w 4334839"/>
              <a:gd name="connsiteY5" fmla="*/ 1283110 h 1982777"/>
              <a:gd name="connsiteX6" fmla="*/ 254451 w 4334839"/>
              <a:gd name="connsiteY6" fmla="*/ 840658 h 1982777"/>
              <a:gd name="connsiteX7" fmla="*/ 3728 w 4334839"/>
              <a:gd name="connsiteY7" fmla="*/ 0 h 1982777"/>
              <a:gd name="connsiteX0" fmla="*/ 3728 w 4334839"/>
              <a:gd name="connsiteY0" fmla="*/ 0 h 2054431"/>
              <a:gd name="connsiteX1" fmla="*/ 4334838 w 4334839"/>
              <a:gd name="connsiteY1" fmla="*/ 0 h 2054431"/>
              <a:gd name="connsiteX2" fmla="*/ 4334839 w 4334839"/>
              <a:gd name="connsiteY2" fmla="*/ 1091380 h 2054431"/>
              <a:gd name="connsiteX3" fmla="*/ 3307370 w 4334839"/>
              <a:gd name="connsiteY3" fmla="*/ 1902541 h 2054431"/>
              <a:gd name="connsiteX4" fmla="*/ 2864914 w 4334839"/>
              <a:gd name="connsiteY4" fmla="*/ 1991034 h 2054431"/>
              <a:gd name="connsiteX5" fmla="*/ 1758785 w 4334839"/>
              <a:gd name="connsiteY5" fmla="*/ 1283110 h 2054431"/>
              <a:gd name="connsiteX6" fmla="*/ 254451 w 4334839"/>
              <a:gd name="connsiteY6" fmla="*/ 840658 h 2054431"/>
              <a:gd name="connsiteX7" fmla="*/ 3728 w 4334839"/>
              <a:gd name="connsiteY7" fmla="*/ 0 h 2054431"/>
              <a:gd name="connsiteX0" fmla="*/ 3728 w 4334839"/>
              <a:gd name="connsiteY0" fmla="*/ 0 h 2054431"/>
              <a:gd name="connsiteX1" fmla="*/ 4334838 w 4334839"/>
              <a:gd name="connsiteY1" fmla="*/ 0 h 2054431"/>
              <a:gd name="connsiteX2" fmla="*/ 4334839 w 4334839"/>
              <a:gd name="connsiteY2" fmla="*/ 1091380 h 2054431"/>
              <a:gd name="connsiteX3" fmla="*/ 3307370 w 4334839"/>
              <a:gd name="connsiteY3" fmla="*/ 1902541 h 2054431"/>
              <a:gd name="connsiteX4" fmla="*/ 2864914 w 4334839"/>
              <a:gd name="connsiteY4" fmla="*/ 1991034 h 2054431"/>
              <a:gd name="connsiteX5" fmla="*/ 1758785 w 4334839"/>
              <a:gd name="connsiteY5" fmla="*/ 1283110 h 2054431"/>
              <a:gd name="connsiteX6" fmla="*/ 254451 w 4334839"/>
              <a:gd name="connsiteY6" fmla="*/ 840658 h 2054431"/>
              <a:gd name="connsiteX7" fmla="*/ 3728 w 4334839"/>
              <a:gd name="connsiteY7" fmla="*/ 0 h 2054431"/>
              <a:gd name="connsiteX0" fmla="*/ 3728 w 4334839"/>
              <a:gd name="connsiteY0" fmla="*/ 0 h 2001157"/>
              <a:gd name="connsiteX1" fmla="*/ 4334838 w 4334839"/>
              <a:gd name="connsiteY1" fmla="*/ 0 h 2001157"/>
              <a:gd name="connsiteX2" fmla="*/ 4334839 w 4334839"/>
              <a:gd name="connsiteY2" fmla="*/ 1091380 h 2001157"/>
              <a:gd name="connsiteX3" fmla="*/ 3307370 w 4334839"/>
              <a:gd name="connsiteY3" fmla="*/ 1902541 h 2001157"/>
              <a:gd name="connsiteX4" fmla="*/ 2864914 w 4334839"/>
              <a:gd name="connsiteY4" fmla="*/ 1991034 h 2001157"/>
              <a:gd name="connsiteX5" fmla="*/ 1758785 w 4334839"/>
              <a:gd name="connsiteY5" fmla="*/ 1283110 h 2001157"/>
              <a:gd name="connsiteX6" fmla="*/ 254451 w 4334839"/>
              <a:gd name="connsiteY6" fmla="*/ 840658 h 2001157"/>
              <a:gd name="connsiteX7" fmla="*/ 3728 w 4334839"/>
              <a:gd name="connsiteY7" fmla="*/ 0 h 2001157"/>
              <a:gd name="connsiteX0" fmla="*/ 3728 w 4334839"/>
              <a:gd name="connsiteY0" fmla="*/ 0 h 1992374"/>
              <a:gd name="connsiteX1" fmla="*/ 4334838 w 4334839"/>
              <a:gd name="connsiteY1" fmla="*/ 0 h 1992374"/>
              <a:gd name="connsiteX2" fmla="*/ 4334839 w 4334839"/>
              <a:gd name="connsiteY2" fmla="*/ 1091380 h 1992374"/>
              <a:gd name="connsiteX3" fmla="*/ 2864914 w 4334839"/>
              <a:gd name="connsiteY3" fmla="*/ 1991034 h 1992374"/>
              <a:gd name="connsiteX4" fmla="*/ 1758785 w 4334839"/>
              <a:gd name="connsiteY4" fmla="*/ 1283110 h 1992374"/>
              <a:gd name="connsiteX5" fmla="*/ 254451 w 4334839"/>
              <a:gd name="connsiteY5" fmla="*/ 840658 h 1992374"/>
              <a:gd name="connsiteX6" fmla="*/ 3728 w 4334839"/>
              <a:gd name="connsiteY6" fmla="*/ 0 h 1992374"/>
              <a:gd name="connsiteX0" fmla="*/ 3728 w 4334839"/>
              <a:gd name="connsiteY0" fmla="*/ 0 h 1991226"/>
              <a:gd name="connsiteX1" fmla="*/ 4334838 w 4334839"/>
              <a:gd name="connsiteY1" fmla="*/ 0 h 1991226"/>
              <a:gd name="connsiteX2" fmla="*/ 4334839 w 4334839"/>
              <a:gd name="connsiteY2" fmla="*/ 1091380 h 1991226"/>
              <a:gd name="connsiteX3" fmla="*/ 2864914 w 4334839"/>
              <a:gd name="connsiteY3" fmla="*/ 1991034 h 1991226"/>
              <a:gd name="connsiteX4" fmla="*/ 1758785 w 4334839"/>
              <a:gd name="connsiteY4" fmla="*/ 1283110 h 1991226"/>
              <a:gd name="connsiteX5" fmla="*/ 254451 w 4334839"/>
              <a:gd name="connsiteY5" fmla="*/ 840658 h 1991226"/>
              <a:gd name="connsiteX6" fmla="*/ 3728 w 4334839"/>
              <a:gd name="connsiteY6" fmla="*/ 0 h 1991226"/>
              <a:gd name="connsiteX0" fmla="*/ 3728 w 4334839"/>
              <a:gd name="connsiteY0" fmla="*/ 0 h 1991226"/>
              <a:gd name="connsiteX1" fmla="*/ 4334838 w 4334839"/>
              <a:gd name="connsiteY1" fmla="*/ 0 h 1991226"/>
              <a:gd name="connsiteX2" fmla="*/ 4334839 w 4334839"/>
              <a:gd name="connsiteY2" fmla="*/ 1091380 h 1991226"/>
              <a:gd name="connsiteX3" fmla="*/ 3071391 w 4334839"/>
              <a:gd name="connsiteY3" fmla="*/ 1991034 h 1991226"/>
              <a:gd name="connsiteX4" fmla="*/ 1758785 w 4334839"/>
              <a:gd name="connsiteY4" fmla="*/ 1283110 h 1991226"/>
              <a:gd name="connsiteX5" fmla="*/ 254451 w 4334839"/>
              <a:gd name="connsiteY5" fmla="*/ 840658 h 1991226"/>
              <a:gd name="connsiteX6" fmla="*/ 3728 w 4334839"/>
              <a:gd name="connsiteY6" fmla="*/ 0 h 1991226"/>
              <a:gd name="connsiteX0" fmla="*/ 3728 w 4334839"/>
              <a:gd name="connsiteY0" fmla="*/ 0 h 1991124"/>
              <a:gd name="connsiteX1" fmla="*/ 4334838 w 4334839"/>
              <a:gd name="connsiteY1" fmla="*/ 0 h 1991124"/>
              <a:gd name="connsiteX2" fmla="*/ 4334839 w 4334839"/>
              <a:gd name="connsiteY2" fmla="*/ 1091380 h 1991124"/>
              <a:gd name="connsiteX3" fmla="*/ 3071391 w 4334839"/>
              <a:gd name="connsiteY3" fmla="*/ 1991034 h 1991124"/>
              <a:gd name="connsiteX4" fmla="*/ 1758785 w 4334839"/>
              <a:gd name="connsiteY4" fmla="*/ 1283110 h 1991124"/>
              <a:gd name="connsiteX5" fmla="*/ 254451 w 4334839"/>
              <a:gd name="connsiteY5" fmla="*/ 840658 h 1991124"/>
              <a:gd name="connsiteX6" fmla="*/ 3728 w 4334839"/>
              <a:gd name="connsiteY6" fmla="*/ 0 h 1991124"/>
              <a:gd name="connsiteX0" fmla="*/ 3728 w 4334839"/>
              <a:gd name="connsiteY0" fmla="*/ 0 h 1999510"/>
              <a:gd name="connsiteX1" fmla="*/ 4334838 w 4334839"/>
              <a:gd name="connsiteY1" fmla="*/ 0 h 1999510"/>
              <a:gd name="connsiteX2" fmla="*/ 4334839 w 4334839"/>
              <a:gd name="connsiteY2" fmla="*/ 1091380 h 1999510"/>
              <a:gd name="connsiteX3" fmla="*/ 3882556 w 4334839"/>
              <a:gd name="connsiteY3" fmla="*/ 1637071 h 1999510"/>
              <a:gd name="connsiteX4" fmla="*/ 3071391 w 4334839"/>
              <a:gd name="connsiteY4" fmla="*/ 1991034 h 1999510"/>
              <a:gd name="connsiteX5" fmla="*/ 1758785 w 4334839"/>
              <a:gd name="connsiteY5" fmla="*/ 1283110 h 1999510"/>
              <a:gd name="connsiteX6" fmla="*/ 254451 w 4334839"/>
              <a:gd name="connsiteY6" fmla="*/ 840658 h 1999510"/>
              <a:gd name="connsiteX7" fmla="*/ 3728 w 4334839"/>
              <a:gd name="connsiteY7" fmla="*/ 0 h 1999510"/>
              <a:gd name="connsiteX0" fmla="*/ 3728 w 4334839"/>
              <a:gd name="connsiteY0" fmla="*/ 0 h 1991363"/>
              <a:gd name="connsiteX1" fmla="*/ 4334838 w 4334839"/>
              <a:gd name="connsiteY1" fmla="*/ 0 h 1991363"/>
              <a:gd name="connsiteX2" fmla="*/ 4334839 w 4334839"/>
              <a:gd name="connsiteY2" fmla="*/ 1091380 h 1991363"/>
              <a:gd name="connsiteX3" fmla="*/ 3779317 w 4334839"/>
              <a:gd name="connsiteY3" fmla="*/ 1371600 h 1991363"/>
              <a:gd name="connsiteX4" fmla="*/ 3071391 w 4334839"/>
              <a:gd name="connsiteY4" fmla="*/ 1991034 h 1991363"/>
              <a:gd name="connsiteX5" fmla="*/ 1758785 w 4334839"/>
              <a:gd name="connsiteY5" fmla="*/ 1283110 h 1991363"/>
              <a:gd name="connsiteX6" fmla="*/ 254451 w 4334839"/>
              <a:gd name="connsiteY6" fmla="*/ 840658 h 1991363"/>
              <a:gd name="connsiteX7" fmla="*/ 3728 w 4334839"/>
              <a:gd name="connsiteY7" fmla="*/ 0 h 1991363"/>
              <a:gd name="connsiteX0" fmla="*/ 3728 w 4334839"/>
              <a:gd name="connsiteY0" fmla="*/ 0 h 1991288"/>
              <a:gd name="connsiteX1" fmla="*/ 4334838 w 4334839"/>
              <a:gd name="connsiteY1" fmla="*/ 0 h 1991288"/>
              <a:gd name="connsiteX2" fmla="*/ 4334839 w 4334839"/>
              <a:gd name="connsiteY2" fmla="*/ 1091380 h 1991288"/>
              <a:gd name="connsiteX3" fmla="*/ 3779317 w 4334839"/>
              <a:gd name="connsiteY3" fmla="*/ 1371600 h 1991288"/>
              <a:gd name="connsiteX4" fmla="*/ 3071391 w 4334839"/>
              <a:gd name="connsiteY4" fmla="*/ 1991034 h 1991288"/>
              <a:gd name="connsiteX5" fmla="*/ 1758785 w 4334839"/>
              <a:gd name="connsiteY5" fmla="*/ 1283110 h 1991288"/>
              <a:gd name="connsiteX6" fmla="*/ 254451 w 4334839"/>
              <a:gd name="connsiteY6" fmla="*/ 840658 h 1991288"/>
              <a:gd name="connsiteX7" fmla="*/ 3728 w 4334839"/>
              <a:gd name="connsiteY7" fmla="*/ 0 h 1991288"/>
              <a:gd name="connsiteX0" fmla="*/ 3728 w 4334839"/>
              <a:gd name="connsiteY0" fmla="*/ 0 h 1991288"/>
              <a:gd name="connsiteX1" fmla="*/ 4334838 w 4334839"/>
              <a:gd name="connsiteY1" fmla="*/ 0 h 1991288"/>
              <a:gd name="connsiteX2" fmla="*/ 4334839 w 4334839"/>
              <a:gd name="connsiteY2" fmla="*/ 1091380 h 1991288"/>
              <a:gd name="connsiteX3" fmla="*/ 3779317 w 4334839"/>
              <a:gd name="connsiteY3" fmla="*/ 1371600 h 1991288"/>
              <a:gd name="connsiteX4" fmla="*/ 3071391 w 4334839"/>
              <a:gd name="connsiteY4" fmla="*/ 1991034 h 1991288"/>
              <a:gd name="connsiteX5" fmla="*/ 1758785 w 4334839"/>
              <a:gd name="connsiteY5" fmla="*/ 1283110 h 1991288"/>
              <a:gd name="connsiteX6" fmla="*/ 254451 w 4334839"/>
              <a:gd name="connsiteY6" fmla="*/ 840658 h 1991288"/>
              <a:gd name="connsiteX7" fmla="*/ 3728 w 4334839"/>
              <a:gd name="connsiteY7" fmla="*/ 0 h 1991288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34"/>
              <a:gd name="connsiteX1" fmla="*/ 4334838 w 4334839"/>
              <a:gd name="connsiteY1" fmla="*/ 0 h 1991034"/>
              <a:gd name="connsiteX2" fmla="*/ 4334839 w 4334839"/>
              <a:gd name="connsiteY2" fmla="*/ 1091380 h 1991034"/>
              <a:gd name="connsiteX3" fmla="*/ 3071391 w 4334839"/>
              <a:gd name="connsiteY3" fmla="*/ 1991034 h 1991034"/>
              <a:gd name="connsiteX4" fmla="*/ 1758785 w 4334839"/>
              <a:gd name="connsiteY4" fmla="*/ 1283110 h 1991034"/>
              <a:gd name="connsiteX5" fmla="*/ 254451 w 4334839"/>
              <a:gd name="connsiteY5" fmla="*/ 840658 h 1991034"/>
              <a:gd name="connsiteX6" fmla="*/ 3728 w 4334839"/>
              <a:gd name="connsiteY6" fmla="*/ 0 h 1991034"/>
              <a:gd name="connsiteX0" fmla="*/ 3728 w 4334839"/>
              <a:gd name="connsiteY0" fmla="*/ 0 h 1991042"/>
              <a:gd name="connsiteX1" fmla="*/ 4334838 w 4334839"/>
              <a:gd name="connsiteY1" fmla="*/ 0 h 1991042"/>
              <a:gd name="connsiteX2" fmla="*/ 4334839 w 4334839"/>
              <a:gd name="connsiteY2" fmla="*/ 1091380 h 1991042"/>
              <a:gd name="connsiteX3" fmla="*/ 3071391 w 4334839"/>
              <a:gd name="connsiteY3" fmla="*/ 1991034 h 1991042"/>
              <a:gd name="connsiteX4" fmla="*/ 1758785 w 4334839"/>
              <a:gd name="connsiteY4" fmla="*/ 1283110 h 1991042"/>
              <a:gd name="connsiteX5" fmla="*/ 254451 w 4334839"/>
              <a:gd name="connsiteY5" fmla="*/ 840658 h 1991042"/>
              <a:gd name="connsiteX6" fmla="*/ 3728 w 4334839"/>
              <a:gd name="connsiteY6" fmla="*/ 0 h 1991042"/>
              <a:gd name="connsiteX0" fmla="*/ 3728 w 4334839"/>
              <a:gd name="connsiteY0" fmla="*/ 0 h 2020539"/>
              <a:gd name="connsiteX1" fmla="*/ 4334838 w 4334839"/>
              <a:gd name="connsiteY1" fmla="*/ 0 h 2020539"/>
              <a:gd name="connsiteX2" fmla="*/ 4334839 w 4334839"/>
              <a:gd name="connsiteY2" fmla="*/ 1091380 h 2020539"/>
              <a:gd name="connsiteX3" fmla="*/ 3071391 w 4334839"/>
              <a:gd name="connsiteY3" fmla="*/ 2020531 h 2020539"/>
              <a:gd name="connsiteX4" fmla="*/ 1758785 w 4334839"/>
              <a:gd name="connsiteY4" fmla="*/ 1283110 h 2020539"/>
              <a:gd name="connsiteX5" fmla="*/ 254451 w 4334839"/>
              <a:gd name="connsiteY5" fmla="*/ 840658 h 2020539"/>
              <a:gd name="connsiteX6" fmla="*/ 3728 w 4334839"/>
              <a:gd name="connsiteY6" fmla="*/ 0 h 2020539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77"/>
              <a:gd name="connsiteX1" fmla="*/ 4334838 w 4334839"/>
              <a:gd name="connsiteY1" fmla="*/ 0 h 2123777"/>
              <a:gd name="connsiteX2" fmla="*/ 4334839 w 4334839"/>
              <a:gd name="connsiteY2" fmla="*/ 1091380 h 2123777"/>
              <a:gd name="connsiteX3" fmla="*/ 3056643 w 4334839"/>
              <a:gd name="connsiteY3" fmla="*/ 2123770 h 2123777"/>
              <a:gd name="connsiteX4" fmla="*/ 1758785 w 4334839"/>
              <a:gd name="connsiteY4" fmla="*/ 1283110 h 2123777"/>
              <a:gd name="connsiteX5" fmla="*/ 254451 w 4334839"/>
              <a:gd name="connsiteY5" fmla="*/ 840658 h 2123777"/>
              <a:gd name="connsiteX6" fmla="*/ 3728 w 4334839"/>
              <a:gd name="connsiteY6" fmla="*/ 0 h 2123777"/>
              <a:gd name="connsiteX0" fmla="*/ 3728 w 4334839"/>
              <a:gd name="connsiteY0" fmla="*/ 0 h 2123782"/>
              <a:gd name="connsiteX1" fmla="*/ 4334838 w 4334839"/>
              <a:gd name="connsiteY1" fmla="*/ 0 h 2123782"/>
              <a:gd name="connsiteX2" fmla="*/ 4334839 w 4334839"/>
              <a:gd name="connsiteY2" fmla="*/ 1091380 h 2123782"/>
              <a:gd name="connsiteX3" fmla="*/ 3056643 w 4334839"/>
              <a:gd name="connsiteY3" fmla="*/ 2123770 h 2123782"/>
              <a:gd name="connsiteX4" fmla="*/ 1758785 w 4334839"/>
              <a:gd name="connsiteY4" fmla="*/ 1283110 h 2123782"/>
              <a:gd name="connsiteX5" fmla="*/ 254451 w 4334839"/>
              <a:gd name="connsiteY5" fmla="*/ 840658 h 2123782"/>
              <a:gd name="connsiteX6" fmla="*/ 3728 w 4334839"/>
              <a:gd name="connsiteY6" fmla="*/ 0 h 2123782"/>
              <a:gd name="connsiteX0" fmla="*/ 3728 w 4334839"/>
              <a:gd name="connsiteY0" fmla="*/ 0 h 2123881"/>
              <a:gd name="connsiteX1" fmla="*/ 4334838 w 4334839"/>
              <a:gd name="connsiteY1" fmla="*/ 0 h 2123881"/>
              <a:gd name="connsiteX2" fmla="*/ 4334839 w 4334839"/>
              <a:gd name="connsiteY2" fmla="*/ 1091380 h 2123881"/>
              <a:gd name="connsiteX3" fmla="*/ 3056643 w 4334839"/>
              <a:gd name="connsiteY3" fmla="*/ 2123770 h 2123881"/>
              <a:gd name="connsiteX4" fmla="*/ 1758785 w 4334839"/>
              <a:gd name="connsiteY4" fmla="*/ 1283110 h 2123881"/>
              <a:gd name="connsiteX5" fmla="*/ 254451 w 4334839"/>
              <a:gd name="connsiteY5" fmla="*/ 840658 h 2123881"/>
              <a:gd name="connsiteX6" fmla="*/ 3728 w 4334839"/>
              <a:gd name="connsiteY6" fmla="*/ 0 h 2123881"/>
              <a:gd name="connsiteX0" fmla="*/ 3728 w 4334839"/>
              <a:gd name="connsiteY0" fmla="*/ 0 h 2227109"/>
              <a:gd name="connsiteX1" fmla="*/ 4334838 w 4334839"/>
              <a:gd name="connsiteY1" fmla="*/ 0 h 2227109"/>
              <a:gd name="connsiteX2" fmla="*/ 4334839 w 4334839"/>
              <a:gd name="connsiteY2" fmla="*/ 1091380 h 2227109"/>
              <a:gd name="connsiteX3" fmla="*/ 3086140 w 4334839"/>
              <a:gd name="connsiteY3" fmla="*/ 2227008 h 2227109"/>
              <a:gd name="connsiteX4" fmla="*/ 1758785 w 4334839"/>
              <a:gd name="connsiteY4" fmla="*/ 1283110 h 2227109"/>
              <a:gd name="connsiteX5" fmla="*/ 254451 w 4334839"/>
              <a:gd name="connsiteY5" fmla="*/ 840658 h 2227109"/>
              <a:gd name="connsiteX6" fmla="*/ 3728 w 4334839"/>
              <a:gd name="connsiteY6" fmla="*/ 0 h 2227109"/>
              <a:gd name="connsiteX0" fmla="*/ 3728 w 4334839"/>
              <a:gd name="connsiteY0" fmla="*/ 0 h 2227109"/>
              <a:gd name="connsiteX1" fmla="*/ 4334838 w 4334839"/>
              <a:gd name="connsiteY1" fmla="*/ 0 h 2227109"/>
              <a:gd name="connsiteX2" fmla="*/ 4334839 w 4334839"/>
              <a:gd name="connsiteY2" fmla="*/ 1091380 h 2227109"/>
              <a:gd name="connsiteX3" fmla="*/ 3086140 w 4334839"/>
              <a:gd name="connsiteY3" fmla="*/ 2227008 h 2227109"/>
              <a:gd name="connsiteX4" fmla="*/ 1758785 w 4334839"/>
              <a:gd name="connsiteY4" fmla="*/ 1283110 h 2227109"/>
              <a:gd name="connsiteX5" fmla="*/ 254451 w 4334839"/>
              <a:gd name="connsiteY5" fmla="*/ 840658 h 2227109"/>
              <a:gd name="connsiteX6" fmla="*/ 3728 w 4334839"/>
              <a:gd name="connsiteY6" fmla="*/ 0 h 2227109"/>
              <a:gd name="connsiteX0" fmla="*/ 3728 w 4334839"/>
              <a:gd name="connsiteY0" fmla="*/ 0 h 2227106"/>
              <a:gd name="connsiteX1" fmla="*/ 4334838 w 4334839"/>
              <a:gd name="connsiteY1" fmla="*/ 0 h 2227106"/>
              <a:gd name="connsiteX2" fmla="*/ 4334839 w 4334839"/>
              <a:gd name="connsiteY2" fmla="*/ 1091380 h 2227106"/>
              <a:gd name="connsiteX3" fmla="*/ 3086140 w 4334839"/>
              <a:gd name="connsiteY3" fmla="*/ 2227008 h 2227106"/>
              <a:gd name="connsiteX4" fmla="*/ 1758785 w 4334839"/>
              <a:gd name="connsiteY4" fmla="*/ 1283110 h 2227106"/>
              <a:gd name="connsiteX5" fmla="*/ 254451 w 4334839"/>
              <a:gd name="connsiteY5" fmla="*/ 840658 h 2227106"/>
              <a:gd name="connsiteX6" fmla="*/ 3728 w 4334839"/>
              <a:gd name="connsiteY6" fmla="*/ 0 h 2227106"/>
              <a:gd name="connsiteX0" fmla="*/ 3728 w 4334839"/>
              <a:gd name="connsiteY0" fmla="*/ 0 h 2109130"/>
              <a:gd name="connsiteX1" fmla="*/ 4334838 w 4334839"/>
              <a:gd name="connsiteY1" fmla="*/ 0 h 2109130"/>
              <a:gd name="connsiteX2" fmla="*/ 4334839 w 4334839"/>
              <a:gd name="connsiteY2" fmla="*/ 1091380 h 2109130"/>
              <a:gd name="connsiteX3" fmla="*/ 3086140 w 4334839"/>
              <a:gd name="connsiteY3" fmla="*/ 2109021 h 2109130"/>
              <a:gd name="connsiteX4" fmla="*/ 1758785 w 4334839"/>
              <a:gd name="connsiteY4" fmla="*/ 1283110 h 2109130"/>
              <a:gd name="connsiteX5" fmla="*/ 254451 w 4334839"/>
              <a:gd name="connsiteY5" fmla="*/ 840658 h 2109130"/>
              <a:gd name="connsiteX6" fmla="*/ 3728 w 4334839"/>
              <a:gd name="connsiteY6" fmla="*/ 0 h 2109130"/>
              <a:gd name="connsiteX0" fmla="*/ 9651 w 4340762"/>
              <a:gd name="connsiteY0" fmla="*/ 0 h 2110838"/>
              <a:gd name="connsiteX1" fmla="*/ 4340761 w 4340762"/>
              <a:gd name="connsiteY1" fmla="*/ 0 h 2110838"/>
              <a:gd name="connsiteX2" fmla="*/ 4340762 w 4340762"/>
              <a:gd name="connsiteY2" fmla="*/ 1091380 h 2110838"/>
              <a:gd name="connsiteX3" fmla="*/ 3092063 w 4340762"/>
              <a:gd name="connsiteY3" fmla="*/ 2109021 h 2110838"/>
              <a:gd name="connsiteX4" fmla="*/ 1897443 w 4340762"/>
              <a:gd name="connsiteY4" fmla="*/ 1327355 h 2110838"/>
              <a:gd name="connsiteX5" fmla="*/ 260374 w 4340762"/>
              <a:gd name="connsiteY5" fmla="*/ 840658 h 2110838"/>
              <a:gd name="connsiteX6" fmla="*/ 9651 w 4340762"/>
              <a:gd name="connsiteY6" fmla="*/ 0 h 2110838"/>
              <a:gd name="connsiteX0" fmla="*/ 9651 w 4340762"/>
              <a:gd name="connsiteY0" fmla="*/ 0 h 2109144"/>
              <a:gd name="connsiteX1" fmla="*/ 4340761 w 4340762"/>
              <a:gd name="connsiteY1" fmla="*/ 0 h 2109144"/>
              <a:gd name="connsiteX2" fmla="*/ 4340762 w 4340762"/>
              <a:gd name="connsiteY2" fmla="*/ 1091380 h 2109144"/>
              <a:gd name="connsiteX3" fmla="*/ 3092063 w 4340762"/>
              <a:gd name="connsiteY3" fmla="*/ 2109021 h 2109144"/>
              <a:gd name="connsiteX4" fmla="*/ 1897443 w 4340762"/>
              <a:gd name="connsiteY4" fmla="*/ 1327355 h 2109144"/>
              <a:gd name="connsiteX5" fmla="*/ 260374 w 4340762"/>
              <a:gd name="connsiteY5" fmla="*/ 840658 h 2109144"/>
              <a:gd name="connsiteX6" fmla="*/ 9651 w 4340762"/>
              <a:gd name="connsiteY6" fmla="*/ 0 h 2109144"/>
              <a:gd name="connsiteX0" fmla="*/ 9651 w 4340762"/>
              <a:gd name="connsiteY0" fmla="*/ 0 h 2109144"/>
              <a:gd name="connsiteX1" fmla="*/ 4340761 w 4340762"/>
              <a:gd name="connsiteY1" fmla="*/ 0 h 2109144"/>
              <a:gd name="connsiteX2" fmla="*/ 4340762 w 4340762"/>
              <a:gd name="connsiteY2" fmla="*/ 1091380 h 2109144"/>
              <a:gd name="connsiteX3" fmla="*/ 3047818 w 4340762"/>
              <a:gd name="connsiteY3" fmla="*/ 2109021 h 2109144"/>
              <a:gd name="connsiteX4" fmla="*/ 1897443 w 4340762"/>
              <a:gd name="connsiteY4" fmla="*/ 1327355 h 2109144"/>
              <a:gd name="connsiteX5" fmla="*/ 260374 w 4340762"/>
              <a:gd name="connsiteY5" fmla="*/ 840658 h 2109144"/>
              <a:gd name="connsiteX6" fmla="*/ 9651 w 4340762"/>
              <a:gd name="connsiteY6" fmla="*/ 0 h 2109144"/>
              <a:gd name="connsiteX0" fmla="*/ 4130 w 4335241"/>
              <a:gd name="connsiteY0" fmla="*/ 0 h 2109073"/>
              <a:gd name="connsiteX1" fmla="*/ 4335240 w 4335241"/>
              <a:gd name="connsiteY1" fmla="*/ 0 h 2109073"/>
              <a:gd name="connsiteX2" fmla="*/ 4335241 w 4335241"/>
              <a:gd name="connsiteY2" fmla="*/ 1091380 h 2109073"/>
              <a:gd name="connsiteX3" fmla="*/ 3042297 w 4335241"/>
              <a:gd name="connsiteY3" fmla="*/ 2109021 h 2109073"/>
              <a:gd name="connsiteX4" fmla="*/ 1655948 w 4335241"/>
              <a:gd name="connsiteY4" fmla="*/ 1135626 h 2109073"/>
              <a:gd name="connsiteX5" fmla="*/ 254853 w 4335241"/>
              <a:gd name="connsiteY5" fmla="*/ 840658 h 2109073"/>
              <a:gd name="connsiteX6" fmla="*/ 4130 w 4335241"/>
              <a:gd name="connsiteY6" fmla="*/ 0 h 2109073"/>
              <a:gd name="connsiteX0" fmla="*/ 4130 w 4335241"/>
              <a:gd name="connsiteY0" fmla="*/ 0 h 2109071"/>
              <a:gd name="connsiteX1" fmla="*/ 4335240 w 4335241"/>
              <a:gd name="connsiteY1" fmla="*/ 0 h 2109071"/>
              <a:gd name="connsiteX2" fmla="*/ 4335241 w 4335241"/>
              <a:gd name="connsiteY2" fmla="*/ 1091380 h 2109071"/>
              <a:gd name="connsiteX3" fmla="*/ 3042297 w 4335241"/>
              <a:gd name="connsiteY3" fmla="*/ 2109021 h 2109071"/>
              <a:gd name="connsiteX4" fmla="*/ 1655948 w 4335241"/>
              <a:gd name="connsiteY4" fmla="*/ 1135626 h 2109071"/>
              <a:gd name="connsiteX5" fmla="*/ 254853 w 4335241"/>
              <a:gd name="connsiteY5" fmla="*/ 840658 h 2109071"/>
              <a:gd name="connsiteX6" fmla="*/ 4130 w 4335241"/>
              <a:gd name="connsiteY6" fmla="*/ 0 h 2109071"/>
              <a:gd name="connsiteX0" fmla="*/ 4130 w 4335241"/>
              <a:gd name="connsiteY0" fmla="*/ 0 h 2109060"/>
              <a:gd name="connsiteX1" fmla="*/ 4335240 w 4335241"/>
              <a:gd name="connsiteY1" fmla="*/ 0 h 2109060"/>
              <a:gd name="connsiteX2" fmla="*/ 4335241 w 4335241"/>
              <a:gd name="connsiteY2" fmla="*/ 1091380 h 2109060"/>
              <a:gd name="connsiteX3" fmla="*/ 3042297 w 4335241"/>
              <a:gd name="connsiteY3" fmla="*/ 2109021 h 2109060"/>
              <a:gd name="connsiteX4" fmla="*/ 1655948 w 4335241"/>
              <a:gd name="connsiteY4" fmla="*/ 1135626 h 2109060"/>
              <a:gd name="connsiteX5" fmla="*/ 254853 w 4335241"/>
              <a:gd name="connsiteY5" fmla="*/ 840658 h 2109060"/>
              <a:gd name="connsiteX6" fmla="*/ 4130 w 4335241"/>
              <a:gd name="connsiteY6" fmla="*/ 0 h 2109060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850568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762078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094313"/>
              <a:gd name="connsiteX1" fmla="*/ 4335240 w 4335241"/>
              <a:gd name="connsiteY1" fmla="*/ 0 h 2094313"/>
              <a:gd name="connsiteX2" fmla="*/ 4335241 w 4335241"/>
              <a:gd name="connsiteY2" fmla="*/ 1091380 h 2094313"/>
              <a:gd name="connsiteX3" fmla="*/ 2835820 w 4335241"/>
              <a:gd name="connsiteY3" fmla="*/ 2094273 h 2094313"/>
              <a:gd name="connsiteX4" fmla="*/ 1655948 w 4335241"/>
              <a:gd name="connsiteY4" fmla="*/ 1135626 h 2094313"/>
              <a:gd name="connsiteX5" fmla="*/ 254853 w 4335241"/>
              <a:gd name="connsiteY5" fmla="*/ 840658 h 2094313"/>
              <a:gd name="connsiteX6" fmla="*/ 4130 w 4335241"/>
              <a:gd name="connsiteY6" fmla="*/ 0 h 2094313"/>
              <a:gd name="connsiteX0" fmla="*/ 4130 w 4335241"/>
              <a:gd name="connsiteY0" fmla="*/ 0 h 2168052"/>
              <a:gd name="connsiteX1" fmla="*/ 4335240 w 4335241"/>
              <a:gd name="connsiteY1" fmla="*/ 0 h 2168052"/>
              <a:gd name="connsiteX2" fmla="*/ 4335241 w 4335241"/>
              <a:gd name="connsiteY2" fmla="*/ 1091380 h 2168052"/>
              <a:gd name="connsiteX3" fmla="*/ 2835820 w 4335241"/>
              <a:gd name="connsiteY3" fmla="*/ 2168015 h 2168052"/>
              <a:gd name="connsiteX4" fmla="*/ 1655948 w 4335241"/>
              <a:gd name="connsiteY4" fmla="*/ 1135626 h 2168052"/>
              <a:gd name="connsiteX5" fmla="*/ 254853 w 4335241"/>
              <a:gd name="connsiteY5" fmla="*/ 840658 h 2168052"/>
              <a:gd name="connsiteX6" fmla="*/ 4130 w 4335241"/>
              <a:gd name="connsiteY6" fmla="*/ 0 h 2168052"/>
              <a:gd name="connsiteX0" fmla="*/ 4130 w 4335241"/>
              <a:gd name="connsiteY0" fmla="*/ 0 h 2168064"/>
              <a:gd name="connsiteX1" fmla="*/ 4335240 w 4335241"/>
              <a:gd name="connsiteY1" fmla="*/ 0 h 2168064"/>
              <a:gd name="connsiteX2" fmla="*/ 4335241 w 4335241"/>
              <a:gd name="connsiteY2" fmla="*/ 1091380 h 2168064"/>
              <a:gd name="connsiteX3" fmla="*/ 2835820 w 4335241"/>
              <a:gd name="connsiteY3" fmla="*/ 2168015 h 2168064"/>
              <a:gd name="connsiteX4" fmla="*/ 1655948 w 4335241"/>
              <a:gd name="connsiteY4" fmla="*/ 1135626 h 2168064"/>
              <a:gd name="connsiteX5" fmla="*/ 254853 w 4335241"/>
              <a:gd name="connsiteY5" fmla="*/ 840658 h 2168064"/>
              <a:gd name="connsiteX6" fmla="*/ 4130 w 4335241"/>
              <a:gd name="connsiteY6" fmla="*/ 0 h 2168064"/>
              <a:gd name="connsiteX0" fmla="*/ 1231 w 4332342"/>
              <a:gd name="connsiteY0" fmla="*/ 0 h 2168065"/>
              <a:gd name="connsiteX1" fmla="*/ 4332341 w 4332342"/>
              <a:gd name="connsiteY1" fmla="*/ 0 h 2168065"/>
              <a:gd name="connsiteX2" fmla="*/ 4332342 w 4332342"/>
              <a:gd name="connsiteY2" fmla="*/ 1091380 h 2168065"/>
              <a:gd name="connsiteX3" fmla="*/ 2832921 w 4332342"/>
              <a:gd name="connsiteY3" fmla="*/ 2168015 h 2168065"/>
              <a:gd name="connsiteX4" fmla="*/ 1653049 w 4332342"/>
              <a:gd name="connsiteY4" fmla="*/ 1135626 h 2168065"/>
              <a:gd name="connsiteX5" fmla="*/ 310947 w 4332342"/>
              <a:gd name="connsiteY5" fmla="*/ 722671 h 2168065"/>
              <a:gd name="connsiteX6" fmla="*/ 1231 w 4332342"/>
              <a:gd name="connsiteY6" fmla="*/ 0 h 2168065"/>
              <a:gd name="connsiteX0" fmla="*/ 21266 w 4352377"/>
              <a:gd name="connsiteY0" fmla="*/ 0 h 2168065"/>
              <a:gd name="connsiteX1" fmla="*/ 4352376 w 4352377"/>
              <a:gd name="connsiteY1" fmla="*/ 0 h 2168065"/>
              <a:gd name="connsiteX2" fmla="*/ 4352377 w 4352377"/>
              <a:gd name="connsiteY2" fmla="*/ 1091380 h 2168065"/>
              <a:gd name="connsiteX3" fmla="*/ 2852956 w 4352377"/>
              <a:gd name="connsiteY3" fmla="*/ 2168015 h 2168065"/>
              <a:gd name="connsiteX4" fmla="*/ 1673084 w 4352377"/>
              <a:gd name="connsiteY4" fmla="*/ 1135626 h 2168065"/>
              <a:gd name="connsiteX5" fmla="*/ 198247 w 4352377"/>
              <a:gd name="connsiteY5" fmla="*/ 722671 h 2168065"/>
              <a:gd name="connsiteX6" fmla="*/ 21266 w 4352377"/>
              <a:gd name="connsiteY6" fmla="*/ 0 h 2168065"/>
              <a:gd name="connsiteX0" fmla="*/ 14378 w 4345489"/>
              <a:gd name="connsiteY0" fmla="*/ 0 h 2168065"/>
              <a:gd name="connsiteX1" fmla="*/ 4345488 w 4345489"/>
              <a:gd name="connsiteY1" fmla="*/ 0 h 2168065"/>
              <a:gd name="connsiteX2" fmla="*/ 4345489 w 4345489"/>
              <a:gd name="connsiteY2" fmla="*/ 1091380 h 2168065"/>
              <a:gd name="connsiteX3" fmla="*/ 2846068 w 4345489"/>
              <a:gd name="connsiteY3" fmla="*/ 2168015 h 2168065"/>
              <a:gd name="connsiteX4" fmla="*/ 1666196 w 4345489"/>
              <a:gd name="connsiteY4" fmla="*/ 1135626 h 2168065"/>
              <a:gd name="connsiteX5" fmla="*/ 191359 w 4345489"/>
              <a:gd name="connsiteY5" fmla="*/ 722671 h 2168065"/>
              <a:gd name="connsiteX6" fmla="*/ 14378 w 4345489"/>
              <a:gd name="connsiteY6" fmla="*/ 0 h 2168065"/>
              <a:gd name="connsiteX0" fmla="*/ 7017 w 4338128"/>
              <a:gd name="connsiteY0" fmla="*/ 0 h 2168065"/>
              <a:gd name="connsiteX1" fmla="*/ 4338127 w 4338128"/>
              <a:gd name="connsiteY1" fmla="*/ 0 h 2168065"/>
              <a:gd name="connsiteX2" fmla="*/ 4338128 w 4338128"/>
              <a:gd name="connsiteY2" fmla="*/ 1091380 h 2168065"/>
              <a:gd name="connsiteX3" fmla="*/ 2838707 w 4338128"/>
              <a:gd name="connsiteY3" fmla="*/ 2168015 h 2168065"/>
              <a:gd name="connsiteX4" fmla="*/ 1658835 w 4338128"/>
              <a:gd name="connsiteY4" fmla="*/ 1135626 h 2168065"/>
              <a:gd name="connsiteX5" fmla="*/ 183998 w 4338128"/>
              <a:gd name="connsiteY5" fmla="*/ 722671 h 2168065"/>
              <a:gd name="connsiteX6" fmla="*/ 7017 w 4338128"/>
              <a:gd name="connsiteY6" fmla="*/ 0 h 2168065"/>
              <a:gd name="connsiteX0" fmla="*/ 14639 w 4345750"/>
              <a:gd name="connsiteY0" fmla="*/ 0 h 2168066"/>
              <a:gd name="connsiteX1" fmla="*/ 4345749 w 4345750"/>
              <a:gd name="connsiteY1" fmla="*/ 0 h 2168066"/>
              <a:gd name="connsiteX2" fmla="*/ 4345750 w 4345750"/>
              <a:gd name="connsiteY2" fmla="*/ 1091380 h 2168066"/>
              <a:gd name="connsiteX3" fmla="*/ 2846329 w 4345750"/>
              <a:gd name="connsiteY3" fmla="*/ 2168015 h 2168066"/>
              <a:gd name="connsiteX4" fmla="*/ 1666457 w 4345750"/>
              <a:gd name="connsiteY4" fmla="*/ 1135626 h 2168066"/>
              <a:gd name="connsiteX5" fmla="*/ 162123 w 4345750"/>
              <a:gd name="connsiteY5" fmla="*/ 678426 h 2168066"/>
              <a:gd name="connsiteX6" fmla="*/ 14639 w 4345750"/>
              <a:gd name="connsiteY6" fmla="*/ 0 h 2168066"/>
              <a:gd name="connsiteX0" fmla="*/ 14639 w 4345750"/>
              <a:gd name="connsiteY0" fmla="*/ 0 h 2168066"/>
              <a:gd name="connsiteX1" fmla="*/ 4345749 w 4345750"/>
              <a:gd name="connsiteY1" fmla="*/ 0 h 2168066"/>
              <a:gd name="connsiteX2" fmla="*/ 4345750 w 4345750"/>
              <a:gd name="connsiteY2" fmla="*/ 1091380 h 2168066"/>
              <a:gd name="connsiteX3" fmla="*/ 2846329 w 4345750"/>
              <a:gd name="connsiteY3" fmla="*/ 2168015 h 2168066"/>
              <a:gd name="connsiteX4" fmla="*/ 1666457 w 4345750"/>
              <a:gd name="connsiteY4" fmla="*/ 1135626 h 2168066"/>
              <a:gd name="connsiteX5" fmla="*/ 162123 w 4345750"/>
              <a:gd name="connsiteY5" fmla="*/ 678426 h 2168066"/>
              <a:gd name="connsiteX6" fmla="*/ 14639 w 4345750"/>
              <a:gd name="connsiteY6" fmla="*/ 0 h 2168066"/>
              <a:gd name="connsiteX0" fmla="*/ 63 w 4331174"/>
              <a:gd name="connsiteY0" fmla="*/ 0 h 2168066"/>
              <a:gd name="connsiteX1" fmla="*/ 4331173 w 4331174"/>
              <a:gd name="connsiteY1" fmla="*/ 0 h 2168066"/>
              <a:gd name="connsiteX2" fmla="*/ 4331174 w 4331174"/>
              <a:gd name="connsiteY2" fmla="*/ 1091380 h 2168066"/>
              <a:gd name="connsiteX3" fmla="*/ 2831753 w 4331174"/>
              <a:gd name="connsiteY3" fmla="*/ 2168015 h 2168066"/>
              <a:gd name="connsiteX4" fmla="*/ 1651881 w 4331174"/>
              <a:gd name="connsiteY4" fmla="*/ 1135626 h 2168066"/>
              <a:gd name="connsiteX5" fmla="*/ 1364718 w 4331174"/>
              <a:gd name="connsiteY5" fmla="*/ 653789 h 2168066"/>
              <a:gd name="connsiteX6" fmla="*/ 63 w 4331174"/>
              <a:gd name="connsiteY6" fmla="*/ 0 h 2168066"/>
              <a:gd name="connsiteX0" fmla="*/ 61 w 4331172"/>
              <a:gd name="connsiteY0" fmla="*/ 0 h 2168843"/>
              <a:gd name="connsiteX1" fmla="*/ 4331171 w 4331172"/>
              <a:gd name="connsiteY1" fmla="*/ 0 h 2168843"/>
              <a:gd name="connsiteX2" fmla="*/ 4331172 w 4331172"/>
              <a:gd name="connsiteY2" fmla="*/ 1091380 h 2168843"/>
              <a:gd name="connsiteX3" fmla="*/ 2831751 w 4331172"/>
              <a:gd name="connsiteY3" fmla="*/ 2168015 h 2168843"/>
              <a:gd name="connsiteX4" fmla="*/ 1192059 w 4331172"/>
              <a:gd name="connsiteY4" fmla="*/ 1258812 h 2168843"/>
              <a:gd name="connsiteX5" fmla="*/ 1364716 w 4331172"/>
              <a:gd name="connsiteY5" fmla="*/ 653789 h 2168843"/>
              <a:gd name="connsiteX6" fmla="*/ 61 w 4331172"/>
              <a:gd name="connsiteY6" fmla="*/ 0 h 2168843"/>
              <a:gd name="connsiteX0" fmla="*/ 90 w 4331201"/>
              <a:gd name="connsiteY0" fmla="*/ 0 h 2168873"/>
              <a:gd name="connsiteX1" fmla="*/ 4331200 w 4331201"/>
              <a:gd name="connsiteY1" fmla="*/ 0 h 2168873"/>
              <a:gd name="connsiteX2" fmla="*/ 4331201 w 4331201"/>
              <a:gd name="connsiteY2" fmla="*/ 1091380 h 2168873"/>
              <a:gd name="connsiteX3" fmla="*/ 2831780 w 4331201"/>
              <a:gd name="connsiteY3" fmla="*/ 2168015 h 2168873"/>
              <a:gd name="connsiteX4" fmla="*/ 1192088 w 4331201"/>
              <a:gd name="connsiteY4" fmla="*/ 1258812 h 2168873"/>
              <a:gd name="connsiteX5" fmla="*/ 986068 w 4331201"/>
              <a:gd name="connsiteY5" fmla="*/ 505966 h 2168873"/>
              <a:gd name="connsiteX6" fmla="*/ 90 w 4331201"/>
              <a:gd name="connsiteY6" fmla="*/ 0 h 2168873"/>
              <a:gd name="connsiteX0" fmla="*/ 90 w 4331201"/>
              <a:gd name="connsiteY0" fmla="*/ 0 h 2174026"/>
              <a:gd name="connsiteX1" fmla="*/ 4331200 w 4331201"/>
              <a:gd name="connsiteY1" fmla="*/ 0 h 2174026"/>
              <a:gd name="connsiteX2" fmla="*/ 4331201 w 4331201"/>
              <a:gd name="connsiteY2" fmla="*/ 1091380 h 2174026"/>
              <a:gd name="connsiteX3" fmla="*/ 2831780 w 4331201"/>
              <a:gd name="connsiteY3" fmla="*/ 2168015 h 2174026"/>
              <a:gd name="connsiteX4" fmla="*/ 1219136 w 4331201"/>
              <a:gd name="connsiteY4" fmla="*/ 1480545 h 2174026"/>
              <a:gd name="connsiteX5" fmla="*/ 986068 w 4331201"/>
              <a:gd name="connsiteY5" fmla="*/ 505966 h 2174026"/>
              <a:gd name="connsiteX6" fmla="*/ 90 w 4331201"/>
              <a:gd name="connsiteY6" fmla="*/ 0 h 2174026"/>
              <a:gd name="connsiteX0" fmla="*/ 90 w 4331201"/>
              <a:gd name="connsiteY0" fmla="*/ 0 h 2210795"/>
              <a:gd name="connsiteX1" fmla="*/ 4331200 w 4331201"/>
              <a:gd name="connsiteY1" fmla="*/ 0 h 2210795"/>
              <a:gd name="connsiteX2" fmla="*/ 4331201 w 4331201"/>
              <a:gd name="connsiteY2" fmla="*/ 1091380 h 2210795"/>
              <a:gd name="connsiteX3" fmla="*/ 2831780 w 4331201"/>
              <a:gd name="connsiteY3" fmla="*/ 2168015 h 2210795"/>
              <a:gd name="connsiteX4" fmla="*/ 1987020 w 4331201"/>
              <a:gd name="connsiteY4" fmla="*/ 1946329 h 2210795"/>
              <a:gd name="connsiteX5" fmla="*/ 1219136 w 4331201"/>
              <a:gd name="connsiteY5" fmla="*/ 1480545 h 2210795"/>
              <a:gd name="connsiteX6" fmla="*/ 986068 w 4331201"/>
              <a:gd name="connsiteY6" fmla="*/ 505966 h 2210795"/>
              <a:gd name="connsiteX7" fmla="*/ 90 w 4331201"/>
              <a:gd name="connsiteY7" fmla="*/ 0 h 2210795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90 w 4331201"/>
              <a:gd name="connsiteY0" fmla="*/ 0 h 2184400"/>
              <a:gd name="connsiteX1" fmla="*/ 4331200 w 4331201"/>
              <a:gd name="connsiteY1" fmla="*/ 0 h 2184400"/>
              <a:gd name="connsiteX2" fmla="*/ 4331201 w 4331201"/>
              <a:gd name="connsiteY2" fmla="*/ 1091380 h 2184400"/>
              <a:gd name="connsiteX3" fmla="*/ 2831780 w 4331201"/>
              <a:gd name="connsiteY3" fmla="*/ 2168015 h 2184400"/>
              <a:gd name="connsiteX4" fmla="*/ 2095211 w 4331201"/>
              <a:gd name="connsiteY4" fmla="*/ 1724596 h 2184400"/>
              <a:gd name="connsiteX5" fmla="*/ 1219136 w 4331201"/>
              <a:gd name="connsiteY5" fmla="*/ 1480545 h 2184400"/>
              <a:gd name="connsiteX6" fmla="*/ 986068 w 4331201"/>
              <a:gd name="connsiteY6" fmla="*/ 505966 h 2184400"/>
              <a:gd name="connsiteX7" fmla="*/ 90 w 4331201"/>
              <a:gd name="connsiteY7" fmla="*/ 0 h 2184400"/>
              <a:gd name="connsiteX0" fmla="*/ 125 w 4331236"/>
              <a:gd name="connsiteY0" fmla="*/ 0 h 2184400"/>
              <a:gd name="connsiteX1" fmla="*/ 4331235 w 4331236"/>
              <a:gd name="connsiteY1" fmla="*/ 0 h 2184400"/>
              <a:gd name="connsiteX2" fmla="*/ 4331236 w 4331236"/>
              <a:gd name="connsiteY2" fmla="*/ 1091380 h 2184400"/>
              <a:gd name="connsiteX3" fmla="*/ 2831815 w 4331236"/>
              <a:gd name="connsiteY3" fmla="*/ 2168015 h 2184400"/>
              <a:gd name="connsiteX4" fmla="*/ 2095246 w 4331236"/>
              <a:gd name="connsiteY4" fmla="*/ 1724596 h 2184400"/>
              <a:gd name="connsiteX5" fmla="*/ 1219171 w 4331236"/>
              <a:gd name="connsiteY5" fmla="*/ 1480545 h 2184400"/>
              <a:gd name="connsiteX6" fmla="*/ 769718 w 4331236"/>
              <a:gd name="connsiteY6" fmla="*/ 703063 h 2184400"/>
              <a:gd name="connsiteX7" fmla="*/ 125 w 4331236"/>
              <a:gd name="connsiteY7" fmla="*/ 0 h 2184400"/>
              <a:gd name="connsiteX0" fmla="*/ 125 w 4331236"/>
              <a:gd name="connsiteY0" fmla="*/ 0 h 2184400"/>
              <a:gd name="connsiteX1" fmla="*/ 4331235 w 4331236"/>
              <a:gd name="connsiteY1" fmla="*/ 0 h 2184400"/>
              <a:gd name="connsiteX2" fmla="*/ 4331236 w 4331236"/>
              <a:gd name="connsiteY2" fmla="*/ 1091380 h 2184400"/>
              <a:gd name="connsiteX3" fmla="*/ 2831815 w 4331236"/>
              <a:gd name="connsiteY3" fmla="*/ 2168015 h 2184400"/>
              <a:gd name="connsiteX4" fmla="*/ 1987054 w 4331236"/>
              <a:gd name="connsiteY4" fmla="*/ 1724596 h 2184400"/>
              <a:gd name="connsiteX5" fmla="*/ 1219171 w 4331236"/>
              <a:gd name="connsiteY5" fmla="*/ 1480545 h 2184400"/>
              <a:gd name="connsiteX6" fmla="*/ 769718 w 4331236"/>
              <a:gd name="connsiteY6" fmla="*/ 703063 h 2184400"/>
              <a:gd name="connsiteX7" fmla="*/ 125 w 4331236"/>
              <a:gd name="connsiteY7" fmla="*/ 0 h 2184400"/>
              <a:gd name="connsiteX0" fmla="*/ 125 w 4331236"/>
              <a:gd name="connsiteY0" fmla="*/ 0 h 2168226"/>
              <a:gd name="connsiteX1" fmla="*/ 4331235 w 4331236"/>
              <a:gd name="connsiteY1" fmla="*/ 0 h 2168226"/>
              <a:gd name="connsiteX2" fmla="*/ 4331236 w 4331236"/>
              <a:gd name="connsiteY2" fmla="*/ 1091380 h 2168226"/>
              <a:gd name="connsiteX3" fmla="*/ 2831815 w 4331236"/>
              <a:gd name="connsiteY3" fmla="*/ 2168015 h 2168226"/>
              <a:gd name="connsiteX4" fmla="*/ 1987054 w 4331236"/>
              <a:gd name="connsiteY4" fmla="*/ 1724596 h 2168226"/>
              <a:gd name="connsiteX5" fmla="*/ 1219171 w 4331236"/>
              <a:gd name="connsiteY5" fmla="*/ 1480545 h 2168226"/>
              <a:gd name="connsiteX6" fmla="*/ 769718 w 4331236"/>
              <a:gd name="connsiteY6" fmla="*/ 703063 h 2168226"/>
              <a:gd name="connsiteX7" fmla="*/ 125 w 4331236"/>
              <a:gd name="connsiteY7" fmla="*/ 0 h 2168226"/>
              <a:gd name="connsiteX0" fmla="*/ 125 w 4331236"/>
              <a:gd name="connsiteY0" fmla="*/ 0 h 2020437"/>
              <a:gd name="connsiteX1" fmla="*/ 4331235 w 4331236"/>
              <a:gd name="connsiteY1" fmla="*/ 0 h 2020437"/>
              <a:gd name="connsiteX2" fmla="*/ 4331236 w 4331236"/>
              <a:gd name="connsiteY2" fmla="*/ 1091380 h 2020437"/>
              <a:gd name="connsiteX3" fmla="*/ 2723623 w 4331236"/>
              <a:gd name="connsiteY3" fmla="*/ 2020193 h 2020437"/>
              <a:gd name="connsiteX4" fmla="*/ 1987054 w 4331236"/>
              <a:gd name="connsiteY4" fmla="*/ 1724596 h 2020437"/>
              <a:gd name="connsiteX5" fmla="*/ 1219171 w 4331236"/>
              <a:gd name="connsiteY5" fmla="*/ 1480545 h 2020437"/>
              <a:gd name="connsiteX6" fmla="*/ 769718 w 4331236"/>
              <a:gd name="connsiteY6" fmla="*/ 703063 h 2020437"/>
              <a:gd name="connsiteX7" fmla="*/ 125 w 4331236"/>
              <a:gd name="connsiteY7" fmla="*/ 0 h 2020437"/>
              <a:gd name="connsiteX0" fmla="*/ 125 w 4331236"/>
              <a:gd name="connsiteY0" fmla="*/ 0 h 2031628"/>
              <a:gd name="connsiteX1" fmla="*/ 4331235 w 4331236"/>
              <a:gd name="connsiteY1" fmla="*/ 0 h 2031628"/>
              <a:gd name="connsiteX2" fmla="*/ 4331236 w 4331236"/>
              <a:gd name="connsiteY2" fmla="*/ 1091380 h 2031628"/>
              <a:gd name="connsiteX3" fmla="*/ 2723623 w 4331236"/>
              <a:gd name="connsiteY3" fmla="*/ 2020193 h 2031628"/>
              <a:gd name="connsiteX4" fmla="*/ 2095246 w 4331236"/>
              <a:gd name="connsiteY4" fmla="*/ 1601410 h 2031628"/>
              <a:gd name="connsiteX5" fmla="*/ 1219171 w 4331236"/>
              <a:gd name="connsiteY5" fmla="*/ 1480545 h 2031628"/>
              <a:gd name="connsiteX6" fmla="*/ 769718 w 4331236"/>
              <a:gd name="connsiteY6" fmla="*/ 703063 h 2031628"/>
              <a:gd name="connsiteX7" fmla="*/ 125 w 4331236"/>
              <a:gd name="connsiteY7" fmla="*/ 0 h 2031628"/>
              <a:gd name="connsiteX0" fmla="*/ 123 w 4331234"/>
              <a:gd name="connsiteY0" fmla="*/ 0 h 2032228"/>
              <a:gd name="connsiteX1" fmla="*/ 4331233 w 4331234"/>
              <a:gd name="connsiteY1" fmla="*/ 0 h 2032228"/>
              <a:gd name="connsiteX2" fmla="*/ 4331234 w 4331234"/>
              <a:gd name="connsiteY2" fmla="*/ 1091380 h 2032228"/>
              <a:gd name="connsiteX3" fmla="*/ 2723621 w 4331234"/>
              <a:gd name="connsiteY3" fmla="*/ 2020193 h 2032228"/>
              <a:gd name="connsiteX4" fmla="*/ 2095244 w 4331234"/>
              <a:gd name="connsiteY4" fmla="*/ 1601410 h 2032228"/>
              <a:gd name="connsiteX5" fmla="*/ 1165072 w 4331234"/>
              <a:gd name="connsiteY5" fmla="*/ 1332723 h 2032228"/>
              <a:gd name="connsiteX6" fmla="*/ 769716 w 4331234"/>
              <a:gd name="connsiteY6" fmla="*/ 703063 h 2032228"/>
              <a:gd name="connsiteX7" fmla="*/ 123 w 4331234"/>
              <a:gd name="connsiteY7" fmla="*/ 0 h 2032228"/>
              <a:gd name="connsiteX0" fmla="*/ 99 w 4331210"/>
              <a:gd name="connsiteY0" fmla="*/ 0 h 2032226"/>
              <a:gd name="connsiteX1" fmla="*/ 4331209 w 4331210"/>
              <a:gd name="connsiteY1" fmla="*/ 0 h 2032226"/>
              <a:gd name="connsiteX2" fmla="*/ 4331210 w 4331210"/>
              <a:gd name="connsiteY2" fmla="*/ 1091380 h 2032226"/>
              <a:gd name="connsiteX3" fmla="*/ 2723597 w 4331210"/>
              <a:gd name="connsiteY3" fmla="*/ 2020193 h 2032226"/>
              <a:gd name="connsiteX4" fmla="*/ 2095220 w 4331210"/>
              <a:gd name="connsiteY4" fmla="*/ 1601410 h 2032226"/>
              <a:gd name="connsiteX5" fmla="*/ 1165048 w 4331210"/>
              <a:gd name="connsiteY5" fmla="*/ 1332723 h 2032226"/>
              <a:gd name="connsiteX6" fmla="*/ 904933 w 4331210"/>
              <a:gd name="connsiteY6" fmla="*/ 629152 h 2032226"/>
              <a:gd name="connsiteX7" fmla="*/ 99 w 4331210"/>
              <a:gd name="connsiteY7" fmla="*/ 0 h 2032226"/>
              <a:gd name="connsiteX0" fmla="*/ 99 w 4331210"/>
              <a:gd name="connsiteY0" fmla="*/ 0 h 2032228"/>
              <a:gd name="connsiteX1" fmla="*/ 4331209 w 4331210"/>
              <a:gd name="connsiteY1" fmla="*/ 0 h 2032228"/>
              <a:gd name="connsiteX2" fmla="*/ 4331210 w 4331210"/>
              <a:gd name="connsiteY2" fmla="*/ 1091380 h 2032228"/>
              <a:gd name="connsiteX3" fmla="*/ 2723597 w 4331210"/>
              <a:gd name="connsiteY3" fmla="*/ 2020193 h 2032228"/>
              <a:gd name="connsiteX4" fmla="*/ 1987029 w 4331210"/>
              <a:gd name="connsiteY4" fmla="*/ 1601410 h 2032228"/>
              <a:gd name="connsiteX5" fmla="*/ 1165048 w 4331210"/>
              <a:gd name="connsiteY5" fmla="*/ 1332723 h 2032228"/>
              <a:gd name="connsiteX6" fmla="*/ 904933 w 4331210"/>
              <a:gd name="connsiteY6" fmla="*/ 629152 h 2032228"/>
              <a:gd name="connsiteX7" fmla="*/ 99 w 4331210"/>
              <a:gd name="connsiteY7" fmla="*/ 0 h 2032228"/>
              <a:gd name="connsiteX0" fmla="*/ 99 w 4331210"/>
              <a:gd name="connsiteY0" fmla="*/ 0 h 2032226"/>
              <a:gd name="connsiteX1" fmla="*/ 4331209 w 4331210"/>
              <a:gd name="connsiteY1" fmla="*/ 0 h 2032226"/>
              <a:gd name="connsiteX2" fmla="*/ 4331210 w 4331210"/>
              <a:gd name="connsiteY2" fmla="*/ 1091380 h 2032226"/>
              <a:gd name="connsiteX3" fmla="*/ 2723597 w 4331210"/>
              <a:gd name="connsiteY3" fmla="*/ 2020193 h 2032226"/>
              <a:gd name="connsiteX4" fmla="*/ 1987029 w 4331210"/>
              <a:gd name="connsiteY4" fmla="*/ 1601410 h 2032226"/>
              <a:gd name="connsiteX5" fmla="*/ 1165048 w 4331210"/>
              <a:gd name="connsiteY5" fmla="*/ 1332723 h 2032226"/>
              <a:gd name="connsiteX6" fmla="*/ 904933 w 4331210"/>
              <a:gd name="connsiteY6" fmla="*/ 629152 h 2032226"/>
              <a:gd name="connsiteX7" fmla="*/ 99 w 4331210"/>
              <a:gd name="connsiteY7" fmla="*/ 0 h 2032226"/>
              <a:gd name="connsiteX0" fmla="*/ 112 w 4331223"/>
              <a:gd name="connsiteY0" fmla="*/ 0 h 2032228"/>
              <a:gd name="connsiteX1" fmla="*/ 4331222 w 4331223"/>
              <a:gd name="connsiteY1" fmla="*/ 0 h 2032228"/>
              <a:gd name="connsiteX2" fmla="*/ 4331223 w 4331223"/>
              <a:gd name="connsiteY2" fmla="*/ 1091380 h 2032228"/>
              <a:gd name="connsiteX3" fmla="*/ 2723610 w 4331223"/>
              <a:gd name="connsiteY3" fmla="*/ 2020193 h 2032228"/>
              <a:gd name="connsiteX4" fmla="*/ 1987042 w 4331223"/>
              <a:gd name="connsiteY4" fmla="*/ 1601410 h 2032228"/>
              <a:gd name="connsiteX5" fmla="*/ 1165061 w 4331223"/>
              <a:gd name="connsiteY5" fmla="*/ 1332723 h 2032228"/>
              <a:gd name="connsiteX6" fmla="*/ 823802 w 4331223"/>
              <a:gd name="connsiteY6" fmla="*/ 604514 h 2032228"/>
              <a:gd name="connsiteX7" fmla="*/ 112 w 4331223"/>
              <a:gd name="connsiteY7" fmla="*/ 0 h 2032228"/>
              <a:gd name="connsiteX0" fmla="*/ 112 w 4331223"/>
              <a:gd name="connsiteY0" fmla="*/ 0 h 1750821"/>
              <a:gd name="connsiteX1" fmla="*/ 4331222 w 4331223"/>
              <a:gd name="connsiteY1" fmla="*/ 0 h 1750821"/>
              <a:gd name="connsiteX2" fmla="*/ 4331223 w 4331223"/>
              <a:gd name="connsiteY2" fmla="*/ 1091380 h 1750821"/>
              <a:gd name="connsiteX3" fmla="*/ 3264575 w 4331223"/>
              <a:gd name="connsiteY3" fmla="*/ 1724548 h 1750821"/>
              <a:gd name="connsiteX4" fmla="*/ 1987042 w 4331223"/>
              <a:gd name="connsiteY4" fmla="*/ 1601410 h 1750821"/>
              <a:gd name="connsiteX5" fmla="*/ 1165061 w 4331223"/>
              <a:gd name="connsiteY5" fmla="*/ 1332723 h 1750821"/>
              <a:gd name="connsiteX6" fmla="*/ 823802 w 4331223"/>
              <a:gd name="connsiteY6" fmla="*/ 604514 h 1750821"/>
              <a:gd name="connsiteX7" fmla="*/ 112 w 4331223"/>
              <a:gd name="connsiteY7" fmla="*/ 0 h 1750821"/>
              <a:gd name="connsiteX0" fmla="*/ 112 w 4331223"/>
              <a:gd name="connsiteY0" fmla="*/ 0 h 1730479"/>
              <a:gd name="connsiteX1" fmla="*/ 4331222 w 4331223"/>
              <a:gd name="connsiteY1" fmla="*/ 0 h 1730479"/>
              <a:gd name="connsiteX2" fmla="*/ 4331223 w 4331223"/>
              <a:gd name="connsiteY2" fmla="*/ 1091380 h 1730479"/>
              <a:gd name="connsiteX3" fmla="*/ 3264575 w 4331223"/>
              <a:gd name="connsiteY3" fmla="*/ 1724548 h 1730479"/>
              <a:gd name="connsiteX4" fmla="*/ 2284573 w 4331223"/>
              <a:gd name="connsiteY4" fmla="*/ 1404314 h 1730479"/>
              <a:gd name="connsiteX5" fmla="*/ 1165061 w 4331223"/>
              <a:gd name="connsiteY5" fmla="*/ 1332723 h 1730479"/>
              <a:gd name="connsiteX6" fmla="*/ 823802 w 4331223"/>
              <a:gd name="connsiteY6" fmla="*/ 604514 h 1730479"/>
              <a:gd name="connsiteX7" fmla="*/ 112 w 4331223"/>
              <a:gd name="connsiteY7" fmla="*/ 0 h 1730479"/>
              <a:gd name="connsiteX0" fmla="*/ 112 w 4331223"/>
              <a:gd name="connsiteY0" fmla="*/ 0 h 1731000"/>
              <a:gd name="connsiteX1" fmla="*/ 4331222 w 4331223"/>
              <a:gd name="connsiteY1" fmla="*/ 0 h 1731000"/>
              <a:gd name="connsiteX2" fmla="*/ 4331223 w 4331223"/>
              <a:gd name="connsiteY2" fmla="*/ 1091380 h 1731000"/>
              <a:gd name="connsiteX3" fmla="*/ 3264575 w 4331223"/>
              <a:gd name="connsiteY3" fmla="*/ 1724548 h 1731000"/>
              <a:gd name="connsiteX4" fmla="*/ 2284573 w 4331223"/>
              <a:gd name="connsiteY4" fmla="*/ 1404314 h 1731000"/>
              <a:gd name="connsiteX5" fmla="*/ 1192110 w 4331223"/>
              <a:gd name="connsiteY5" fmla="*/ 1160262 h 1731000"/>
              <a:gd name="connsiteX6" fmla="*/ 823802 w 4331223"/>
              <a:gd name="connsiteY6" fmla="*/ 604514 h 1731000"/>
              <a:gd name="connsiteX7" fmla="*/ 112 w 4331223"/>
              <a:gd name="connsiteY7" fmla="*/ 0 h 1731000"/>
              <a:gd name="connsiteX0" fmla="*/ 118 w 4331229"/>
              <a:gd name="connsiteY0" fmla="*/ 0 h 1731000"/>
              <a:gd name="connsiteX1" fmla="*/ 4331228 w 4331229"/>
              <a:gd name="connsiteY1" fmla="*/ 0 h 1731000"/>
              <a:gd name="connsiteX2" fmla="*/ 4331229 w 4331229"/>
              <a:gd name="connsiteY2" fmla="*/ 1091380 h 1731000"/>
              <a:gd name="connsiteX3" fmla="*/ 3264581 w 4331229"/>
              <a:gd name="connsiteY3" fmla="*/ 1724548 h 1731000"/>
              <a:gd name="connsiteX4" fmla="*/ 2284579 w 4331229"/>
              <a:gd name="connsiteY4" fmla="*/ 1404314 h 1731000"/>
              <a:gd name="connsiteX5" fmla="*/ 1192116 w 4331229"/>
              <a:gd name="connsiteY5" fmla="*/ 1160262 h 1731000"/>
              <a:gd name="connsiteX6" fmla="*/ 796760 w 4331229"/>
              <a:gd name="connsiteY6" fmla="*/ 530603 h 1731000"/>
              <a:gd name="connsiteX7" fmla="*/ 118 w 4331229"/>
              <a:gd name="connsiteY7" fmla="*/ 0 h 1731000"/>
              <a:gd name="connsiteX0" fmla="*/ 124 w 4331235"/>
              <a:gd name="connsiteY0" fmla="*/ 0 h 1731000"/>
              <a:gd name="connsiteX1" fmla="*/ 4331234 w 4331235"/>
              <a:gd name="connsiteY1" fmla="*/ 0 h 1731000"/>
              <a:gd name="connsiteX2" fmla="*/ 4331235 w 4331235"/>
              <a:gd name="connsiteY2" fmla="*/ 1091380 h 1731000"/>
              <a:gd name="connsiteX3" fmla="*/ 3264587 w 4331235"/>
              <a:gd name="connsiteY3" fmla="*/ 1724548 h 1731000"/>
              <a:gd name="connsiteX4" fmla="*/ 2284585 w 4331235"/>
              <a:gd name="connsiteY4" fmla="*/ 1404314 h 1731000"/>
              <a:gd name="connsiteX5" fmla="*/ 1381460 w 4331235"/>
              <a:gd name="connsiteY5" fmla="*/ 1160262 h 1731000"/>
              <a:gd name="connsiteX6" fmla="*/ 796766 w 4331235"/>
              <a:gd name="connsiteY6" fmla="*/ 530603 h 1731000"/>
              <a:gd name="connsiteX7" fmla="*/ 124 w 4331235"/>
              <a:gd name="connsiteY7" fmla="*/ 0 h 1731000"/>
              <a:gd name="connsiteX0" fmla="*/ 124 w 4331235"/>
              <a:gd name="connsiteY0" fmla="*/ 0 h 1731000"/>
              <a:gd name="connsiteX1" fmla="*/ 4331234 w 4331235"/>
              <a:gd name="connsiteY1" fmla="*/ 0 h 1731000"/>
              <a:gd name="connsiteX2" fmla="*/ 4331235 w 4331235"/>
              <a:gd name="connsiteY2" fmla="*/ 1091380 h 1731000"/>
              <a:gd name="connsiteX3" fmla="*/ 3264587 w 4331235"/>
              <a:gd name="connsiteY3" fmla="*/ 1724548 h 1731000"/>
              <a:gd name="connsiteX4" fmla="*/ 2284585 w 4331235"/>
              <a:gd name="connsiteY4" fmla="*/ 1404314 h 1731000"/>
              <a:gd name="connsiteX5" fmla="*/ 1381460 w 4331235"/>
              <a:gd name="connsiteY5" fmla="*/ 1160262 h 1731000"/>
              <a:gd name="connsiteX6" fmla="*/ 796766 w 4331235"/>
              <a:gd name="connsiteY6" fmla="*/ 530603 h 1731000"/>
              <a:gd name="connsiteX7" fmla="*/ 124 w 4331235"/>
              <a:gd name="connsiteY7" fmla="*/ 0 h 1731000"/>
              <a:gd name="connsiteX0" fmla="*/ 124 w 4331235"/>
              <a:gd name="connsiteY0" fmla="*/ 0 h 1728675"/>
              <a:gd name="connsiteX1" fmla="*/ 4331234 w 4331235"/>
              <a:gd name="connsiteY1" fmla="*/ 0 h 1728675"/>
              <a:gd name="connsiteX2" fmla="*/ 4331235 w 4331235"/>
              <a:gd name="connsiteY2" fmla="*/ 1091380 h 1728675"/>
              <a:gd name="connsiteX3" fmla="*/ 3264587 w 4331235"/>
              <a:gd name="connsiteY3" fmla="*/ 1724548 h 1728675"/>
              <a:gd name="connsiteX4" fmla="*/ 2230488 w 4331235"/>
              <a:gd name="connsiteY4" fmla="*/ 1355042 h 1728675"/>
              <a:gd name="connsiteX5" fmla="*/ 1381460 w 4331235"/>
              <a:gd name="connsiteY5" fmla="*/ 1160262 h 1728675"/>
              <a:gd name="connsiteX6" fmla="*/ 796766 w 4331235"/>
              <a:gd name="connsiteY6" fmla="*/ 530603 h 1728675"/>
              <a:gd name="connsiteX7" fmla="*/ 124 w 4331235"/>
              <a:gd name="connsiteY7" fmla="*/ 0 h 1728675"/>
              <a:gd name="connsiteX0" fmla="*/ 124 w 4331235"/>
              <a:gd name="connsiteY0" fmla="*/ 0 h 1739523"/>
              <a:gd name="connsiteX1" fmla="*/ 4331234 w 4331235"/>
              <a:gd name="connsiteY1" fmla="*/ 0 h 1739523"/>
              <a:gd name="connsiteX2" fmla="*/ 4331235 w 4331235"/>
              <a:gd name="connsiteY2" fmla="*/ 1091380 h 1739523"/>
              <a:gd name="connsiteX3" fmla="*/ 3264587 w 4331235"/>
              <a:gd name="connsiteY3" fmla="*/ 1724548 h 1739523"/>
              <a:gd name="connsiteX4" fmla="*/ 2230488 w 4331235"/>
              <a:gd name="connsiteY4" fmla="*/ 1355042 h 1739523"/>
              <a:gd name="connsiteX5" fmla="*/ 1381460 w 4331235"/>
              <a:gd name="connsiteY5" fmla="*/ 1160262 h 1739523"/>
              <a:gd name="connsiteX6" fmla="*/ 796766 w 4331235"/>
              <a:gd name="connsiteY6" fmla="*/ 530603 h 1739523"/>
              <a:gd name="connsiteX7" fmla="*/ 124 w 4331235"/>
              <a:gd name="connsiteY7" fmla="*/ 0 h 1739523"/>
              <a:gd name="connsiteX0" fmla="*/ 100 w 4331211"/>
              <a:gd name="connsiteY0" fmla="*/ 0 h 1739523"/>
              <a:gd name="connsiteX1" fmla="*/ 4331210 w 4331211"/>
              <a:gd name="connsiteY1" fmla="*/ 0 h 1739523"/>
              <a:gd name="connsiteX2" fmla="*/ 4331211 w 4331211"/>
              <a:gd name="connsiteY2" fmla="*/ 1091380 h 1739523"/>
              <a:gd name="connsiteX3" fmla="*/ 3264563 w 4331211"/>
              <a:gd name="connsiteY3" fmla="*/ 1724548 h 1739523"/>
              <a:gd name="connsiteX4" fmla="*/ 2230464 w 4331211"/>
              <a:gd name="connsiteY4" fmla="*/ 1355042 h 1739523"/>
              <a:gd name="connsiteX5" fmla="*/ 1381436 w 4331211"/>
              <a:gd name="connsiteY5" fmla="*/ 1160262 h 1739523"/>
              <a:gd name="connsiteX6" fmla="*/ 931983 w 4331211"/>
              <a:gd name="connsiteY6" fmla="*/ 505966 h 1739523"/>
              <a:gd name="connsiteX7" fmla="*/ 100 w 4331211"/>
              <a:gd name="connsiteY7" fmla="*/ 0 h 1739523"/>
              <a:gd name="connsiteX0" fmla="*/ 100 w 4331211"/>
              <a:gd name="connsiteY0" fmla="*/ 0 h 1739523"/>
              <a:gd name="connsiteX1" fmla="*/ 4331210 w 4331211"/>
              <a:gd name="connsiteY1" fmla="*/ 0 h 1739523"/>
              <a:gd name="connsiteX2" fmla="*/ 4331211 w 4331211"/>
              <a:gd name="connsiteY2" fmla="*/ 1091380 h 1739523"/>
              <a:gd name="connsiteX3" fmla="*/ 3264563 w 4331211"/>
              <a:gd name="connsiteY3" fmla="*/ 1724548 h 1739523"/>
              <a:gd name="connsiteX4" fmla="*/ 2230464 w 4331211"/>
              <a:gd name="connsiteY4" fmla="*/ 1355042 h 1739523"/>
              <a:gd name="connsiteX5" fmla="*/ 1381436 w 4331211"/>
              <a:gd name="connsiteY5" fmla="*/ 1160262 h 1739523"/>
              <a:gd name="connsiteX6" fmla="*/ 931983 w 4331211"/>
              <a:gd name="connsiteY6" fmla="*/ 505966 h 1739523"/>
              <a:gd name="connsiteX7" fmla="*/ 100 w 4331211"/>
              <a:gd name="connsiteY7" fmla="*/ 0 h 1739523"/>
              <a:gd name="connsiteX0" fmla="*/ 100 w 4331211"/>
              <a:gd name="connsiteY0" fmla="*/ 0 h 1728675"/>
              <a:gd name="connsiteX1" fmla="*/ 4331210 w 4331211"/>
              <a:gd name="connsiteY1" fmla="*/ 0 h 1728675"/>
              <a:gd name="connsiteX2" fmla="*/ 4331211 w 4331211"/>
              <a:gd name="connsiteY2" fmla="*/ 1091380 h 1728675"/>
              <a:gd name="connsiteX3" fmla="*/ 3264563 w 4331211"/>
              <a:gd name="connsiteY3" fmla="*/ 1724548 h 1728675"/>
              <a:gd name="connsiteX4" fmla="*/ 2311609 w 4331211"/>
              <a:gd name="connsiteY4" fmla="*/ 1355042 h 1728675"/>
              <a:gd name="connsiteX5" fmla="*/ 1381436 w 4331211"/>
              <a:gd name="connsiteY5" fmla="*/ 1160262 h 1728675"/>
              <a:gd name="connsiteX6" fmla="*/ 931983 w 4331211"/>
              <a:gd name="connsiteY6" fmla="*/ 505966 h 1728675"/>
              <a:gd name="connsiteX7" fmla="*/ 100 w 4331211"/>
              <a:gd name="connsiteY7" fmla="*/ 0 h 1728675"/>
              <a:gd name="connsiteX0" fmla="*/ 100 w 4331211"/>
              <a:gd name="connsiteY0" fmla="*/ 0 h 1728673"/>
              <a:gd name="connsiteX1" fmla="*/ 4331210 w 4331211"/>
              <a:gd name="connsiteY1" fmla="*/ 0 h 1728673"/>
              <a:gd name="connsiteX2" fmla="*/ 4331211 w 4331211"/>
              <a:gd name="connsiteY2" fmla="*/ 1091380 h 1728673"/>
              <a:gd name="connsiteX3" fmla="*/ 3264563 w 4331211"/>
              <a:gd name="connsiteY3" fmla="*/ 1724548 h 1728673"/>
              <a:gd name="connsiteX4" fmla="*/ 2311609 w 4331211"/>
              <a:gd name="connsiteY4" fmla="*/ 1355042 h 1728673"/>
              <a:gd name="connsiteX5" fmla="*/ 1381436 w 4331211"/>
              <a:gd name="connsiteY5" fmla="*/ 1160262 h 1728673"/>
              <a:gd name="connsiteX6" fmla="*/ 931983 w 4331211"/>
              <a:gd name="connsiteY6" fmla="*/ 505966 h 1728673"/>
              <a:gd name="connsiteX7" fmla="*/ 100 w 4331211"/>
              <a:gd name="connsiteY7" fmla="*/ 0 h 1728673"/>
              <a:gd name="connsiteX0" fmla="*/ 100 w 4331211"/>
              <a:gd name="connsiteY0" fmla="*/ 0 h 1728675"/>
              <a:gd name="connsiteX1" fmla="*/ 4331210 w 4331211"/>
              <a:gd name="connsiteY1" fmla="*/ 0 h 1728675"/>
              <a:gd name="connsiteX2" fmla="*/ 4331211 w 4331211"/>
              <a:gd name="connsiteY2" fmla="*/ 1091380 h 1728675"/>
              <a:gd name="connsiteX3" fmla="*/ 3426852 w 4331211"/>
              <a:gd name="connsiteY3" fmla="*/ 1724549 h 1728675"/>
              <a:gd name="connsiteX4" fmla="*/ 2311609 w 4331211"/>
              <a:gd name="connsiteY4" fmla="*/ 1355042 h 1728675"/>
              <a:gd name="connsiteX5" fmla="*/ 1381436 w 4331211"/>
              <a:gd name="connsiteY5" fmla="*/ 1160262 h 1728675"/>
              <a:gd name="connsiteX6" fmla="*/ 931983 w 4331211"/>
              <a:gd name="connsiteY6" fmla="*/ 505966 h 1728675"/>
              <a:gd name="connsiteX7" fmla="*/ 100 w 4331211"/>
              <a:gd name="connsiteY7" fmla="*/ 0 h 1728675"/>
              <a:gd name="connsiteX0" fmla="*/ 100 w 4331211"/>
              <a:gd name="connsiteY0" fmla="*/ 0 h 1753883"/>
              <a:gd name="connsiteX1" fmla="*/ 4331210 w 4331211"/>
              <a:gd name="connsiteY1" fmla="*/ 0 h 1753883"/>
              <a:gd name="connsiteX2" fmla="*/ 4331211 w 4331211"/>
              <a:gd name="connsiteY2" fmla="*/ 1091380 h 1753883"/>
              <a:gd name="connsiteX3" fmla="*/ 3426852 w 4331211"/>
              <a:gd name="connsiteY3" fmla="*/ 1724549 h 1753883"/>
              <a:gd name="connsiteX4" fmla="*/ 2311609 w 4331211"/>
              <a:gd name="connsiteY4" fmla="*/ 1355042 h 1753883"/>
              <a:gd name="connsiteX5" fmla="*/ 1381436 w 4331211"/>
              <a:gd name="connsiteY5" fmla="*/ 1160262 h 1753883"/>
              <a:gd name="connsiteX6" fmla="*/ 931983 w 4331211"/>
              <a:gd name="connsiteY6" fmla="*/ 505966 h 1753883"/>
              <a:gd name="connsiteX7" fmla="*/ 100 w 4331211"/>
              <a:gd name="connsiteY7" fmla="*/ 0 h 17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1211" h="1753883">
                <a:moveTo>
                  <a:pt x="100" y="0"/>
                </a:moveTo>
                <a:lnTo>
                  <a:pt x="4331210" y="0"/>
                </a:lnTo>
                <a:cubicBezTo>
                  <a:pt x="4331210" y="545690"/>
                  <a:pt x="4331210" y="545690"/>
                  <a:pt x="4331211" y="1091380"/>
                </a:cubicBezTo>
                <a:cubicBezTo>
                  <a:pt x="3574947" y="1098753"/>
                  <a:pt x="4115078" y="1582059"/>
                  <a:pt x="3426852" y="1724549"/>
                </a:cubicBezTo>
                <a:cubicBezTo>
                  <a:pt x="2738626" y="1867039"/>
                  <a:pt x="2652512" y="1449090"/>
                  <a:pt x="2311609" y="1355042"/>
                </a:cubicBezTo>
                <a:cubicBezTo>
                  <a:pt x="1970706" y="1260994"/>
                  <a:pt x="1611374" y="1301775"/>
                  <a:pt x="1381436" y="1160262"/>
                </a:cubicBezTo>
                <a:cubicBezTo>
                  <a:pt x="1151498" y="1018749"/>
                  <a:pt x="1162206" y="699343"/>
                  <a:pt x="931983" y="505966"/>
                </a:cubicBezTo>
                <a:cubicBezTo>
                  <a:pt x="701760" y="312589"/>
                  <a:pt x="-9732" y="423352"/>
                  <a:pt x="100" y="0"/>
                </a:cubicBezTo>
                <a:close/>
              </a:path>
            </a:pathLst>
          </a:custGeom>
          <a:solidFill>
            <a:srgbClr val="ED2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277600" y="5038463"/>
            <a:ext cx="914400" cy="914400"/>
          </a:xfrm>
          <a:custGeom>
            <a:avLst/>
            <a:gdLst>
              <a:gd name="connsiteX0" fmla="*/ 0 w 1312607"/>
              <a:gd name="connsiteY0" fmla="*/ 0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0 w 1312607"/>
              <a:gd name="connsiteY4" fmla="*/ 0 h 1312607"/>
              <a:gd name="connsiteX0" fmla="*/ 958645 w 1312607"/>
              <a:gd name="connsiteY0" fmla="*/ 884903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958645 w 1312607"/>
              <a:gd name="connsiteY4" fmla="*/ 884903 h 1312607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3364 w 1317326"/>
              <a:gd name="connsiteY0" fmla="*/ 892920 h 1320624"/>
              <a:gd name="connsiteX1" fmla="*/ 1317326 w 1317326"/>
              <a:gd name="connsiteY1" fmla="*/ 8017 h 1320624"/>
              <a:gd name="connsiteX2" fmla="*/ 1317326 w 1317326"/>
              <a:gd name="connsiteY2" fmla="*/ 1320624 h 1320624"/>
              <a:gd name="connsiteX3" fmla="*/ 4719 w 1317326"/>
              <a:gd name="connsiteY3" fmla="*/ 1320624 h 1320624"/>
              <a:gd name="connsiteX4" fmla="*/ 963364 w 1317326"/>
              <a:gd name="connsiteY4" fmla="*/ 892920 h 1320624"/>
              <a:gd name="connsiteX0" fmla="*/ 962042 w 1316004"/>
              <a:gd name="connsiteY0" fmla="*/ 890445 h 1318149"/>
              <a:gd name="connsiteX1" fmla="*/ 1316004 w 1316004"/>
              <a:gd name="connsiteY1" fmla="*/ 5542 h 1318149"/>
              <a:gd name="connsiteX2" fmla="*/ 1316004 w 1316004"/>
              <a:gd name="connsiteY2" fmla="*/ 1318149 h 1318149"/>
              <a:gd name="connsiteX3" fmla="*/ 3397 w 1316004"/>
              <a:gd name="connsiteY3" fmla="*/ 1318149 h 1318149"/>
              <a:gd name="connsiteX4" fmla="*/ 962042 w 1316004"/>
              <a:gd name="connsiteY4" fmla="*/ 890445 h 1318149"/>
              <a:gd name="connsiteX0" fmla="*/ 888657 w 1316361"/>
              <a:gd name="connsiteY0" fmla="*/ 861192 h 1318393"/>
              <a:gd name="connsiteX1" fmla="*/ 1316361 w 1316361"/>
              <a:gd name="connsiteY1" fmla="*/ 5786 h 1318393"/>
              <a:gd name="connsiteX2" fmla="*/ 1316361 w 1316361"/>
              <a:gd name="connsiteY2" fmla="*/ 1318393 h 1318393"/>
              <a:gd name="connsiteX3" fmla="*/ 3754 w 1316361"/>
              <a:gd name="connsiteY3" fmla="*/ 1318393 h 1318393"/>
              <a:gd name="connsiteX4" fmla="*/ 888657 w 1316361"/>
              <a:gd name="connsiteY4" fmla="*/ 861192 h 1318393"/>
              <a:gd name="connsiteX0" fmla="*/ 888657 w 1316361"/>
              <a:gd name="connsiteY0" fmla="*/ 864637 h 1321838"/>
              <a:gd name="connsiteX1" fmla="*/ 1316361 w 1316361"/>
              <a:gd name="connsiteY1" fmla="*/ 9231 h 1321838"/>
              <a:gd name="connsiteX2" fmla="*/ 1316361 w 1316361"/>
              <a:gd name="connsiteY2" fmla="*/ 1321838 h 1321838"/>
              <a:gd name="connsiteX3" fmla="*/ 3754 w 1316361"/>
              <a:gd name="connsiteY3" fmla="*/ 1321838 h 1321838"/>
              <a:gd name="connsiteX4" fmla="*/ 888657 w 1316361"/>
              <a:gd name="connsiteY4" fmla="*/ 864637 h 1321838"/>
              <a:gd name="connsiteX0" fmla="*/ 897997 w 1325701"/>
              <a:gd name="connsiteY0" fmla="*/ 864637 h 1321870"/>
              <a:gd name="connsiteX1" fmla="*/ 1325701 w 1325701"/>
              <a:gd name="connsiteY1" fmla="*/ 9231 h 1321870"/>
              <a:gd name="connsiteX2" fmla="*/ 1325701 w 1325701"/>
              <a:gd name="connsiteY2" fmla="*/ 1321838 h 1321870"/>
              <a:gd name="connsiteX3" fmla="*/ 13094 w 1325701"/>
              <a:gd name="connsiteY3" fmla="*/ 1321838 h 1321870"/>
              <a:gd name="connsiteX4" fmla="*/ 897997 w 1325701"/>
              <a:gd name="connsiteY4" fmla="*/ 864637 h 1321870"/>
              <a:gd name="connsiteX0" fmla="*/ 899435 w 1327139"/>
              <a:gd name="connsiteY0" fmla="*/ 866370 h 1323719"/>
              <a:gd name="connsiteX1" fmla="*/ 1327139 w 1327139"/>
              <a:gd name="connsiteY1" fmla="*/ 10964 h 1323719"/>
              <a:gd name="connsiteX2" fmla="*/ 1327139 w 1327139"/>
              <a:gd name="connsiteY2" fmla="*/ 1323571 h 1323719"/>
              <a:gd name="connsiteX3" fmla="*/ 14532 w 1327139"/>
              <a:gd name="connsiteY3" fmla="*/ 1323571 h 1323719"/>
              <a:gd name="connsiteX4" fmla="*/ 899435 w 1327139"/>
              <a:gd name="connsiteY4" fmla="*/ 866370 h 1323719"/>
              <a:gd name="connsiteX0" fmla="*/ 898263 w 1325967"/>
              <a:gd name="connsiteY0" fmla="*/ 865558 h 1322818"/>
              <a:gd name="connsiteX1" fmla="*/ 1325967 w 1325967"/>
              <a:gd name="connsiteY1" fmla="*/ 10152 h 1322818"/>
              <a:gd name="connsiteX2" fmla="*/ 1325967 w 1325967"/>
              <a:gd name="connsiteY2" fmla="*/ 1322759 h 1322818"/>
              <a:gd name="connsiteX3" fmla="*/ 13360 w 1325967"/>
              <a:gd name="connsiteY3" fmla="*/ 1322759 h 1322818"/>
              <a:gd name="connsiteX4" fmla="*/ 898263 w 1325967"/>
              <a:gd name="connsiteY4" fmla="*/ 865558 h 1322818"/>
              <a:gd name="connsiteX0" fmla="*/ 897998 w 1325702"/>
              <a:gd name="connsiteY0" fmla="*/ 866369 h 1323719"/>
              <a:gd name="connsiteX1" fmla="*/ 1325702 w 1325702"/>
              <a:gd name="connsiteY1" fmla="*/ 10963 h 1323719"/>
              <a:gd name="connsiteX2" fmla="*/ 1325702 w 1325702"/>
              <a:gd name="connsiteY2" fmla="*/ 1323570 h 1323719"/>
              <a:gd name="connsiteX3" fmla="*/ 13095 w 1325702"/>
              <a:gd name="connsiteY3" fmla="*/ 1323570 h 1323719"/>
              <a:gd name="connsiteX4" fmla="*/ 897998 w 1325702"/>
              <a:gd name="connsiteY4" fmla="*/ 866369 h 1323719"/>
              <a:gd name="connsiteX0" fmla="*/ 899434 w 1327138"/>
              <a:gd name="connsiteY0" fmla="*/ 865311 h 1322561"/>
              <a:gd name="connsiteX1" fmla="*/ 1327138 w 1327138"/>
              <a:gd name="connsiteY1" fmla="*/ 9905 h 1322561"/>
              <a:gd name="connsiteX2" fmla="*/ 1327138 w 1327138"/>
              <a:gd name="connsiteY2" fmla="*/ 1322512 h 1322561"/>
              <a:gd name="connsiteX3" fmla="*/ 14531 w 1327138"/>
              <a:gd name="connsiteY3" fmla="*/ 1322512 h 1322561"/>
              <a:gd name="connsiteX4" fmla="*/ 899434 w 1327138"/>
              <a:gd name="connsiteY4" fmla="*/ 865311 h 1322561"/>
              <a:gd name="connsiteX0" fmla="*/ 899434 w 1327138"/>
              <a:gd name="connsiteY0" fmla="*/ 865557 h 1322817"/>
              <a:gd name="connsiteX1" fmla="*/ 1327138 w 1327138"/>
              <a:gd name="connsiteY1" fmla="*/ 10151 h 1322817"/>
              <a:gd name="connsiteX2" fmla="*/ 1327138 w 1327138"/>
              <a:gd name="connsiteY2" fmla="*/ 1322758 h 1322817"/>
              <a:gd name="connsiteX3" fmla="*/ 14531 w 1327138"/>
              <a:gd name="connsiteY3" fmla="*/ 1322758 h 1322817"/>
              <a:gd name="connsiteX4" fmla="*/ 899434 w 1327138"/>
              <a:gd name="connsiteY4" fmla="*/ 865557 h 13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38" h="1322817">
                <a:moveTo>
                  <a:pt x="899434" y="865557"/>
                </a:moveTo>
                <a:cubicBezTo>
                  <a:pt x="1274183" y="477952"/>
                  <a:pt x="1327138" y="-82378"/>
                  <a:pt x="1327138" y="10151"/>
                </a:cubicBezTo>
                <a:lnTo>
                  <a:pt x="1327138" y="1322758"/>
                </a:lnTo>
                <a:lnTo>
                  <a:pt x="14531" y="1322758"/>
                </a:lnTo>
                <a:cubicBezTo>
                  <a:pt x="-103456" y="1325216"/>
                  <a:pt x="524685" y="1253162"/>
                  <a:pt x="899434" y="865557"/>
                </a:cubicBezTo>
                <a:close/>
              </a:path>
            </a:pathLst>
          </a:custGeom>
          <a:solidFill>
            <a:srgbClr val="E8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/>
          <p:cNvSpPr/>
          <p:nvPr/>
        </p:nvSpPr>
        <p:spPr>
          <a:xfrm flipH="1" flipV="1">
            <a:off x="0" y="5943600"/>
            <a:ext cx="914400" cy="914400"/>
          </a:xfrm>
          <a:custGeom>
            <a:avLst/>
            <a:gdLst>
              <a:gd name="connsiteX0" fmla="*/ 0 w 1312607"/>
              <a:gd name="connsiteY0" fmla="*/ 0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0 w 1312607"/>
              <a:gd name="connsiteY4" fmla="*/ 0 h 1312607"/>
              <a:gd name="connsiteX0" fmla="*/ 958645 w 1312607"/>
              <a:gd name="connsiteY0" fmla="*/ 884903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958645 w 1312607"/>
              <a:gd name="connsiteY4" fmla="*/ 884903 h 1312607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3364 w 1317326"/>
              <a:gd name="connsiteY0" fmla="*/ 892920 h 1320624"/>
              <a:gd name="connsiteX1" fmla="*/ 1317326 w 1317326"/>
              <a:gd name="connsiteY1" fmla="*/ 8017 h 1320624"/>
              <a:gd name="connsiteX2" fmla="*/ 1317326 w 1317326"/>
              <a:gd name="connsiteY2" fmla="*/ 1320624 h 1320624"/>
              <a:gd name="connsiteX3" fmla="*/ 4719 w 1317326"/>
              <a:gd name="connsiteY3" fmla="*/ 1320624 h 1320624"/>
              <a:gd name="connsiteX4" fmla="*/ 963364 w 1317326"/>
              <a:gd name="connsiteY4" fmla="*/ 892920 h 1320624"/>
              <a:gd name="connsiteX0" fmla="*/ 962042 w 1316004"/>
              <a:gd name="connsiteY0" fmla="*/ 890445 h 1318149"/>
              <a:gd name="connsiteX1" fmla="*/ 1316004 w 1316004"/>
              <a:gd name="connsiteY1" fmla="*/ 5542 h 1318149"/>
              <a:gd name="connsiteX2" fmla="*/ 1316004 w 1316004"/>
              <a:gd name="connsiteY2" fmla="*/ 1318149 h 1318149"/>
              <a:gd name="connsiteX3" fmla="*/ 3397 w 1316004"/>
              <a:gd name="connsiteY3" fmla="*/ 1318149 h 1318149"/>
              <a:gd name="connsiteX4" fmla="*/ 962042 w 1316004"/>
              <a:gd name="connsiteY4" fmla="*/ 890445 h 1318149"/>
              <a:gd name="connsiteX0" fmla="*/ 888657 w 1316361"/>
              <a:gd name="connsiteY0" fmla="*/ 861192 h 1318393"/>
              <a:gd name="connsiteX1" fmla="*/ 1316361 w 1316361"/>
              <a:gd name="connsiteY1" fmla="*/ 5786 h 1318393"/>
              <a:gd name="connsiteX2" fmla="*/ 1316361 w 1316361"/>
              <a:gd name="connsiteY2" fmla="*/ 1318393 h 1318393"/>
              <a:gd name="connsiteX3" fmla="*/ 3754 w 1316361"/>
              <a:gd name="connsiteY3" fmla="*/ 1318393 h 1318393"/>
              <a:gd name="connsiteX4" fmla="*/ 888657 w 1316361"/>
              <a:gd name="connsiteY4" fmla="*/ 861192 h 1318393"/>
              <a:gd name="connsiteX0" fmla="*/ 888657 w 1316361"/>
              <a:gd name="connsiteY0" fmla="*/ 864637 h 1321838"/>
              <a:gd name="connsiteX1" fmla="*/ 1316361 w 1316361"/>
              <a:gd name="connsiteY1" fmla="*/ 9231 h 1321838"/>
              <a:gd name="connsiteX2" fmla="*/ 1316361 w 1316361"/>
              <a:gd name="connsiteY2" fmla="*/ 1321838 h 1321838"/>
              <a:gd name="connsiteX3" fmla="*/ 3754 w 1316361"/>
              <a:gd name="connsiteY3" fmla="*/ 1321838 h 1321838"/>
              <a:gd name="connsiteX4" fmla="*/ 888657 w 1316361"/>
              <a:gd name="connsiteY4" fmla="*/ 864637 h 1321838"/>
              <a:gd name="connsiteX0" fmla="*/ 897997 w 1325701"/>
              <a:gd name="connsiteY0" fmla="*/ 864637 h 1321870"/>
              <a:gd name="connsiteX1" fmla="*/ 1325701 w 1325701"/>
              <a:gd name="connsiteY1" fmla="*/ 9231 h 1321870"/>
              <a:gd name="connsiteX2" fmla="*/ 1325701 w 1325701"/>
              <a:gd name="connsiteY2" fmla="*/ 1321838 h 1321870"/>
              <a:gd name="connsiteX3" fmla="*/ 13094 w 1325701"/>
              <a:gd name="connsiteY3" fmla="*/ 1321838 h 1321870"/>
              <a:gd name="connsiteX4" fmla="*/ 897997 w 1325701"/>
              <a:gd name="connsiteY4" fmla="*/ 864637 h 1321870"/>
              <a:gd name="connsiteX0" fmla="*/ 899435 w 1327139"/>
              <a:gd name="connsiteY0" fmla="*/ 866370 h 1323719"/>
              <a:gd name="connsiteX1" fmla="*/ 1327139 w 1327139"/>
              <a:gd name="connsiteY1" fmla="*/ 10964 h 1323719"/>
              <a:gd name="connsiteX2" fmla="*/ 1327139 w 1327139"/>
              <a:gd name="connsiteY2" fmla="*/ 1323571 h 1323719"/>
              <a:gd name="connsiteX3" fmla="*/ 14532 w 1327139"/>
              <a:gd name="connsiteY3" fmla="*/ 1323571 h 1323719"/>
              <a:gd name="connsiteX4" fmla="*/ 899435 w 1327139"/>
              <a:gd name="connsiteY4" fmla="*/ 866370 h 1323719"/>
              <a:gd name="connsiteX0" fmla="*/ 898263 w 1325967"/>
              <a:gd name="connsiteY0" fmla="*/ 865558 h 1322818"/>
              <a:gd name="connsiteX1" fmla="*/ 1325967 w 1325967"/>
              <a:gd name="connsiteY1" fmla="*/ 10152 h 1322818"/>
              <a:gd name="connsiteX2" fmla="*/ 1325967 w 1325967"/>
              <a:gd name="connsiteY2" fmla="*/ 1322759 h 1322818"/>
              <a:gd name="connsiteX3" fmla="*/ 13360 w 1325967"/>
              <a:gd name="connsiteY3" fmla="*/ 1322759 h 1322818"/>
              <a:gd name="connsiteX4" fmla="*/ 898263 w 1325967"/>
              <a:gd name="connsiteY4" fmla="*/ 865558 h 1322818"/>
              <a:gd name="connsiteX0" fmla="*/ 897998 w 1325702"/>
              <a:gd name="connsiteY0" fmla="*/ 866369 h 1323719"/>
              <a:gd name="connsiteX1" fmla="*/ 1325702 w 1325702"/>
              <a:gd name="connsiteY1" fmla="*/ 10963 h 1323719"/>
              <a:gd name="connsiteX2" fmla="*/ 1325702 w 1325702"/>
              <a:gd name="connsiteY2" fmla="*/ 1323570 h 1323719"/>
              <a:gd name="connsiteX3" fmla="*/ 13095 w 1325702"/>
              <a:gd name="connsiteY3" fmla="*/ 1323570 h 1323719"/>
              <a:gd name="connsiteX4" fmla="*/ 897998 w 1325702"/>
              <a:gd name="connsiteY4" fmla="*/ 866369 h 1323719"/>
              <a:gd name="connsiteX0" fmla="*/ 899434 w 1327138"/>
              <a:gd name="connsiteY0" fmla="*/ 865311 h 1322561"/>
              <a:gd name="connsiteX1" fmla="*/ 1327138 w 1327138"/>
              <a:gd name="connsiteY1" fmla="*/ 9905 h 1322561"/>
              <a:gd name="connsiteX2" fmla="*/ 1327138 w 1327138"/>
              <a:gd name="connsiteY2" fmla="*/ 1322512 h 1322561"/>
              <a:gd name="connsiteX3" fmla="*/ 14531 w 1327138"/>
              <a:gd name="connsiteY3" fmla="*/ 1322512 h 1322561"/>
              <a:gd name="connsiteX4" fmla="*/ 899434 w 1327138"/>
              <a:gd name="connsiteY4" fmla="*/ 865311 h 1322561"/>
              <a:gd name="connsiteX0" fmla="*/ 899434 w 1327138"/>
              <a:gd name="connsiteY0" fmla="*/ 865557 h 1322817"/>
              <a:gd name="connsiteX1" fmla="*/ 1327138 w 1327138"/>
              <a:gd name="connsiteY1" fmla="*/ 10151 h 1322817"/>
              <a:gd name="connsiteX2" fmla="*/ 1327138 w 1327138"/>
              <a:gd name="connsiteY2" fmla="*/ 1322758 h 1322817"/>
              <a:gd name="connsiteX3" fmla="*/ 14531 w 1327138"/>
              <a:gd name="connsiteY3" fmla="*/ 1322758 h 1322817"/>
              <a:gd name="connsiteX4" fmla="*/ 899434 w 1327138"/>
              <a:gd name="connsiteY4" fmla="*/ 865557 h 13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38" h="1322817">
                <a:moveTo>
                  <a:pt x="899434" y="865557"/>
                </a:moveTo>
                <a:cubicBezTo>
                  <a:pt x="1274183" y="477952"/>
                  <a:pt x="1327138" y="-82378"/>
                  <a:pt x="1327138" y="10151"/>
                </a:cubicBezTo>
                <a:lnTo>
                  <a:pt x="1327138" y="1322758"/>
                </a:lnTo>
                <a:lnTo>
                  <a:pt x="14531" y="1322758"/>
                </a:lnTo>
                <a:cubicBezTo>
                  <a:pt x="-103456" y="1325216"/>
                  <a:pt x="524685" y="1253162"/>
                  <a:pt x="899434" y="865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E08F40-C2A1-4BD2-9E75-62C75F6553BD}"/>
              </a:ext>
            </a:extLst>
          </p:cNvPr>
          <p:cNvGrpSpPr/>
          <p:nvPr/>
        </p:nvGrpSpPr>
        <p:grpSpPr>
          <a:xfrm>
            <a:off x="152400" y="592938"/>
            <a:ext cx="4242620" cy="4052856"/>
            <a:chOff x="152400" y="180968"/>
            <a:chExt cx="4242620" cy="4052856"/>
          </a:xfrm>
        </p:grpSpPr>
        <p:sp>
          <p:nvSpPr>
            <p:cNvPr id="4" name="Arrow: Chevron 6">
              <a:extLst>
                <a:ext uri="{FF2B5EF4-FFF2-40B4-BE49-F238E27FC236}">
                  <a16:creationId xmlns:a16="http://schemas.microsoft.com/office/drawing/2014/main" id="{7C5B85D3-AA8D-424D-B3A1-0473A3B2AFBE}"/>
                </a:ext>
              </a:extLst>
            </p:cNvPr>
            <p:cNvSpPr/>
            <p:nvPr/>
          </p:nvSpPr>
          <p:spPr>
            <a:xfrm>
              <a:off x="152400" y="210464"/>
              <a:ext cx="2743200" cy="4023360"/>
            </a:xfrm>
            <a:prstGeom prst="chevron">
              <a:avLst>
                <a:gd name="adj" fmla="val 60081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D4E6FA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103671F3-CD09-45A3-A5C0-C19D3DE3C3CA}"/>
                </a:ext>
              </a:extLst>
            </p:cNvPr>
            <p:cNvSpPr/>
            <p:nvPr/>
          </p:nvSpPr>
          <p:spPr>
            <a:xfrm>
              <a:off x="1651820" y="180968"/>
              <a:ext cx="2743200" cy="4023360"/>
            </a:xfrm>
            <a:prstGeom prst="chevron">
              <a:avLst>
                <a:gd name="adj" fmla="val 60081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D4E6FA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551BD7-8BB5-440A-9B47-E71FE9648ED1}"/>
              </a:ext>
            </a:extLst>
          </p:cNvPr>
          <p:cNvGrpSpPr/>
          <p:nvPr/>
        </p:nvGrpSpPr>
        <p:grpSpPr>
          <a:xfrm>
            <a:off x="558495" y="3276135"/>
            <a:ext cx="559608" cy="305730"/>
            <a:chOff x="4343168" y="3533963"/>
            <a:chExt cx="559608" cy="30573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9B95366F-E705-4D6C-94A7-21B0F629161E}"/>
                </a:ext>
              </a:extLst>
            </p:cNvPr>
            <p:cNvSpPr/>
            <p:nvPr/>
          </p:nvSpPr>
          <p:spPr>
            <a:xfrm>
              <a:off x="4343168" y="3533963"/>
              <a:ext cx="305730" cy="305730"/>
            </a:xfrm>
            <a:prstGeom prst="chevron">
              <a:avLst>
                <a:gd name="adj" fmla="val 49220"/>
              </a:avLst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hevron 10">
              <a:extLst>
                <a:ext uri="{FF2B5EF4-FFF2-40B4-BE49-F238E27FC236}">
                  <a16:creationId xmlns:a16="http://schemas.microsoft.com/office/drawing/2014/main" id="{499DABC4-F2FC-45FC-A584-7833D9F28CB2}"/>
                </a:ext>
              </a:extLst>
            </p:cNvPr>
            <p:cNvSpPr/>
            <p:nvPr/>
          </p:nvSpPr>
          <p:spPr>
            <a:xfrm>
              <a:off x="4597046" y="3533963"/>
              <a:ext cx="305730" cy="305730"/>
            </a:xfrm>
            <a:prstGeom prst="chevron">
              <a:avLst>
                <a:gd name="adj" fmla="val 49220"/>
              </a:avLst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Arrow: Chevron 13">
            <a:extLst>
              <a:ext uri="{FF2B5EF4-FFF2-40B4-BE49-F238E27FC236}">
                <a16:creationId xmlns:a16="http://schemas.microsoft.com/office/drawing/2014/main" id="{C0589054-B8FE-4CCB-9D33-09CF8C225C82}"/>
              </a:ext>
            </a:extLst>
          </p:cNvPr>
          <p:cNvSpPr/>
          <p:nvPr/>
        </p:nvSpPr>
        <p:spPr>
          <a:xfrm>
            <a:off x="3243072" y="873211"/>
            <a:ext cx="305730" cy="305730"/>
          </a:xfrm>
          <a:prstGeom prst="chevron">
            <a:avLst>
              <a:gd name="adj" fmla="val 492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FB049B-31F7-461C-AFB7-4B5655AA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6" y="790427"/>
            <a:ext cx="10246335" cy="225005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ED1B2F"/>
                </a:solidFill>
              </a:rPr>
              <a:t>Phần</a:t>
            </a:r>
            <a:r>
              <a:rPr lang="en-US" sz="3600" b="1" dirty="0">
                <a:solidFill>
                  <a:srgbClr val="ED1B2F"/>
                </a:solidFill>
              </a:rPr>
              <a:t> II</a:t>
            </a:r>
            <a:br>
              <a:rPr lang="en-US" sz="3600" b="1" dirty="0">
                <a:solidFill>
                  <a:srgbClr val="ED1B2F"/>
                </a:solidFill>
              </a:rPr>
            </a:br>
            <a:r>
              <a:rPr lang="en-US" sz="3600" b="1" dirty="0" err="1">
                <a:solidFill>
                  <a:srgbClr val="ED1B2F"/>
                </a:solidFill>
              </a:rPr>
              <a:t>Hệ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sinh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thái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giải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pháp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smtClean="0">
                <a:solidFill>
                  <a:srgbClr val="ED1B2F"/>
                </a:solidFill>
              </a:rPr>
              <a:t/>
            </a:r>
            <a:br>
              <a:rPr lang="en-US" sz="3600" b="1" dirty="0" smtClean="0">
                <a:solidFill>
                  <a:srgbClr val="ED1B2F"/>
                </a:solidFill>
              </a:rPr>
            </a:br>
            <a:r>
              <a:rPr lang="en-US" sz="3600" b="1" dirty="0" err="1" smtClean="0">
                <a:solidFill>
                  <a:srgbClr val="ED1B2F"/>
                </a:solidFill>
              </a:rPr>
              <a:t>viễn</a:t>
            </a:r>
            <a:r>
              <a:rPr lang="en-US" sz="3600" b="1" dirty="0" smtClean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thông</a:t>
            </a:r>
            <a:r>
              <a:rPr lang="en-US" sz="3600" b="1" dirty="0">
                <a:solidFill>
                  <a:srgbClr val="ED1B2F"/>
                </a:solidFill>
              </a:rPr>
              <a:t> – CNTT </a:t>
            </a:r>
            <a:r>
              <a:rPr lang="en-US" sz="3600" b="1" dirty="0" err="1">
                <a:solidFill>
                  <a:srgbClr val="ED1B2F"/>
                </a:solidFill>
              </a:rPr>
              <a:t>của</a:t>
            </a:r>
            <a:r>
              <a:rPr lang="en-US" sz="3600" b="1" dirty="0">
                <a:solidFill>
                  <a:srgbClr val="ED1B2F"/>
                </a:solidFill>
              </a:rPr>
              <a:t> Viettel</a:t>
            </a:r>
          </a:p>
        </p:txBody>
      </p:sp>
    </p:spTree>
    <p:extLst>
      <p:ext uri="{BB962C8B-B14F-4D97-AF65-F5344CB8AC3E}">
        <p14:creationId xmlns:p14="http://schemas.microsoft.com/office/powerpoint/2010/main" val="36361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864350" y="659388"/>
            <a:ext cx="5992372" cy="5815154"/>
          </a:xfrm>
          <a:prstGeom prst="roundRect">
            <a:avLst>
              <a:gd name="adj" fmla="val 2068"/>
            </a:avLst>
          </a:prstGeom>
          <a:gradFill>
            <a:gsLst>
              <a:gs pos="34000">
                <a:srgbClr val="ED1B2F">
                  <a:alpha val="75000"/>
                </a:srgbClr>
              </a:gs>
              <a:gs pos="83000">
                <a:srgbClr val="C0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16D10-5C9D-4B06-9B40-F054C6B35484}"/>
              </a:ext>
            </a:extLst>
          </p:cNvPr>
          <p:cNvSpPr txBox="1"/>
          <p:nvPr/>
        </p:nvSpPr>
        <p:spPr>
          <a:xfrm>
            <a:off x="0" y="13438"/>
            <a:ext cx="8610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/>
              </a:rPr>
              <a:t>2.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Các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pháp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nghệ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theo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lộ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trình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chuyển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đổi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DN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2587BD-C348-4E33-8205-59003BD994FC}"/>
              </a:ext>
            </a:extLst>
          </p:cNvPr>
          <p:cNvSpPr/>
          <p:nvPr/>
        </p:nvSpPr>
        <p:spPr>
          <a:xfrm>
            <a:off x="348875" y="787295"/>
            <a:ext cx="2962870" cy="822960"/>
          </a:xfrm>
          <a:custGeom>
            <a:avLst/>
            <a:gdLst>
              <a:gd name="connsiteX0" fmla="*/ 0 w 2962870"/>
              <a:gd name="connsiteY0" fmla="*/ 0 h 636820"/>
              <a:gd name="connsiteX1" fmla="*/ 2644460 w 2962870"/>
              <a:gd name="connsiteY1" fmla="*/ 0 h 636820"/>
              <a:gd name="connsiteX2" fmla="*/ 2962870 w 2962870"/>
              <a:gd name="connsiteY2" fmla="*/ 318410 h 636820"/>
              <a:gd name="connsiteX3" fmla="*/ 2644460 w 2962870"/>
              <a:gd name="connsiteY3" fmla="*/ 636820 h 636820"/>
              <a:gd name="connsiteX4" fmla="*/ 0 w 2962870"/>
              <a:gd name="connsiteY4" fmla="*/ 636820 h 636820"/>
              <a:gd name="connsiteX5" fmla="*/ 318410 w 2962870"/>
              <a:gd name="connsiteY5" fmla="*/ 318410 h 636820"/>
              <a:gd name="connsiteX6" fmla="*/ 0 w 2962870"/>
              <a:gd name="connsiteY6" fmla="*/ 0 h 6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870" h="636820">
                <a:moveTo>
                  <a:pt x="0" y="0"/>
                </a:moveTo>
                <a:lnTo>
                  <a:pt x="2644460" y="0"/>
                </a:lnTo>
                <a:lnTo>
                  <a:pt x="2962870" y="318410"/>
                </a:lnTo>
                <a:lnTo>
                  <a:pt x="2644460" y="636820"/>
                </a:lnTo>
                <a:lnTo>
                  <a:pt x="0" y="636820"/>
                </a:lnTo>
                <a:lnTo>
                  <a:pt x="318410" y="3184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420" tIns="26670" rIns="345080" bIns="2667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GĐ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933987-5904-4428-82B1-FAD999C21A62}"/>
              </a:ext>
            </a:extLst>
          </p:cNvPr>
          <p:cNvSpPr/>
          <p:nvPr/>
        </p:nvSpPr>
        <p:spPr>
          <a:xfrm>
            <a:off x="3147639" y="784508"/>
            <a:ext cx="2962870" cy="822960"/>
          </a:xfrm>
          <a:custGeom>
            <a:avLst/>
            <a:gdLst>
              <a:gd name="connsiteX0" fmla="*/ 0 w 2962870"/>
              <a:gd name="connsiteY0" fmla="*/ 0 h 636820"/>
              <a:gd name="connsiteX1" fmla="*/ 2644460 w 2962870"/>
              <a:gd name="connsiteY1" fmla="*/ 0 h 636820"/>
              <a:gd name="connsiteX2" fmla="*/ 2962870 w 2962870"/>
              <a:gd name="connsiteY2" fmla="*/ 318410 h 636820"/>
              <a:gd name="connsiteX3" fmla="*/ 2644460 w 2962870"/>
              <a:gd name="connsiteY3" fmla="*/ 636820 h 636820"/>
              <a:gd name="connsiteX4" fmla="*/ 0 w 2962870"/>
              <a:gd name="connsiteY4" fmla="*/ 636820 h 636820"/>
              <a:gd name="connsiteX5" fmla="*/ 318410 w 2962870"/>
              <a:gd name="connsiteY5" fmla="*/ 318410 h 636820"/>
              <a:gd name="connsiteX6" fmla="*/ 0 w 2962870"/>
              <a:gd name="connsiteY6" fmla="*/ 0 h 6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870" h="636820">
                <a:moveTo>
                  <a:pt x="0" y="0"/>
                </a:moveTo>
                <a:lnTo>
                  <a:pt x="2644460" y="0"/>
                </a:lnTo>
                <a:lnTo>
                  <a:pt x="2962870" y="318410"/>
                </a:lnTo>
                <a:lnTo>
                  <a:pt x="2644460" y="636820"/>
                </a:lnTo>
                <a:lnTo>
                  <a:pt x="0" y="636820"/>
                </a:lnTo>
                <a:lnTo>
                  <a:pt x="318410" y="3184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hueOff val="0"/>
              <a:satOff val="0"/>
              <a:lumOff val="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hueOff val="0"/>
              <a:satOff val="0"/>
              <a:lumOff val="0"/>
              <a:alphaOff val="-13333"/>
            </a:schemeClr>
          </a:fillRef>
          <a:effectRef idx="1">
            <a:schemeClr val="accent5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398420" tIns="26670" rIns="345080" bIns="26670" numCol="1" spcCol="1270" anchor="ctr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đoạn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bản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yếu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5DAE4C-9A57-4FDA-B4C1-B08B62988E09}"/>
              </a:ext>
            </a:extLst>
          </p:cNvPr>
          <p:cNvSpPr/>
          <p:nvPr/>
        </p:nvSpPr>
        <p:spPr>
          <a:xfrm>
            <a:off x="5946403" y="776647"/>
            <a:ext cx="2962870" cy="822960"/>
          </a:xfrm>
          <a:custGeom>
            <a:avLst/>
            <a:gdLst>
              <a:gd name="connsiteX0" fmla="*/ 0 w 2962870"/>
              <a:gd name="connsiteY0" fmla="*/ 0 h 636820"/>
              <a:gd name="connsiteX1" fmla="*/ 2644460 w 2962870"/>
              <a:gd name="connsiteY1" fmla="*/ 0 h 636820"/>
              <a:gd name="connsiteX2" fmla="*/ 2962870 w 2962870"/>
              <a:gd name="connsiteY2" fmla="*/ 318410 h 636820"/>
              <a:gd name="connsiteX3" fmla="*/ 2644460 w 2962870"/>
              <a:gd name="connsiteY3" fmla="*/ 636820 h 636820"/>
              <a:gd name="connsiteX4" fmla="*/ 0 w 2962870"/>
              <a:gd name="connsiteY4" fmla="*/ 636820 h 636820"/>
              <a:gd name="connsiteX5" fmla="*/ 318410 w 2962870"/>
              <a:gd name="connsiteY5" fmla="*/ 318410 h 636820"/>
              <a:gd name="connsiteX6" fmla="*/ 0 w 2962870"/>
              <a:gd name="connsiteY6" fmla="*/ 0 h 6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870" h="636820">
                <a:moveTo>
                  <a:pt x="0" y="0"/>
                </a:moveTo>
                <a:lnTo>
                  <a:pt x="2644460" y="0"/>
                </a:lnTo>
                <a:lnTo>
                  <a:pt x="2962870" y="318410"/>
                </a:lnTo>
                <a:lnTo>
                  <a:pt x="2644460" y="636820"/>
                </a:lnTo>
                <a:lnTo>
                  <a:pt x="0" y="636820"/>
                </a:lnTo>
                <a:lnTo>
                  <a:pt x="318410" y="3184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Giai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2</a:t>
            </a:r>
          </a:p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Tăng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trưởng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16E227D-8E8F-4873-AB9D-86CE50ADED74}"/>
              </a:ext>
            </a:extLst>
          </p:cNvPr>
          <p:cNvSpPr/>
          <p:nvPr/>
        </p:nvSpPr>
        <p:spPr>
          <a:xfrm>
            <a:off x="8745167" y="768786"/>
            <a:ext cx="2962870" cy="822960"/>
          </a:xfrm>
          <a:custGeom>
            <a:avLst/>
            <a:gdLst>
              <a:gd name="connsiteX0" fmla="*/ 0 w 2962870"/>
              <a:gd name="connsiteY0" fmla="*/ 0 h 636820"/>
              <a:gd name="connsiteX1" fmla="*/ 2644460 w 2962870"/>
              <a:gd name="connsiteY1" fmla="*/ 0 h 636820"/>
              <a:gd name="connsiteX2" fmla="*/ 2962870 w 2962870"/>
              <a:gd name="connsiteY2" fmla="*/ 318410 h 636820"/>
              <a:gd name="connsiteX3" fmla="*/ 2644460 w 2962870"/>
              <a:gd name="connsiteY3" fmla="*/ 636820 h 636820"/>
              <a:gd name="connsiteX4" fmla="*/ 0 w 2962870"/>
              <a:gd name="connsiteY4" fmla="*/ 636820 h 636820"/>
              <a:gd name="connsiteX5" fmla="*/ 318410 w 2962870"/>
              <a:gd name="connsiteY5" fmla="*/ 318410 h 636820"/>
              <a:gd name="connsiteX6" fmla="*/ 0 w 2962870"/>
              <a:gd name="connsiteY6" fmla="*/ 0 h 6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870" h="636820">
                <a:moveTo>
                  <a:pt x="0" y="0"/>
                </a:moveTo>
                <a:lnTo>
                  <a:pt x="2644460" y="0"/>
                </a:lnTo>
                <a:lnTo>
                  <a:pt x="2962870" y="318410"/>
                </a:lnTo>
                <a:lnTo>
                  <a:pt x="2644460" y="636820"/>
                </a:lnTo>
                <a:lnTo>
                  <a:pt x="0" y="636820"/>
                </a:lnTo>
                <a:lnTo>
                  <a:pt x="318410" y="3184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Giai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3</a:t>
            </a:r>
          </a:p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Đột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phá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D12F4-9834-4340-B438-0A4254BCD021}"/>
              </a:ext>
            </a:extLst>
          </p:cNvPr>
          <p:cNvSpPr txBox="1"/>
          <p:nvPr/>
        </p:nvSpPr>
        <p:spPr>
          <a:xfrm>
            <a:off x="184766" y="1712991"/>
            <a:ext cx="28808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Xây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dựng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chiến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lược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CĐS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Thu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thập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đánh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giá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về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điều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kiện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CĐS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của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DN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Xác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định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cơ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hội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thách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thức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khi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CĐS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Thiết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lập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mục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tiêu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khi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CĐS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đối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với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doanh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sản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phẩm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dịch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vụ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kênh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bán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/>
              </a:rPr>
              <a:t>hàng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v.v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36D7F-37C2-4FD1-A945-8873D51072E1}"/>
              </a:ext>
            </a:extLst>
          </p:cNvPr>
          <p:cNvSpPr txBox="1"/>
          <p:nvPr/>
        </p:nvSpPr>
        <p:spPr>
          <a:xfrm>
            <a:off x="3147640" y="1724727"/>
            <a:ext cx="25181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Chuyển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đổi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mô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hình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KD,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nâng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trải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nghiệm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KH,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mở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rộng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trường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Đầu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hệ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thống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TMĐT,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đài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trị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khách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hàng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(CRM),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thị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trực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tuyến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bản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kê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thuế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trực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tuyến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hóa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đơn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diện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kê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khai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bảo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hiểm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xã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trực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tuyến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16C74-532E-47CC-BA4C-87A9F697CC63}"/>
              </a:ext>
            </a:extLst>
          </p:cNvPr>
          <p:cNvSpPr txBox="1"/>
          <p:nvPr/>
        </p:nvSpPr>
        <p:spPr>
          <a:xfrm>
            <a:off x="5987429" y="1712991"/>
            <a:ext cx="263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Chuyển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đổi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mô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hình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&amp;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văn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hóa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8678F-EDFC-4ABE-8D66-4EDB331C91A8}"/>
              </a:ext>
            </a:extLst>
          </p:cNvPr>
          <p:cNvSpPr txBox="1"/>
          <p:nvPr/>
        </p:nvSpPr>
        <p:spPr>
          <a:xfrm>
            <a:off x="8663115" y="1712991"/>
            <a:ext cx="3193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thống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hành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doanh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kênh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63502" y="2736028"/>
            <a:ext cx="2634322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Tập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trung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dữ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liệu</a:t>
            </a:r>
            <a:r>
              <a:rPr lang="en-US" sz="1400" dirty="0">
                <a:solidFill>
                  <a:prstClr val="black"/>
                </a:solidFill>
              </a:rPr>
              <a:t> + </a:t>
            </a:r>
            <a:r>
              <a:rPr lang="en-US" sz="1400" dirty="0" err="1">
                <a:solidFill>
                  <a:prstClr val="black"/>
                </a:solidFill>
              </a:rPr>
              <a:t>công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cụ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phân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tích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dữ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liệu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63501" y="4646886"/>
            <a:ext cx="2634323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Các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hệ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thống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chuyên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sâu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và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có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tính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bảo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mật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cao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863502" y="5945249"/>
            <a:ext cx="2634322" cy="4073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Hệ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thống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mạng</a:t>
            </a:r>
            <a:r>
              <a:rPr lang="en-US" sz="1400" dirty="0">
                <a:solidFill>
                  <a:prstClr val="black"/>
                </a:solidFill>
              </a:rPr>
              <a:t> XH </a:t>
            </a:r>
            <a:r>
              <a:rPr lang="en-US" sz="1400" dirty="0" err="1">
                <a:solidFill>
                  <a:prstClr val="black"/>
                </a:solidFill>
              </a:rPr>
              <a:t>nội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bộ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63502" y="5301989"/>
            <a:ext cx="2634322" cy="5367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Ứng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dụng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công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nghệ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như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IoT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blockchain</a:t>
            </a:r>
            <a:r>
              <a:rPr lang="en-US" sz="1400" dirty="0">
                <a:solidFill>
                  <a:prstClr val="black"/>
                </a:solidFill>
              </a:rPr>
              <a:t>, AR/VR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863502" y="4046234"/>
            <a:ext cx="2634323" cy="494189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Quản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lý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KD </a:t>
            </a:r>
            <a:r>
              <a:rPr lang="en-US" sz="1400" dirty="0" err="1" smtClean="0">
                <a:solidFill>
                  <a:prstClr val="black"/>
                </a:solidFill>
              </a:rPr>
              <a:t>đa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kênh</a:t>
            </a:r>
            <a:r>
              <a:rPr lang="en-US" sz="1400" dirty="0" smtClean="0">
                <a:solidFill>
                  <a:prstClr val="black"/>
                </a:solidFill>
              </a:rPr>
              <a:t>; </a:t>
            </a:r>
            <a:r>
              <a:rPr lang="en-US" sz="1400" dirty="0" err="1" smtClean="0">
                <a:solidFill>
                  <a:prstClr val="black"/>
                </a:solidFill>
              </a:rPr>
              <a:t>số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hóa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chương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trình</a:t>
            </a:r>
            <a:r>
              <a:rPr lang="en-US" sz="1400" dirty="0">
                <a:solidFill>
                  <a:prstClr val="black"/>
                </a:solidFill>
              </a:rPr>
              <a:t> KH </a:t>
            </a:r>
            <a:r>
              <a:rPr lang="en-US" sz="1400" dirty="0" err="1" smtClean="0">
                <a:solidFill>
                  <a:prstClr val="black"/>
                </a:solidFill>
              </a:rPr>
              <a:t>thân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thiết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24691" y="2736028"/>
            <a:ext cx="2605788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prstClr val="black"/>
                </a:solidFill>
              </a:rPr>
              <a:t>ERP </a:t>
            </a:r>
            <a:r>
              <a:rPr lang="en-US" sz="1400" dirty="0" err="1">
                <a:solidFill>
                  <a:prstClr val="black"/>
                </a:solidFill>
              </a:rPr>
              <a:t>cơ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bản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863502" y="3391131"/>
            <a:ext cx="2634322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400" dirty="0" err="1">
                <a:solidFill>
                  <a:prstClr val="black"/>
                </a:solidFill>
              </a:rPr>
              <a:t>Tự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động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hóa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trong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nghiệp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vụ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Tổng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đài</a:t>
            </a:r>
            <a:r>
              <a:rPr lang="en-US" sz="1400" dirty="0">
                <a:solidFill>
                  <a:prstClr val="black"/>
                </a:solidFill>
              </a:rPr>
              <a:t>, CRM, </a:t>
            </a:r>
            <a:r>
              <a:rPr lang="en-US" sz="1400" dirty="0" err="1">
                <a:solidFill>
                  <a:prstClr val="black"/>
                </a:solidFill>
              </a:rPr>
              <a:t>tiếp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thị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24691" y="3391131"/>
            <a:ext cx="2610994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prstClr val="black"/>
                </a:solidFill>
              </a:rPr>
              <a:t>Các</a:t>
            </a:r>
            <a:r>
              <a:rPr lang="en-US" sz="1400" dirty="0">
                <a:solidFill>
                  <a:prstClr val="black"/>
                </a:solidFill>
              </a:rPr>
              <a:t> GP </a:t>
            </a:r>
            <a:r>
              <a:rPr lang="en-US" sz="1400" dirty="0" err="1">
                <a:solidFill>
                  <a:prstClr val="black"/>
                </a:solidFill>
              </a:rPr>
              <a:t>nâng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trong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nghiệp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vụ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bán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hàng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tiếp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thị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24691" y="4046234"/>
            <a:ext cx="2610994" cy="5486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prstClr val="black"/>
                </a:solidFill>
              </a:rPr>
              <a:t>Hệ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thống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báo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cáo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quản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trị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CAFAB-4F63-49D2-92D4-9DEE1C3FB838}"/>
              </a:ext>
            </a:extLst>
          </p:cNvPr>
          <p:cNvSpPr txBox="1"/>
          <p:nvPr/>
        </p:nvSpPr>
        <p:spPr>
          <a:xfrm>
            <a:off x="0" y="13438"/>
            <a:ext cx="9376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/>
              </a:rPr>
              <a:t>2.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Tổng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hệ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thái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pháp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Viettel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giúp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DN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chuyển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đổi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2" y="3958510"/>
            <a:ext cx="2208312" cy="220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10" y="3958510"/>
            <a:ext cx="2208312" cy="2208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2" y="1215310"/>
            <a:ext cx="2208312" cy="2208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67" y="3958510"/>
            <a:ext cx="2208312" cy="2208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88" y="3958510"/>
            <a:ext cx="2208312" cy="2208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67" y="1215310"/>
            <a:ext cx="2208312" cy="2208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88" y="1215310"/>
            <a:ext cx="2208312" cy="22083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19764" y="954922"/>
            <a:ext cx="31188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ED1B2F"/>
                </a:solidFill>
              </a:rPr>
              <a:t>30+</a:t>
            </a:r>
            <a:r>
              <a:rPr lang="en-US" sz="2400" dirty="0" smtClean="0"/>
              <a:t>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Viễn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phục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SME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hộ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 </a:t>
            </a:r>
            <a:r>
              <a:rPr lang="en-US" sz="2400" dirty="0" err="1" smtClean="0"/>
              <a:t>kinh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CAFAB-4F63-49D2-92D4-9DEE1C3FB838}"/>
              </a:ext>
            </a:extLst>
          </p:cNvPr>
          <p:cNvSpPr txBox="1"/>
          <p:nvPr/>
        </p:nvSpPr>
        <p:spPr>
          <a:xfrm>
            <a:off x="0" y="13438"/>
            <a:ext cx="9376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/>
              </a:rPr>
              <a:t>2.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Tổng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hệ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thái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pháp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Viettel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giúp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DN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chuyển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đổi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E52DDE-36E7-4D8F-B0C3-5D5AEF27B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45349"/>
              </p:ext>
            </p:extLst>
          </p:nvPr>
        </p:nvGraphicFramePr>
        <p:xfrm>
          <a:off x="3150220" y="688429"/>
          <a:ext cx="9041780" cy="5405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0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Nền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tảng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Kết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nối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Thiết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bị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Ứng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dụng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67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15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vTracking</a:t>
                      </a:r>
                      <a:endParaRPr lang="en-US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sTracking</a:t>
                      </a:r>
                      <a:endParaRPr lang="en-US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Camera</a:t>
                      </a:r>
                      <a:r>
                        <a:rPr lang="en-US" sz="15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Tracking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vMark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vMarketing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vMenu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vGift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Viettel Sales (PMQL </a:t>
                      </a: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5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5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5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15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600">
                <a:tc>
                  <a:txBody>
                    <a:bodyPr/>
                    <a:lstStyle/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Cloud 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vThings</a:t>
                      </a: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(IoT </a:t>
                      </a: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Thingworx</a:t>
                      </a: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vContact</a:t>
                      </a: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(AI contact center)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SD-WAN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mCC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smtClean="0">
                          <a:latin typeface="+mn-lt"/>
                          <a:cs typeface="Times New Roman" panose="02020603050405020304" pitchFamily="18" charset="0"/>
                        </a:rPr>
                        <a:t>Voice </a:t>
                      </a:r>
                      <a:r>
                        <a:rPr lang="en-US" sz="1500" b="0" dirty="0" err="1" smtClean="0">
                          <a:latin typeface="+mn-lt"/>
                          <a:cs typeface="Times New Roman" panose="02020603050405020304" pitchFamily="18" charset="0"/>
                        </a:rPr>
                        <a:t>Brandname</a:t>
                      </a:r>
                      <a:endParaRPr lang="en-US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Data Sponsor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1800/1900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SIP Trunk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Camera AI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500" b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vContract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vESS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eKYC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UCaaS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Cloudrity</a:t>
                      </a:r>
                      <a:endParaRPr lang="en-US" sz="1500" b="0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AR/VR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5432354"/>
                  </a:ext>
                </a:extLst>
              </a:tr>
              <a:tr h="142617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sz="1500" b="0" dirty="0" err="1">
                          <a:latin typeface="+mn-lt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latin typeface="+mn-lt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 smtClean="0">
                          <a:latin typeface="+mn-lt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b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 smtClean="0">
                          <a:latin typeface="+mn-lt"/>
                          <a:cs typeface="Times New Roman" panose="02020603050405020304" pitchFamily="18" charset="0"/>
                        </a:rPr>
                        <a:t>Viettel</a:t>
                      </a:r>
                      <a:r>
                        <a:rPr lang="en-US" sz="15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pay</a:t>
                      </a:r>
                      <a:endParaRPr lang="en-US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Voso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500" b="0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500" b="0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b="0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vAds</a:t>
                      </a:r>
                      <a:r>
                        <a:rPr lang="en-US" sz="1500" b="0" dirty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FTTH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en-US" sz="1500" b="0" dirty="0" err="1">
                          <a:latin typeface="+mn-lt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latin typeface="+mn-lt"/>
                          <a:cs typeface="Times New Roman" panose="02020603050405020304" pitchFamily="18" charset="0"/>
                        </a:rPr>
                        <a:t>CA (DN)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latin typeface="+mn-lt"/>
                          <a:cs typeface="Times New Roman" panose="02020603050405020304" pitchFamily="18" charset="0"/>
                        </a:rPr>
                        <a:t>vBHXH</a:t>
                      </a:r>
                      <a:endParaRPr lang="en-US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 smtClean="0">
                          <a:latin typeface="+mn-lt"/>
                          <a:cs typeface="Times New Roman" panose="02020603050405020304" pitchFamily="18" charset="0"/>
                        </a:rPr>
                        <a:t>S.invoice</a:t>
                      </a:r>
                      <a:endParaRPr lang="en-US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>
                          <a:solidFill>
                            <a:srgbClr val="ED1B2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Mobile 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0" dirty="0" err="1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CloudCA</a:t>
                      </a:r>
                      <a:endParaRPr lang="en-US" sz="1500" b="0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4605199"/>
                  </a:ext>
                </a:extLst>
              </a:tr>
            </a:tbl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D18ADB-A39D-4050-9D2D-985B90CF6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625193"/>
              </p:ext>
            </p:extLst>
          </p:nvPr>
        </p:nvGraphicFramePr>
        <p:xfrm>
          <a:off x="98632" y="809685"/>
          <a:ext cx="30515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5309933" y="6198804"/>
            <a:ext cx="320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đỏ</a:t>
            </a:r>
            <a:endParaRPr lang="en-US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SPDV </a:t>
            </a: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cung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2021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85649" y="6198804"/>
            <a:ext cx="325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xanh</a:t>
            </a:r>
            <a:endParaRPr lang="en-US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SPDV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2022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2957" y="6198804"/>
            <a:ext cx="2561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đen</a:t>
            </a:r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SPDV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cung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cấp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0"/>
          <a:stretch/>
        </p:blipFill>
        <p:spPr>
          <a:xfrm>
            <a:off x="5085347" y="-8642"/>
            <a:ext cx="7106653" cy="615554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FB049B-31F7-461C-AFB7-4B5655AA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0" y="2533885"/>
            <a:ext cx="5646821" cy="352439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5E5E5E"/>
                </a:solidFill>
              </a:rPr>
              <a:t>Phần</a:t>
            </a:r>
            <a:r>
              <a:rPr lang="en-US" sz="3200" b="1" dirty="0">
                <a:solidFill>
                  <a:srgbClr val="5E5E5E"/>
                </a:solidFill>
              </a:rPr>
              <a:t> III</a:t>
            </a:r>
            <a:br>
              <a:rPr lang="en-US" sz="3200" b="1" dirty="0">
                <a:solidFill>
                  <a:srgbClr val="5E5E5E"/>
                </a:solidFill>
              </a:rPr>
            </a:br>
            <a:r>
              <a:rPr lang="en-US" sz="3200" b="1" dirty="0" err="1">
                <a:solidFill>
                  <a:srgbClr val="5E5E5E"/>
                </a:solidFill>
              </a:rPr>
              <a:t>Chương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trình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hỗ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trợ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 smtClean="0">
                <a:solidFill>
                  <a:srgbClr val="5E5E5E"/>
                </a:solidFill>
              </a:rPr>
              <a:t>doanh</a:t>
            </a:r>
            <a:r>
              <a:rPr lang="en-US" sz="3200" b="1" dirty="0" smtClean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nghiệp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chuyển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đổi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số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toàn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diện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smtClean="0">
                <a:solidFill>
                  <a:srgbClr val="5E5E5E"/>
                </a:solidFill>
              </a:rPr>
              <a:t>&amp; </a:t>
            </a:r>
            <a:r>
              <a:rPr lang="en-US" sz="3200" b="1" dirty="0" err="1" smtClean="0">
                <a:solidFill>
                  <a:srgbClr val="5E5E5E"/>
                </a:solidFill>
              </a:rPr>
              <a:t>dễ</a:t>
            </a:r>
            <a:r>
              <a:rPr lang="en-US" sz="3200" b="1" dirty="0" smtClean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dàng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với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r>
              <a:rPr lang="en-US" sz="3200" b="1" dirty="0" err="1">
                <a:solidFill>
                  <a:srgbClr val="5E5E5E"/>
                </a:solidFill>
              </a:rPr>
              <a:t>vESS</a:t>
            </a:r>
            <a:r>
              <a:rPr lang="en-US" sz="3200" b="1" dirty="0">
                <a:solidFill>
                  <a:srgbClr val="5E5E5E"/>
                </a:solidFill>
              </a:rPr>
              <a:t> </a:t>
            </a:r>
            <a:br>
              <a:rPr lang="en-US" sz="3200" b="1" dirty="0">
                <a:solidFill>
                  <a:srgbClr val="5E5E5E"/>
                </a:solidFill>
              </a:rPr>
            </a:br>
            <a:r>
              <a:rPr lang="en-US" sz="2400" dirty="0">
                <a:solidFill>
                  <a:srgbClr val="5E5E5E"/>
                </a:solidFill>
              </a:rPr>
              <a:t>(Enterprise Support System)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2A6CD0-2652-410C-B835-17027B6CA62A}"/>
              </a:ext>
            </a:extLst>
          </p:cNvPr>
          <p:cNvSpPr txBox="1">
            <a:spLocks/>
          </p:cNvSpPr>
          <p:nvPr/>
        </p:nvSpPr>
        <p:spPr>
          <a:xfrm>
            <a:off x="749001" y="3996391"/>
            <a:ext cx="701069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E8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5"/>
          <p:cNvSpPr/>
          <p:nvPr/>
        </p:nvSpPr>
        <p:spPr>
          <a:xfrm>
            <a:off x="11277600" y="5038463"/>
            <a:ext cx="914400" cy="914400"/>
          </a:xfrm>
          <a:custGeom>
            <a:avLst/>
            <a:gdLst>
              <a:gd name="connsiteX0" fmla="*/ 0 w 1312607"/>
              <a:gd name="connsiteY0" fmla="*/ 0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0 w 1312607"/>
              <a:gd name="connsiteY4" fmla="*/ 0 h 1312607"/>
              <a:gd name="connsiteX0" fmla="*/ 958645 w 1312607"/>
              <a:gd name="connsiteY0" fmla="*/ 884903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958645 w 1312607"/>
              <a:gd name="connsiteY4" fmla="*/ 884903 h 1312607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3364 w 1317326"/>
              <a:gd name="connsiteY0" fmla="*/ 892920 h 1320624"/>
              <a:gd name="connsiteX1" fmla="*/ 1317326 w 1317326"/>
              <a:gd name="connsiteY1" fmla="*/ 8017 h 1320624"/>
              <a:gd name="connsiteX2" fmla="*/ 1317326 w 1317326"/>
              <a:gd name="connsiteY2" fmla="*/ 1320624 h 1320624"/>
              <a:gd name="connsiteX3" fmla="*/ 4719 w 1317326"/>
              <a:gd name="connsiteY3" fmla="*/ 1320624 h 1320624"/>
              <a:gd name="connsiteX4" fmla="*/ 963364 w 1317326"/>
              <a:gd name="connsiteY4" fmla="*/ 892920 h 1320624"/>
              <a:gd name="connsiteX0" fmla="*/ 962042 w 1316004"/>
              <a:gd name="connsiteY0" fmla="*/ 890445 h 1318149"/>
              <a:gd name="connsiteX1" fmla="*/ 1316004 w 1316004"/>
              <a:gd name="connsiteY1" fmla="*/ 5542 h 1318149"/>
              <a:gd name="connsiteX2" fmla="*/ 1316004 w 1316004"/>
              <a:gd name="connsiteY2" fmla="*/ 1318149 h 1318149"/>
              <a:gd name="connsiteX3" fmla="*/ 3397 w 1316004"/>
              <a:gd name="connsiteY3" fmla="*/ 1318149 h 1318149"/>
              <a:gd name="connsiteX4" fmla="*/ 962042 w 1316004"/>
              <a:gd name="connsiteY4" fmla="*/ 890445 h 1318149"/>
              <a:gd name="connsiteX0" fmla="*/ 888657 w 1316361"/>
              <a:gd name="connsiteY0" fmla="*/ 861192 h 1318393"/>
              <a:gd name="connsiteX1" fmla="*/ 1316361 w 1316361"/>
              <a:gd name="connsiteY1" fmla="*/ 5786 h 1318393"/>
              <a:gd name="connsiteX2" fmla="*/ 1316361 w 1316361"/>
              <a:gd name="connsiteY2" fmla="*/ 1318393 h 1318393"/>
              <a:gd name="connsiteX3" fmla="*/ 3754 w 1316361"/>
              <a:gd name="connsiteY3" fmla="*/ 1318393 h 1318393"/>
              <a:gd name="connsiteX4" fmla="*/ 888657 w 1316361"/>
              <a:gd name="connsiteY4" fmla="*/ 861192 h 1318393"/>
              <a:gd name="connsiteX0" fmla="*/ 888657 w 1316361"/>
              <a:gd name="connsiteY0" fmla="*/ 864637 h 1321838"/>
              <a:gd name="connsiteX1" fmla="*/ 1316361 w 1316361"/>
              <a:gd name="connsiteY1" fmla="*/ 9231 h 1321838"/>
              <a:gd name="connsiteX2" fmla="*/ 1316361 w 1316361"/>
              <a:gd name="connsiteY2" fmla="*/ 1321838 h 1321838"/>
              <a:gd name="connsiteX3" fmla="*/ 3754 w 1316361"/>
              <a:gd name="connsiteY3" fmla="*/ 1321838 h 1321838"/>
              <a:gd name="connsiteX4" fmla="*/ 888657 w 1316361"/>
              <a:gd name="connsiteY4" fmla="*/ 864637 h 1321838"/>
              <a:gd name="connsiteX0" fmla="*/ 897997 w 1325701"/>
              <a:gd name="connsiteY0" fmla="*/ 864637 h 1321870"/>
              <a:gd name="connsiteX1" fmla="*/ 1325701 w 1325701"/>
              <a:gd name="connsiteY1" fmla="*/ 9231 h 1321870"/>
              <a:gd name="connsiteX2" fmla="*/ 1325701 w 1325701"/>
              <a:gd name="connsiteY2" fmla="*/ 1321838 h 1321870"/>
              <a:gd name="connsiteX3" fmla="*/ 13094 w 1325701"/>
              <a:gd name="connsiteY3" fmla="*/ 1321838 h 1321870"/>
              <a:gd name="connsiteX4" fmla="*/ 897997 w 1325701"/>
              <a:gd name="connsiteY4" fmla="*/ 864637 h 1321870"/>
              <a:gd name="connsiteX0" fmla="*/ 899435 w 1327139"/>
              <a:gd name="connsiteY0" fmla="*/ 866370 h 1323719"/>
              <a:gd name="connsiteX1" fmla="*/ 1327139 w 1327139"/>
              <a:gd name="connsiteY1" fmla="*/ 10964 h 1323719"/>
              <a:gd name="connsiteX2" fmla="*/ 1327139 w 1327139"/>
              <a:gd name="connsiteY2" fmla="*/ 1323571 h 1323719"/>
              <a:gd name="connsiteX3" fmla="*/ 14532 w 1327139"/>
              <a:gd name="connsiteY3" fmla="*/ 1323571 h 1323719"/>
              <a:gd name="connsiteX4" fmla="*/ 899435 w 1327139"/>
              <a:gd name="connsiteY4" fmla="*/ 866370 h 1323719"/>
              <a:gd name="connsiteX0" fmla="*/ 898263 w 1325967"/>
              <a:gd name="connsiteY0" fmla="*/ 865558 h 1322818"/>
              <a:gd name="connsiteX1" fmla="*/ 1325967 w 1325967"/>
              <a:gd name="connsiteY1" fmla="*/ 10152 h 1322818"/>
              <a:gd name="connsiteX2" fmla="*/ 1325967 w 1325967"/>
              <a:gd name="connsiteY2" fmla="*/ 1322759 h 1322818"/>
              <a:gd name="connsiteX3" fmla="*/ 13360 w 1325967"/>
              <a:gd name="connsiteY3" fmla="*/ 1322759 h 1322818"/>
              <a:gd name="connsiteX4" fmla="*/ 898263 w 1325967"/>
              <a:gd name="connsiteY4" fmla="*/ 865558 h 1322818"/>
              <a:gd name="connsiteX0" fmla="*/ 897998 w 1325702"/>
              <a:gd name="connsiteY0" fmla="*/ 866369 h 1323719"/>
              <a:gd name="connsiteX1" fmla="*/ 1325702 w 1325702"/>
              <a:gd name="connsiteY1" fmla="*/ 10963 h 1323719"/>
              <a:gd name="connsiteX2" fmla="*/ 1325702 w 1325702"/>
              <a:gd name="connsiteY2" fmla="*/ 1323570 h 1323719"/>
              <a:gd name="connsiteX3" fmla="*/ 13095 w 1325702"/>
              <a:gd name="connsiteY3" fmla="*/ 1323570 h 1323719"/>
              <a:gd name="connsiteX4" fmla="*/ 897998 w 1325702"/>
              <a:gd name="connsiteY4" fmla="*/ 866369 h 1323719"/>
              <a:gd name="connsiteX0" fmla="*/ 899434 w 1327138"/>
              <a:gd name="connsiteY0" fmla="*/ 865311 h 1322561"/>
              <a:gd name="connsiteX1" fmla="*/ 1327138 w 1327138"/>
              <a:gd name="connsiteY1" fmla="*/ 9905 h 1322561"/>
              <a:gd name="connsiteX2" fmla="*/ 1327138 w 1327138"/>
              <a:gd name="connsiteY2" fmla="*/ 1322512 h 1322561"/>
              <a:gd name="connsiteX3" fmla="*/ 14531 w 1327138"/>
              <a:gd name="connsiteY3" fmla="*/ 1322512 h 1322561"/>
              <a:gd name="connsiteX4" fmla="*/ 899434 w 1327138"/>
              <a:gd name="connsiteY4" fmla="*/ 865311 h 1322561"/>
              <a:gd name="connsiteX0" fmla="*/ 899434 w 1327138"/>
              <a:gd name="connsiteY0" fmla="*/ 865557 h 1322817"/>
              <a:gd name="connsiteX1" fmla="*/ 1327138 w 1327138"/>
              <a:gd name="connsiteY1" fmla="*/ 10151 h 1322817"/>
              <a:gd name="connsiteX2" fmla="*/ 1327138 w 1327138"/>
              <a:gd name="connsiteY2" fmla="*/ 1322758 h 1322817"/>
              <a:gd name="connsiteX3" fmla="*/ 14531 w 1327138"/>
              <a:gd name="connsiteY3" fmla="*/ 1322758 h 1322817"/>
              <a:gd name="connsiteX4" fmla="*/ 899434 w 1327138"/>
              <a:gd name="connsiteY4" fmla="*/ 865557 h 13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38" h="1322817">
                <a:moveTo>
                  <a:pt x="899434" y="865557"/>
                </a:moveTo>
                <a:cubicBezTo>
                  <a:pt x="1274183" y="477952"/>
                  <a:pt x="1327138" y="-82378"/>
                  <a:pt x="1327138" y="10151"/>
                </a:cubicBezTo>
                <a:lnTo>
                  <a:pt x="1327138" y="1322758"/>
                </a:lnTo>
                <a:lnTo>
                  <a:pt x="14531" y="1322758"/>
                </a:lnTo>
                <a:cubicBezTo>
                  <a:pt x="-103456" y="1325216"/>
                  <a:pt x="524685" y="1253162"/>
                  <a:pt x="899434" y="865557"/>
                </a:cubicBezTo>
                <a:close/>
              </a:path>
            </a:pathLst>
          </a:custGeom>
          <a:solidFill>
            <a:srgbClr val="E8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5"/>
          <p:cNvSpPr/>
          <p:nvPr/>
        </p:nvSpPr>
        <p:spPr>
          <a:xfrm flipH="1" flipV="1">
            <a:off x="0" y="5943600"/>
            <a:ext cx="914400" cy="914400"/>
          </a:xfrm>
          <a:custGeom>
            <a:avLst/>
            <a:gdLst>
              <a:gd name="connsiteX0" fmla="*/ 0 w 1312607"/>
              <a:gd name="connsiteY0" fmla="*/ 0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0 w 1312607"/>
              <a:gd name="connsiteY4" fmla="*/ 0 h 1312607"/>
              <a:gd name="connsiteX0" fmla="*/ 958645 w 1312607"/>
              <a:gd name="connsiteY0" fmla="*/ 884903 h 1312607"/>
              <a:gd name="connsiteX1" fmla="*/ 1312607 w 1312607"/>
              <a:gd name="connsiteY1" fmla="*/ 0 h 1312607"/>
              <a:gd name="connsiteX2" fmla="*/ 1312607 w 1312607"/>
              <a:gd name="connsiteY2" fmla="*/ 1312607 h 1312607"/>
              <a:gd name="connsiteX3" fmla="*/ 0 w 1312607"/>
              <a:gd name="connsiteY3" fmla="*/ 1312607 h 1312607"/>
              <a:gd name="connsiteX4" fmla="*/ 958645 w 1312607"/>
              <a:gd name="connsiteY4" fmla="*/ 884903 h 1312607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1748 w 1315710"/>
              <a:gd name="connsiteY0" fmla="*/ 889735 h 1317439"/>
              <a:gd name="connsiteX1" fmla="*/ 1315710 w 1315710"/>
              <a:gd name="connsiteY1" fmla="*/ 4832 h 1317439"/>
              <a:gd name="connsiteX2" fmla="*/ 1315710 w 1315710"/>
              <a:gd name="connsiteY2" fmla="*/ 1317439 h 1317439"/>
              <a:gd name="connsiteX3" fmla="*/ 3103 w 1315710"/>
              <a:gd name="connsiteY3" fmla="*/ 1317439 h 1317439"/>
              <a:gd name="connsiteX4" fmla="*/ 961748 w 1315710"/>
              <a:gd name="connsiteY4" fmla="*/ 889735 h 1317439"/>
              <a:gd name="connsiteX0" fmla="*/ 963364 w 1317326"/>
              <a:gd name="connsiteY0" fmla="*/ 892920 h 1320624"/>
              <a:gd name="connsiteX1" fmla="*/ 1317326 w 1317326"/>
              <a:gd name="connsiteY1" fmla="*/ 8017 h 1320624"/>
              <a:gd name="connsiteX2" fmla="*/ 1317326 w 1317326"/>
              <a:gd name="connsiteY2" fmla="*/ 1320624 h 1320624"/>
              <a:gd name="connsiteX3" fmla="*/ 4719 w 1317326"/>
              <a:gd name="connsiteY3" fmla="*/ 1320624 h 1320624"/>
              <a:gd name="connsiteX4" fmla="*/ 963364 w 1317326"/>
              <a:gd name="connsiteY4" fmla="*/ 892920 h 1320624"/>
              <a:gd name="connsiteX0" fmla="*/ 962042 w 1316004"/>
              <a:gd name="connsiteY0" fmla="*/ 890445 h 1318149"/>
              <a:gd name="connsiteX1" fmla="*/ 1316004 w 1316004"/>
              <a:gd name="connsiteY1" fmla="*/ 5542 h 1318149"/>
              <a:gd name="connsiteX2" fmla="*/ 1316004 w 1316004"/>
              <a:gd name="connsiteY2" fmla="*/ 1318149 h 1318149"/>
              <a:gd name="connsiteX3" fmla="*/ 3397 w 1316004"/>
              <a:gd name="connsiteY3" fmla="*/ 1318149 h 1318149"/>
              <a:gd name="connsiteX4" fmla="*/ 962042 w 1316004"/>
              <a:gd name="connsiteY4" fmla="*/ 890445 h 1318149"/>
              <a:gd name="connsiteX0" fmla="*/ 888657 w 1316361"/>
              <a:gd name="connsiteY0" fmla="*/ 861192 h 1318393"/>
              <a:gd name="connsiteX1" fmla="*/ 1316361 w 1316361"/>
              <a:gd name="connsiteY1" fmla="*/ 5786 h 1318393"/>
              <a:gd name="connsiteX2" fmla="*/ 1316361 w 1316361"/>
              <a:gd name="connsiteY2" fmla="*/ 1318393 h 1318393"/>
              <a:gd name="connsiteX3" fmla="*/ 3754 w 1316361"/>
              <a:gd name="connsiteY3" fmla="*/ 1318393 h 1318393"/>
              <a:gd name="connsiteX4" fmla="*/ 888657 w 1316361"/>
              <a:gd name="connsiteY4" fmla="*/ 861192 h 1318393"/>
              <a:gd name="connsiteX0" fmla="*/ 888657 w 1316361"/>
              <a:gd name="connsiteY0" fmla="*/ 864637 h 1321838"/>
              <a:gd name="connsiteX1" fmla="*/ 1316361 w 1316361"/>
              <a:gd name="connsiteY1" fmla="*/ 9231 h 1321838"/>
              <a:gd name="connsiteX2" fmla="*/ 1316361 w 1316361"/>
              <a:gd name="connsiteY2" fmla="*/ 1321838 h 1321838"/>
              <a:gd name="connsiteX3" fmla="*/ 3754 w 1316361"/>
              <a:gd name="connsiteY3" fmla="*/ 1321838 h 1321838"/>
              <a:gd name="connsiteX4" fmla="*/ 888657 w 1316361"/>
              <a:gd name="connsiteY4" fmla="*/ 864637 h 1321838"/>
              <a:gd name="connsiteX0" fmla="*/ 897997 w 1325701"/>
              <a:gd name="connsiteY0" fmla="*/ 864637 h 1321870"/>
              <a:gd name="connsiteX1" fmla="*/ 1325701 w 1325701"/>
              <a:gd name="connsiteY1" fmla="*/ 9231 h 1321870"/>
              <a:gd name="connsiteX2" fmla="*/ 1325701 w 1325701"/>
              <a:gd name="connsiteY2" fmla="*/ 1321838 h 1321870"/>
              <a:gd name="connsiteX3" fmla="*/ 13094 w 1325701"/>
              <a:gd name="connsiteY3" fmla="*/ 1321838 h 1321870"/>
              <a:gd name="connsiteX4" fmla="*/ 897997 w 1325701"/>
              <a:gd name="connsiteY4" fmla="*/ 864637 h 1321870"/>
              <a:gd name="connsiteX0" fmla="*/ 899435 w 1327139"/>
              <a:gd name="connsiteY0" fmla="*/ 866370 h 1323719"/>
              <a:gd name="connsiteX1" fmla="*/ 1327139 w 1327139"/>
              <a:gd name="connsiteY1" fmla="*/ 10964 h 1323719"/>
              <a:gd name="connsiteX2" fmla="*/ 1327139 w 1327139"/>
              <a:gd name="connsiteY2" fmla="*/ 1323571 h 1323719"/>
              <a:gd name="connsiteX3" fmla="*/ 14532 w 1327139"/>
              <a:gd name="connsiteY3" fmla="*/ 1323571 h 1323719"/>
              <a:gd name="connsiteX4" fmla="*/ 899435 w 1327139"/>
              <a:gd name="connsiteY4" fmla="*/ 866370 h 1323719"/>
              <a:gd name="connsiteX0" fmla="*/ 898263 w 1325967"/>
              <a:gd name="connsiteY0" fmla="*/ 865558 h 1322818"/>
              <a:gd name="connsiteX1" fmla="*/ 1325967 w 1325967"/>
              <a:gd name="connsiteY1" fmla="*/ 10152 h 1322818"/>
              <a:gd name="connsiteX2" fmla="*/ 1325967 w 1325967"/>
              <a:gd name="connsiteY2" fmla="*/ 1322759 h 1322818"/>
              <a:gd name="connsiteX3" fmla="*/ 13360 w 1325967"/>
              <a:gd name="connsiteY3" fmla="*/ 1322759 h 1322818"/>
              <a:gd name="connsiteX4" fmla="*/ 898263 w 1325967"/>
              <a:gd name="connsiteY4" fmla="*/ 865558 h 1322818"/>
              <a:gd name="connsiteX0" fmla="*/ 897998 w 1325702"/>
              <a:gd name="connsiteY0" fmla="*/ 866369 h 1323719"/>
              <a:gd name="connsiteX1" fmla="*/ 1325702 w 1325702"/>
              <a:gd name="connsiteY1" fmla="*/ 10963 h 1323719"/>
              <a:gd name="connsiteX2" fmla="*/ 1325702 w 1325702"/>
              <a:gd name="connsiteY2" fmla="*/ 1323570 h 1323719"/>
              <a:gd name="connsiteX3" fmla="*/ 13095 w 1325702"/>
              <a:gd name="connsiteY3" fmla="*/ 1323570 h 1323719"/>
              <a:gd name="connsiteX4" fmla="*/ 897998 w 1325702"/>
              <a:gd name="connsiteY4" fmla="*/ 866369 h 1323719"/>
              <a:gd name="connsiteX0" fmla="*/ 899434 w 1327138"/>
              <a:gd name="connsiteY0" fmla="*/ 865311 h 1322561"/>
              <a:gd name="connsiteX1" fmla="*/ 1327138 w 1327138"/>
              <a:gd name="connsiteY1" fmla="*/ 9905 h 1322561"/>
              <a:gd name="connsiteX2" fmla="*/ 1327138 w 1327138"/>
              <a:gd name="connsiteY2" fmla="*/ 1322512 h 1322561"/>
              <a:gd name="connsiteX3" fmla="*/ 14531 w 1327138"/>
              <a:gd name="connsiteY3" fmla="*/ 1322512 h 1322561"/>
              <a:gd name="connsiteX4" fmla="*/ 899434 w 1327138"/>
              <a:gd name="connsiteY4" fmla="*/ 865311 h 1322561"/>
              <a:gd name="connsiteX0" fmla="*/ 899434 w 1327138"/>
              <a:gd name="connsiteY0" fmla="*/ 865557 h 1322817"/>
              <a:gd name="connsiteX1" fmla="*/ 1327138 w 1327138"/>
              <a:gd name="connsiteY1" fmla="*/ 10151 h 1322817"/>
              <a:gd name="connsiteX2" fmla="*/ 1327138 w 1327138"/>
              <a:gd name="connsiteY2" fmla="*/ 1322758 h 1322817"/>
              <a:gd name="connsiteX3" fmla="*/ 14531 w 1327138"/>
              <a:gd name="connsiteY3" fmla="*/ 1322758 h 1322817"/>
              <a:gd name="connsiteX4" fmla="*/ 899434 w 1327138"/>
              <a:gd name="connsiteY4" fmla="*/ 865557 h 13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138" h="1322817">
                <a:moveTo>
                  <a:pt x="899434" y="865557"/>
                </a:moveTo>
                <a:cubicBezTo>
                  <a:pt x="1274183" y="477952"/>
                  <a:pt x="1327138" y="-82378"/>
                  <a:pt x="1327138" y="10151"/>
                </a:cubicBezTo>
                <a:lnTo>
                  <a:pt x="1327138" y="1322758"/>
                </a:lnTo>
                <a:lnTo>
                  <a:pt x="14531" y="1322758"/>
                </a:lnTo>
                <a:cubicBezTo>
                  <a:pt x="-103456" y="1325216"/>
                  <a:pt x="524685" y="1253162"/>
                  <a:pt x="899434" y="865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57" y="6049635"/>
            <a:ext cx="1828800" cy="67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7119D-AA11-47DD-ABB8-3BA576FB1CD5}"/>
              </a:ext>
            </a:extLst>
          </p:cNvPr>
          <p:cNvSpPr/>
          <p:nvPr/>
        </p:nvSpPr>
        <p:spPr>
          <a:xfrm>
            <a:off x="0" y="40342"/>
            <a:ext cx="32159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3.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Tổng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quan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về</a:t>
            </a:r>
            <a:r>
              <a:rPr lang="en-US" sz="2200" b="1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vESS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ECA4F-BB0B-4813-8E13-823411DB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86"/>
            <a:ext cx="8303824" cy="5898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2915458"/>
            <a:ext cx="4235116" cy="34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/>
          <a:srcRect l="3586" t="1638" r="4162" b="6051"/>
          <a:stretch/>
        </p:blipFill>
        <p:spPr>
          <a:xfrm>
            <a:off x="8576484" y="808958"/>
            <a:ext cx="2085106" cy="1253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67119D-AA11-47DD-ABB8-3BA576FB1CD5}"/>
              </a:ext>
            </a:extLst>
          </p:cNvPr>
          <p:cNvSpPr/>
          <p:nvPr/>
        </p:nvSpPr>
        <p:spPr>
          <a:xfrm>
            <a:off x="0" y="24300"/>
            <a:ext cx="4522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3.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Tổng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quan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cấu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trúc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sản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phẩm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Open San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391" y="654994"/>
            <a:ext cx="1645920" cy="4621945"/>
            <a:chOff x="160601" y="558742"/>
            <a:chExt cx="1645920" cy="4621945"/>
          </a:xfrm>
        </p:grpSpPr>
        <p:sp>
          <p:nvSpPr>
            <p:cNvPr id="2" name="Rounded Rectangle 1"/>
            <p:cNvSpPr/>
            <p:nvPr/>
          </p:nvSpPr>
          <p:spPr>
            <a:xfrm>
              <a:off x="160601" y="558742"/>
              <a:ext cx="1645920" cy="4621945"/>
            </a:xfrm>
            <a:prstGeom prst="roundRect">
              <a:avLst>
                <a:gd name="adj" fmla="val 560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DỊCH VỤ CHUNG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03915" y="1443512"/>
              <a:ext cx="155448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Xác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thực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&amp;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phân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quyền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3915" y="2176920"/>
              <a:ext cx="155448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mtClean="0">
                  <a:solidFill>
                    <a:schemeClr val="tx1"/>
                  </a:solidFill>
                </a:rPr>
                <a:t>Notification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3915" y="2910328"/>
              <a:ext cx="155448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lý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tri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thức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/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tài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liệu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3915" y="3643736"/>
              <a:ext cx="155448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Website / 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tin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tức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3915" y="4377145"/>
              <a:ext cx="155448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Audit log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345" y="5840455"/>
            <a:ext cx="9369186" cy="1097280"/>
            <a:chOff x="192681" y="5807910"/>
            <a:chExt cx="9369186" cy="1097280"/>
          </a:xfrm>
        </p:grpSpPr>
        <p:sp>
          <p:nvSpPr>
            <p:cNvPr id="14" name="Rounded Rectangle 13"/>
            <p:cNvSpPr/>
            <p:nvPr/>
          </p:nvSpPr>
          <p:spPr>
            <a:xfrm>
              <a:off x="192681" y="5931434"/>
              <a:ext cx="9369186" cy="822960"/>
            </a:xfrm>
            <a:prstGeom prst="roundRect">
              <a:avLst>
                <a:gd name="adj" fmla="val 1315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bg2">
                      <a:lumMod val="10000"/>
                    </a:schemeClr>
                  </a:solidFill>
                </a:rPr>
                <a:t>LỚP HẠ TẦNG ĐÁM MÂY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071" y="5807910"/>
              <a:ext cx="1097280" cy="10972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007" y="5807910"/>
              <a:ext cx="1097280" cy="10972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944" y="5807910"/>
              <a:ext cx="1097280" cy="1097280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4346" y="5348492"/>
            <a:ext cx="8502138" cy="570350"/>
            <a:chOff x="192682" y="5162333"/>
            <a:chExt cx="8502138" cy="644215"/>
          </a:xfrm>
        </p:grpSpPr>
        <p:sp>
          <p:nvSpPr>
            <p:cNvPr id="8" name="Rounded Rectangle 7"/>
            <p:cNvSpPr/>
            <p:nvPr/>
          </p:nvSpPr>
          <p:spPr>
            <a:xfrm>
              <a:off x="192682" y="5162333"/>
              <a:ext cx="8502138" cy="644215"/>
            </a:xfrm>
            <a:prstGeom prst="roundRect">
              <a:avLst>
                <a:gd name="adj" fmla="val 16431"/>
              </a:avLst>
            </a:prstGeom>
            <a:gradFill flip="none" rotWithShape="1">
              <a:gsLst>
                <a:gs pos="0">
                  <a:schemeClr val="accent6"/>
                </a:gs>
                <a:gs pos="99000">
                  <a:schemeClr val="accent6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/>
                <a:t>BACK-OFFICE</a:t>
              </a:r>
              <a:endParaRPr lang="en-US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19178" y="5301560"/>
              <a:ext cx="2280873" cy="3657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khách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hàng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68439" y="5301560"/>
              <a:ext cx="1554480" cy="3657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Tính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cước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91307" y="5301560"/>
              <a:ext cx="2165917" cy="3657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Hỗ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trợ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khách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hàng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25234" y="654995"/>
            <a:ext cx="6641250" cy="1417320"/>
            <a:chOff x="1919164" y="622911"/>
            <a:chExt cx="6663362" cy="1417320"/>
          </a:xfrm>
        </p:grpSpPr>
        <p:sp>
          <p:nvSpPr>
            <p:cNvPr id="40" name="Rounded Rectangle 39"/>
            <p:cNvSpPr/>
            <p:nvPr/>
          </p:nvSpPr>
          <p:spPr>
            <a:xfrm>
              <a:off x="1919164" y="622911"/>
              <a:ext cx="6663362" cy="1417320"/>
            </a:xfrm>
            <a:prstGeom prst="roundRect">
              <a:avLst>
                <a:gd name="adj" fmla="val 6700"/>
              </a:avLst>
            </a:prstGeom>
            <a:gradFill flip="none" rotWithShape="1">
              <a:gsLst>
                <a:gs pos="0">
                  <a:schemeClr val="accent6"/>
                </a:gs>
                <a:gs pos="99000">
                  <a:schemeClr val="accent6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VĂN PHÒNG SỐ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954961" y="959050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Lịch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họp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021916" y="959050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Mạng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xã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hội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332931" y="959050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Chat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022236" y="1494088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Khảo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sát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643946" y="959050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duyệt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265975" y="959050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Họp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trực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tuyến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249375" y="1494088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Tìm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kiếm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tri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thức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942591" y="1494088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Danh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bạ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635806" y="1494088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Đăng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cá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nhân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329021" y="1494088"/>
              <a:ext cx="1188720" cy="457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Sự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kiện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25234" y="2154072"/>
            <a:ext cx="6641250" cy="3122868"/>
            <a:chOff x="1941276" y="2009694"/>
            <a:chExt cx="6641250" cy="3122868"/>
          </a:xfrm>
        </p:grpSpPr>
        <p:sp>
          <p:nvSpPr>
            <p:cNvPr id="22" name="Rounded Rectangle 21"/>
            <p:cNvSpPr/>
            <p:nvPr/>
          </p:nvSpPr>
          <p:spPr>
            <a:xfrm>
              <a:off x="1941276" y="2009694"/>
              <a:ext cx="6641250" cy="3122868"/>
            </a:xfrm>
            <a:prstGeom prst="roundRect">
              <a:avLst>
                <a:gd name="adj" fmla="val 2578"/>
              </a:avLst>
            </a:prstGeom>
            <a:gradFill>
              <a:gsLst>
                <a:gs pos="24000">
                  <a:srgbClr val="ED1B2F"/>
                </a:gs>
                <a:gs pos="59000">
                  <a:srgbClr val="C0000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QUẢN TRỊ CỐT LÕI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021916" y="243090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nhân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sự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56298" y="243090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Kế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toán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475645" y="243090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xuất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07036" y="4775983"/>
              <a:ext cx="5943600" cy="274320"/>
            </a:xfrm>
            <a:prstGeom prst="roundRect">
              <a:avLst/>
            </a:prstGeom>
            <a:solidFill>
              <a:srgbClr val="F9ADB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Business intelligence – Analytics dashboard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021916" y="4349998"/>
              <a:ext cx="5705982" cy="3657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dự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án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công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việc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911504" y="307529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bán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hàng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475645" y="307529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kho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021916" y="307529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Tính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lương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021916" y="3718372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tuyển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dụng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356298" y="307529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mua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sắm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911504" y="3718372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c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hi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phí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56298" y="3718372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ài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sản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11504" y="2430901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đ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iểm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bán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801092" y="2430901"/>
              <a:ext cx="731520" cy="2284857"/>
            </a:xfrm>
            <a:prstGeom prst="roundRect">
              <a:avLst>
                <a:gd name="adj" fmla="val 789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CRM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475645" y="3718372"/>
              <a:ext cx="1371600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Quản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lý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</a:p>
            <a:p>
              <a:pPr algn="ctr"/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hời</a:t>
              </a:r>
              <a:r>
                <a:rPr lang="en-US" sz="1400" b="1" dirty="0" smtClean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bg2">
                      <a:lumMod val="10000"/>
                    </a:schemeClr>
                  </a:solidFill>
                </a:rPr>
                <a:t>gian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8631082" y="2103215"/>
            <a:ext cx="786407" cy="3815627"/>
          </a:xfrm>
          <a:prstGeom prst="roundRect">
            <a:avLst>
              <a:gd name="adj" fmla="val 92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QUẢN LÝ KẾT NỐI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9484890" y="2087173"/>
            <a:ext cx="2265658" cy="4086382"/>
            <a:chOff x="9685931" y="2083591"/>
            <a:chExt cx="2265658" cy="4086382"/>
          </a:xfrm>
        </p:grpSpPr>
        <p:sp>
          <p:nvSpPr>
            <p:cNvPr id="59" name="Rounded Rectangle 58"/>
            <p:cNvSpPr/>
            <p:nvPr/>
          </p:nvSpPr>
          <p:spPr>
            <a:xfrm>
              <a:off x="9685931" y="2083591"/>
              <a:ext cx="2265658" cy="4086382"/>
            </a:xfrm>
            <a:prstGeom prst="roundRect">
              <a:avLst>
                <a:gd name="adj" fmla="val 356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>DỊCH VỤ MỞ RỘNG</a:t>
              </a:r>
              <a:endParaRPr lang="en-US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9953354" y="4853737"/>
              <a:ext cx="1784933" cy="548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SMS </a:t>
              </a:r>
              <a:r>
                <a:rPr lang="en-US" sz="1400" b="1" dirty="0" err="1">
                  <a:solidFill>
                    <a:srgbClr val="FF0000"/>
                  </a:solidFill>
                </a:rPr>
                <a:t>B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randname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9953354" y="5510106"/>
              <a:ext cx="1784933" cy="548640"/>
            </a:xfrm>
            <a:prstGeom prst="roundRect">
              <a:avLst>
                <a:gd name="adj" fmla="val 1222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dịch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vụ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khác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của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Viettel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0304251" y="2367341"/>
              <a:ext cx="1083139" cy="1083139"/>
              <a:chOff x="11192972" y="2056320"/>
              <a:chExt cx="2143125" cy="2143125"/>
            </a:xfrm>
          </p:grpSpPr>
          <p:sp>
            <p:nvSpPr>
              <p:cNvPr id="67" name="Isosceles Triangle 66"/>
              <p:cNvSpPr/>
              <p:nvPr/>
            </p:nvSpPr>
            <p:spPr>
              <a:xfrm rot="4915535">
                <a:off x="11626212" y="2427802"/>
                <a:ext cx="1777064" cy="140572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92972" y="2056320"/>
                <a:ext cx="2143125" cy="2143125"/>
              </a:xfrm>
              <a:prstGeom prst="rect">
                <a:avLst/>
              </a:prstGeom>
            </p:spPr>
          </p:pic>
        </p:grp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/>
            <a:srcRect t="4032" b="-409"/>
            <a:stretch/>
          </p:blipFill>
          <p:spPr>
            <a:xfrm>
              <a:off x="9953354" y="3510085"/>
              <a:ext cx="1784933" cy="577516"/>
            </a:xfrm>
            <a:prstGeom prst="round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354" y="4179290"/>
              <a:ext cx="1784933" cy="566716"/>
            </a:xfrm>
            <a:prstGeom prst="round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10248902" y="654995"/>
            <a:ext cx="1874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endParaRPr lang="en-US" dirty="0" smtClean="0"/>
          </a:p>
          <a:p>
            <a:pPr marL="222250" indent="-109538">
              <a:buFont typeface="Arial" panose="020B0604020202020204" pitchFamily="34" charset="0"/>
              <a:buChar char="•"/>
            </a:pPr>
            <a:r>
              <a:rPr lang="en-US" dirty="0" smtClean="0"/>
              <a:t>Smart phone</a:t>
            </a:r>
          </a:p>
          <a:p>
            <a:pPr marL="222250" indent="-109538">
              <a:buFont typeface="Arial" panose="020B0604020202020204" pitchFamily="34" charset="0"/>
              <a:buChar char="•"/>
            </a:pPr>
            <a:r>
              <a:rPr lang="en-US" dirty="0" smtClean="0"/>
              <a:t>Tablet</a:t>
            </a:r>
          </a:p>
          <a:p>
            <a:pPr marL="222250" indent="-109538">
              <a:buFont typeface="Arial" panose="020B0604020202020204" pitchFamily="34" charset="0"/>
              <a:buChar char="•"/>
            </a:pPr>
            <a:r>
              <a:rPr lang="en-US" dirty="0" smtClean="0"/>
              <a:t>PC /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"/>
          <a:srcRect t="28222"/>
          <a:stretch/>
        </p:blipFill>
        <p:spPr>
          <a:xfrm>
            <a:off x="-20754" y="3288632"/>
            <a:ext cx="12212754" cy="35693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7119D-AA11-47DD-ABB8-3BA576FB1CD5}"/>
              </a:ext>
            </a:extLst>
          </p:cNvPr>
          <p:cNvSpPr/>
          <p:nvPr/>
        </p:nvSpPr>
        <p:spPr>
          <a:xfrm>
            <a:off x="0" y="40342"/>
            <a:ext cx="4275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3. </a:t>
            </a:r>
            <a:r>
              <a:rPr lang="vi-VN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Ư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u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vượt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trội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vESS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8" name="Freeform 135">
            <a:extLst>
              <a:ext uri="{FF2B5EF4-FFF2-40B4-BE49-F238E27FC236}">
                <a16:creationId xmlns:a16="http://schemas.microsoft.com/office/drawing/2014/main" id="{08A8B420-BBBB-4348-BB0A-D9835E7B75AF}"/>
              </a:ext>
            </a:extLst>
          </p:cNvPr>
          <p:cNvSpPr>
            <a:spLocks noEditPoints="1"/>
          </p:cNvSpPr>
          <p:nvPr/>
        </p:nvSpPr>
        <p:spPr bwMode="auto">
          <a:xfrm>
            <a:off x="5356738" y="2781247"/>
            <a:ext cx="398854" cy="344090"/>
          </a:xfrm>
          <a:custGeom>
            <a:avLst/>
            <a:gdLst>
              <a:gd name="T0" fmla="*/ 783 w 903"/>
              <a:gd name="T1" fmla="*/ 533 h 903"/>
              <a:gd name="T2" fmla="*/ 853 w 903"/>
              <a:gd name="T3" fmla="*/ 505 h 903"/>
              <a:gd name="T4" fmla="*/ 853 w 903"/>
              <a:gd name="T5" fmla="*/ 580 h 903"/>
              <a:gd name="T6" fmla="*/ 435 w 903"/>
              <a:gd name="T7" fmla="*/ 504 h 903"/>
              <a:gd name="T8" fmla="*/ 376 w 903"/>
              <a:gd name="T9" fmla="*/ 392 h 903"/>
              <a:gd name="T10" fmla="*/ 435 w 903"/>
              <a:gd name="T11" fmla="*/ 280 h 903"/>
              <a:gd name="T12" fmla="*/ 564 w 903"/>
              <a:gd name="T13" fmla="*/ 267 h 903"/>
              <a:gd name="T14" fmla="*/ 644 w 903"/>
              <a:gd name="T15" fmla="*/ 365 h 903"/>
              <a:gd name="T16" fmla="*/ 607 w 903"/>
              <a:gd name="T17" fmla="*/ 488 h 903"/>
              <a:gd name="T18" fmla="*/ 65 w 903"/>
              <a:gd name="T19" fmla="*/ 873 h 903"/>
              <a:gd name="T20" fmla="*/ 37 w 903"/>
              <a:gd name="T21" fmla="*/ 803 h 903"/>
              <a:gd name="T22" fmla="*/ 112 w 903"/>
              <a:gd name="T23" fmla="*/ 803 h 903"/>
              <a:gd name="T24" fmla="*/ 84 w 903"/>
              <a:gd name="T25" fmla="*/ 873 h 903"/>
              <a:gd name="T26" fmla="*/ 873 w 903"/>
              <a:gd name="T27" fmla="*/ 76 h 903"/>
              <a:gd name="T28" fmla="*/ 810 w 903"/>
              <a:gd name="T29" fmla="*/ 117 h 903"/>
              <a:gd name="T30" fmla="*/ 796 w 903"/>
              <a:gd name="T31" fmla="*/ 44 h 903"/>
              <a:gd name="T32" fmla="*/ 559 w 903"/>
              <a:gd name="T33" fmla="*/ 860 h 903"/>
              <a:gd name="T34" fmla="*/ 485 w 903"/>
              <a:gd name="T35" fmla="*/ 846 h 903"/>
              <a:gd name="T36" fmla="*/ 526 w 903"/>
              <a:gd name="T37" fmla="*/ 783 h 903"/>
              <a:gd name="T38" fmla="*/ 65 w 903"/>
              <a:gd name="T39" fmla="*/ 255 h 903"/>
              <a:gd name="T40" fmla="*/ 37 w 903"/>
              <a:gd name="T41" fmla="*/ 186 h 903"/>
              <a:gd name="T42" fmla="*/ 112 w 903"/>
              <a:gd name="T43" fmla="*/ 186 h 903"/>
              <a:gd name="T44" fmla="*/ 84 w 903"/>
              <a:gd name="T45" fmla="*/ 255 h 903"/>
              <a:gd name="T46" fmla="*/ 768 w 903"/>
              <a:gd name="T47" fmla="*/ 498 h 903"/>
              <a:gd name="T48" fmla="*/ 662 w 903"/>
              <a:gd name="T49" fmla="*/ 322 h 903"/>
              <a:gd name="T50" fmla="*/ 843 w 903"/>
              <a:gd name="T51" fmla="*/ 149 h 903"/>
              <a:gd name="T52" fmla="*/ 896 w 903"/>
              <a:gd name="T53" fmla="*/ 105 h 903"/>
              <a:gd name="T54" fmla="*/ 890 w 903"/>
              <a:gd name="T55" fmla="*/ 33 h 903"/>
              <a:gd name="T56" fmla="*/ 828 w 903"/>
              <a:gd name="T57" fmla="*/ 0 h 903"/>
              <a:gd name="T58" fmla="*/ 765 w 903"/>
              <a:gd name="T59" fmla="*/ 33 h 903"/>
              <a:gd name="T60" fmla="*/ 765 w 903"/>
              <a:gd name="T61" fmla="*/ 117 h 903"/>
              <a:gd name="T62" fmla="*/ 500 w 903"/>
              <a:gd name="T63" fmla="*/ 226 h 903"/>
              <a:gd name="T64" fmla="*/ 399 w 903"/>
              <a:gd name="T65" fmla="*/ 272 h 903"/>
              <a:gd name="T66" fmla="*/ 149 w 903"/>
              <a:gd name="T67" fmla="*/ 196 h 903"/>
              <a:gd name="T68" fmla="*/ 104 w 903"/>
              <a:gd name="T69" fmla="*/ 142 h 903"/>
              <a:gd name="T70" fmla="*/ 33 w 903"/>
              <a:gd name="T71" fmla="*/ 149 h 903"/>
              <a:gd name="T72" fmla="*/ 0 w 903"/>
              <a:gd name="T73" fmla="*/ 211 h 903"/>
              <a:gd name="T74" fmla="*/ 33 w 903"/>
              <a:gd name="T75" fmla="*/ 274 h 903"/>
              <a:gd name="T76" fmla="*/ 110 w 903"/>
              <a:gd name="T77" fmla="*/ 278 h 903"/>
              <a:gd name="T78" fmla="*/ 346 w 903"/>
              <a:gd name="T79" fmla="*/ 407 h 903"/>
              <a:gd name="T80" fmla="*/ 96 w 903"/>
              <a:gd name="T81" fmla="*/ 756 h 903"/>
              <a:gd name="T82" fmla="*/ 21 w 903"/>
              <a:gd name="T83" fmla="*/ 776 h 903"/>
              <a:gd name="T84" fmla="*/ 1 w 903"/>
              <a:gd name="T85" fmla="*/ 843 h 903"/>
              <a:gd name="T86" fmla="*/ 46 w 903"/>
              <a:gd name="T87" fmla="*/ 898 h 903"/>
              <a:gd name="T88" fmla="*/ 117 w 903"/>
              <a:gd name="T89" fmla="*/ 890 h 903"/>
              <a:gd name="T90" fmla="*/ 150 w 903"/>
              <a:gd name="T91" fmla="*/ 828 h 903"/>
              <a:gd name="T92" fmla="*/ 467 w 903"/>
              <a:gd name="T93" fmla="*/ 551 h 903"/>
              <a:gd name="T94" fmla="*/ 469 w 903"/>
              <a:gd name="T95" fmla="*/ 781 h 903"/>
              <a:gd name="T96" fmla="*/ 452 w 903"/>
              <a:gd name="T97" fmla="*/ 843 h 903"/>
              <a:gd name="T98" fmla="*/ 498 w 903"/>
              <a:gd name="T99" fmla="*/ 898 h 903"/>
              <a:gd name="T100" fmla="*/ 568 w 903"/>
              <a:gd name="T101" fmla="*/ 890 h 903"/>
              <a:gd name="T102" fmla="*/ 602 w 903"/>
              <a:gd name="T103" fmla="*/ 828 h 903"/>
              <a:gd name="T104" fmla="*/ 565 w 903"/>
              <a:gd name="T105" fmla="*/ 764 h 903"/>
              <a:gd name="T106" fmla="*/ 620 w 903"/>
              <a:gd name="T107" fmla="*/ 516 h 903"/>
              <a:gd name="T108" fmla="*/ 758 w 903"/>
              <a:gd name="T109" fmla="*/ 572 h 903"/>
              <a:gd name="T110" fmla="*/ 812 w 903"/>
              <a:gd name="T111" fmla="*/ 616 h 903"/>
              <a:gd name="T112" fmla="*/ 880 w 903"/>
              <a:gd name="T113" fmla="*/ 595 h 903"/>
              <a:gd name="T114" fmla="*/ 901 w 903"/>
              <a:gd name="T115" fmla="*/ 528 h 903"/>
              <a:gd name="T116" fmla="*/ 857 w 903"/>
              <a:gd name="T117" fmla="*/ 47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3" h="903">
                <a:moveTo>
                  <a:pt x="828" y="588"/>
                </a:moveTo>
                <a:lnTo>
                  <a:pt x="818" y="587"/>
                </a:lnTo>
                <a:lnTo>
                  <a:pt x="810" y="584"/>
                </a:lnTo>
                <a:lnTo>
                  <a:pt x="802" y="580"/>
                </a:lnTo>
                <a:lnTo>
                  <a:pt x="796" y="574"/>
                </a:lnTo>
                <a:lnTo>
                  <a:pt x="790" y="567"/>
                </a:lnTo>
                <a:lnTo>
                  <a:pt x="786" y="560"/>
                </a:lnTo>
                <a:lnTo>
                  <a:pt x="783" y="551"/>
                </a:lnTo>
                <a:lnTo>
                  <a:pt x="783" y="543"/>
                </a:lnTo>
                <a:lnTo>
                  <a:pt x="783" y="533"/>
                </a:lnTo>
                <a:lnTo>
                  <a:pt x="786" y="525"/>
                </a:lnTo>
                <a:lnTo>
                  <a:pt x="790" y="517"/>
                </a:lnTo>
                <a:lnTo>
                  <a:pt x="796" y="511"/>
                </a:lnTo>
                <a:lnTo>
                  <a:pt x="802" y="505"/>
                </a:lnTo>
                <a:lnTo>
                  <a:pt x="810" y="501"/>
                </a:lnTo>
                <a:lnTo>
                  <a:pt x="818" y="498"/>
                </a:lnTo>
                <a:lnTo>
                  <a:pt x="828" y="498"/>
                </a:lnTo>
                <a:lnTo>
                  <a:pt x="836" y="498"/>
                </a:lnTo>
                <a:lnTo>
                  <a:pt x="845" y="501"/>
                </a:lnTo>
                <a:lnTo>
                  <a:pt x="853" y="505"/>
                </a:lnTo>
                <a:lnTo>
                  <a:pt x="859" y="511"/>
                </a:lnTo>
                <a:lnTo>
                  <a:pt x="864" y="517"/>
                </a:lnTo>
                <a:lnTo>
                  <a:pt x="869" y="525"/>
                </a:lnTo>
                <a:lnTo>
                  <a:pt x="872" y="533"/>
                </a:lnTo>
                <a:lnTo>
                  <a:pt x="873" y="543"/>
                </a:lnTo>
                <a:lnTo>
                  <a:pt x="872" y="551"/>
                </a:lnTo>
                <a:lnTo>
                  <a:pt x="869" y="560"/>
                </a:lnTo>
                <a:lnTo>
                  <a:pt x="865" y="567"/>
                </a:lnTo>
                <a:lnTo>
                  <a:pt x="859" y="574"/>
                </a:lnTo>
                <a:lnTo>
                  <a:pt x="853" y="580"/>
                </a:lnTo>
                <a:lnTo>
                  <a:pt x="845" y="584"/>
                </a:lnTo>
                <a:lnTo>
                  <a:pt x="836" y="587"/>
                </a:lnTo>
                <a:lnTo>
                  <a:pt x="828" y="588"/>
                </a:lnTo>
                <a:close/>
                <a:moveTo>
                  <a:pt x="511" y="528"/>
                </a:moveTo>
                <a:lnTo>
                  <a:pt x="498" y="527"/>
                </a:lnTo>
                <a:lnTo>
                  <a:pt x="484" y="525"/>
                </a:lnTo>
                <a:lnTo>
                  <a:pt x="471" y="521"/>
                </a:lnTo>
                <a:lnTo>
                  <a:pt x="459" y="517"/>
                </a:lnTo>
                <a:lnTo>
                  <a:pt x="447" y="511"/>
                </a:lnTo>
                <a:lnTo>
                  <a:pt x="435" y="504"/>
                </a:lnTo>
                <a:lnTo>
                  <a:pt x="426" y="497"/>
                </a:lnTo>
                <a:lnTo>
                  <a:pt x="416" y="488"/>
                </a:lnTo>
                <a:lnTo>
                  <a:pt x="406" y="478"/>
                </a:lnTo>
                <a:lnTo>
                  <a:pt x="399" y="468"/>
                </a:lnTo>
                <a:lnTo>
                  <a:pt x="392" y="456"/>
                </a:lnTo>
                <a:lnTo>
                  <a:pt x="387" y="444"/>
                </a:lnTo>
                <a:lnTo>
                  <a:pt x="382" y="432"/>
                </a:lnTo>
                <a:lnTo>
                  <a:pt x="378" y="420"/>
                </a:lnTo>
                <a:lnTo>
                  <a:pt x="376" y="406"/>
                </a:lnTo>
                <a:lnTo>
                  <a:pt x="376" y="392"/>
                </a:lnTo>
                <a:lnTo>
                  <a:pt x="376" y="378"/>
                </a:lnTo>
                <a:lnTo>
                  <a:pt x="378" y="365"/>
                </a:lnTo>
                <a:lnTo>
                  <a:pt x="382" y="352"/>
                </a:lnTo>
                <a:lnTo>
                  <a:pt x="387" y="339"/>
                </a:lnTo>
                <a:lnTo>
                  <a:pt x="392" y="327"/>
                </a:lnTo>
                <a:lnTo>
                  <a:pt x="399" y="317"/>
                </a:lnTo>
                <a:lnTo>
                  <a:pt x="406" y="306"/>
                </a:lnTo>
                <a:lnTo>
                  <a:pt x="416" y="296"/>
                </a:lnTo>
                <a:lnTo>
                  <a:pt x="426" y="288"/>
                </a:lnTo>
                <a:lnTo>
                  <a:pt x="435" y="280"/>
                </a:lnTo>
                <a:lnTo>
                  <a:pt x="447" y="273"/>
                </a:lnTo>
                <a:lnTo>
                  <a:pt x="459" y="267"/>
                </a:lnTo>
                <a:lnTo>
                  <a:pt x="471" y="263"/>
                </a:lnTo>
                <a:lnTo>
                  <a:pt x="484" y="260"/>
                </a:lnTo>
                <a:lnTo>
                  <a:pt x="498" y="258"/>
                </a:lnTo>
                <a:lnTo>
                  <a:pt x="511" y="257"/>
                </a:lnTo>
                <a:lnTo>
                  <a:pt x="525" y="258"/>
                </a:lnTo>
                <a:lnTo>
                  <a:pt x="538" y="260"/>
                </a:lnTo>
                <a:lnTo>
                  <a:pt x="551" y="263"/>
                </a:lnTo>
                <a:lnTo>
                  <a:pt x="564" y="267"/>
                </a:lnTo>
                <a:lnTo>
                  <a:pt x="576" y="273"/>
                </a:lnTo>
                <a:lnTo>
                  <a:pt x="587" y="280"/>
                </a:lnTo>
                <a:lnTo>
                  <a:pt x="597" y="288"/>
                </a:lnTo>
                <a:lnTo>
                  <a:pt x="607" y="296"/>
                </a:lnTo>
                <a:lnTo>
                  <a:pt x="615" y="306"/>
                </a:lnTo>
                <a:lnTo>
                  <a:pt x="624" y="317"/>
                </a:lnTo>
                <a:lnTo>
                  <a:pt x="630" y="327"/>
                </a:lnTo>
                <a:lnTo>
                  <a:pt x="636" y="339"/>
                </a:lnTo>
                <a:lnTo>
                  <a:pt x="640" y="352"/>
                </a:lnTo>
                <a:lnTo>
                  <a:pt x="644" y="365"/>
                </a:lnTo>
                <a:lnTo>
                  <a:pt x="647" y="378"/>
                </a:lnTo>
                <a:lnTo>
                  <a:pt x="647" y="392"/>
                </a:lnTo>
                <a:lnTo>
                  <a:pt x="647" y="406"/>
                </a:lnTo>
                <a:lnTo>
                  <a:pt x="644" y="420"/>
                </a:lnTo>
                <a:lnTo>
                  <a:pt x="640" y="432"/>
                </a:lnTo>
                <a:lnTo>
                  <a:pt x="636" y="444"/>
                </a:lnTo>
                <a:lnTo>
                  <a:pt x="630" y="456"/>
                </a:lnTo>
                <a:lnTo>
                  <a:pt x="624" y="468"/>
                </a:lnTo>
                <a:lnTo>
                  <a:pt x="615" y="478"/>
                </a:lnTo>
                <a:lnTo>
                  <a:pt x="607" y="488"/>
                </a:lnTo>
                <a:lnTo>
                  <a:pt x="597" y="497"/>
                </a:lnTo>
                <a:lnTo>
                  <a:pt x="587" y="504"/>
                </a:lnTo>
                <a:lnTo>
                  <a:pt x="576" y="511"/>
                </a:lnTo>
                <a:lnTo>
                  <a:pt x="564" y="517"/>
                </a:lnTo>
                <a:lnTo>
                  <a:pt x="551" y="521"/>
                </a:lnTo>
                <a:lnTo>
                  <a:pt x="538" y="525"/>
                </a:lnTo>
                <a:lnTo>
                  <a:pt x="525" y="527"/>
                </a:lnTo>
                <a:lnTo>
                  <a:pt x="511" y="528"/>
                </a:lnTo>
                <a:close/>
                <a:moveTo>
                  <a:pt x="75" y="873"/>
                </a:moveTo>
                <a:lnTo>
                  <a:pt x="65" y="873"/>
                </a:lnTo>
                <a:lnTo>
                  <a:pt x="58" y="870"/>
                </a:lnTo>
                <a:lnTo>
                  <a:pt x="49" y="866"/>
                </a:lnTo>
                <a:lnTo>
                  <a:pt x="43" y="860"/>
                </a:lnTo>
                <a:lnTo>
                  <a:pt x="37" y="854"/>
                </a:lnTo>
                <a:lnTo>
                  <a:pt x="33" y="846"/>
                </a:lnTo>
                <a:lnTo>
                  <a:pt x="31" y="838"/>
                </a:lnTo>
                <a:lnTo>
                  <a:pt x="30" y="828"/>
                </a:lnTo>
                <a:lnTo>
                  <a:pt x="31" y="819"/>
                </a:lnTo>
                <a:lnTo>
                  <a:pt x="33" y="811"/>
                </a:lnTo>
                <a:lnTo>
                  <a:pt x="37" y="803"/>
                </a:lnTo>
                <a:lnTo>
                  <a:pt x="43" y="796"/>
                </a:lnTo>
                <a:lnTo>
                  <a:pt x="49" y="791"/>
                </a:lnTo>
                <a:lnTo>
                  <a:pt x="58" y="786"/>
                </a:lnTo>
                <a:lnTo>
                  <a:pt x="65" y="784"/>
                </a:lnTo>
                <a:lnTo>
                  <a:pt x="75" y="783"/>
                </a:lnTo>
                <a:lnTo>
                  <a:pt x="84" y="784"/>
                </a:lnTo>
                <a:lnTo>
                  <a:pt x="92" y="787"/>
                </a:lnTo>
                <a:lnTo>
                  <a:pt x="100" y="791"/>
                </a:lnTo>
                <a:lnTo>
                  <a:pt x="107" y="797"/>
                </a:lnTo>
                <a:lnTo>
                  <a:pt x="112" y="803"/>
                </a:lnTo>
                <a:lnTo>
                  <a:pt x="117" y="811"/>
                </a:lnTo>
                <a:lnTo>
                  <a:pt x="119" y="819"/>
                </a:lnTo>
                <a:lnTo>
                  <a:pt x="120" y="828"/>
                </a:lnTo>
                <a:lnTo>
                  <a:pt x="119" y="838"/>
                </a:lnTo>
                <a:lnTo>
                  <a:pt x="117" y="846"/>
                </a:lnTo>
                <a:lnTo>
                  <a:pt x="112" y="854"/>
                </a:lnTo>
                <a:lnTo>
                  <a:pt x="107" y="860"/>
                </a:lnTo>
                <a:lnTo>
                  <a:pt x="100" y="866"/>
                </a:lnTo>
                <a:lnTo>
                  <a:pt x="92" y="870"/>
                </a:lnTo>
                <a:lnTo>
                  <a:pt x="84" y="873"/>
                </a:lnTo>
                <a:lnTo>
                  <a:pt x="75" y="873"/>
                </a:lnTo>
                <a:close/>
                <a:moveTo>
                  <a:pt x="828" y="30"/>
                </a:moveTo>
                <a:lnTo>
                  <a:pt x="836" y="31"/>
                </a:lnTo>
                <a:lnTo>
                  <a:pt x="845" y="35"/>
                </a:lnTo>
                <a:lnTo>
                  <a:pt x="853" y="39"/>
                </a:lnTo>
                <a:lnTo>
                  <a:pt x="859" y="44"/>
                </a:lnTo>
                <a:lnTo>
                  <a:pt x="864" y="51"/>
                </a:lnTo>
                <a:lnTo>
                  <a:pt x="869" y="58"/>
                </a:lnTo>
                <a:lnTo>
                  <a:pt x="872" y="67"/>
                </a:lnTo>
                <a:lnTo>
                  <a:pt x="873" y="76"/>
                </a:lnTo>
                <a:lnTo>
                  <a:pt x="872" y="85"/>
                </a:lnTo>
                <a:lnTo>
                  <a:pt x="869" y="94"/>
                </a:lnTo>
                <a:lnTo>
                  <a:pt x="865" y="101"/>
                </a:lnTo>
                <a:lnTo>
                  <a:pt x="859" y="107"/>
                </a:lnTo>
                <a:lnTo>
                  <a:pt x="853" y="113"/>
                </a:lnTo>
                <a:lnTo>
                  <a:pt x="845" y="117"/>
                </a:lnTo>
                <a:lnTo>
                  <a:pt x="836" y="120"/>
                </a:lnTo>
                <a:lnTo>
                  <a:pt x="828" y="121"/>
                </a:lnTo>
                <a:lnTo>
                  <a:pt x="818" y="120"/>
                </a:lnTo>
                <a:lnTo>
                  <a:pt x="810" y="117"/>
                </a:lnTo>
                <a:lnTo>
                  <a:pt x="802" y="113"/>
                </a:lnTo>
                <a:lnTo>
                  <a:pt x="796" y="107"/>
                </a:lnTo>
                <a:lnTo>
                  <a:pt x="790" y="101"/>
                </a:lnTo>
                <a:lnTo>
                  <a:pt x="786" y="94"/>
                </a:lnTo>
                <a:lnTo>
                  <a:pt x="783" y="85"/>
                </a:lnTo>
                <a:lnTo>
                  <a:pt x="783" y="76"/>
                </a:lnTo>
                <a:lnTo>
                  <a:pt x="783" y="67"/>
                </a:lnTo>
                <a:lnTo>
                  <a:pt x="786" y="58"/>
                </a:lnTo>
                <a:lnTo>
                  <a:pt x="790" y="51"/>
                </a:lnTo>
                <a:lnTo>
                  <a:pt x="796" y="44"/>
                </a:lnTo>
                <a:lnTo>
                  <a:pt x="802" y="39"/>
                </a:lnTo>
                <a:lnTo>
                  <a:pt x="810" y="35"/>
                </a:lnTo>
                <a:lnTo>
                  <a:pt x="818" y="31"/>
                </a:lnTo>
                <a:lnTo>
                  <a:pt x="828" y="30"/>
                </a:lnTo>
                <a:lnTo>
                  <a:pt x="828" y="30"/>
                </a:lnTo>
                <a:close/>
                <a:moveTo>
                  <a:pt x="572" y="828"/>
                </a:moveTo>
                <a:lnTo>
                  <a:pt x="570" y="838"/>
                </a:lnTo>
                <a:lnTo>
                  <a:pt x="568" y="846"/>
                </a:lnTo>
                <a:lnTo>
                  <a:pt x="564" y="854"/>
                </a:lnTo>
                <a:lnTo>
                  <a:pt x="559" y="860"/>
                </a:lnTo>
                <a:lnTo>
                  <a:pt x="551" y="866"/>
                </a:lnTo>
                <a:lnTo>
                  <a:pt x="544" y="870"/>
                </a:lnTo>
                <a:lnTo>
                  <a:pt x="535" y="873"/>
                </a:lnTo>
                <a:lnTo>
                  <a:pt x="526" y="873"/>
                </a:lnTo>
                <a:lnTo>
                  <a:pt x="517" y="873"/>
                </a:lnTo>
                <a:lnTo>
                  <a:pt x="509" y="870"/>
                </a:lnTo>
                <a:lnTo>
                  <a:pt x="501" y="866"/>
                </a:lnTo>
                <a:lnTo>
                  <a:pt x="494" y="860"/>
                </a:lnTo>
                <a:lnTo>
                  <a:pt x="489" y="854"/>
                </a:lnTo>
                <a:lnTo>
                  <a:pt x="485" y="846"/>
                </a:lnTo>
                <a:lnTo>
                  <a:pt x="482" y="838"/>
                </a:lnTo>
                <a:lnTo>
                  <a:pt x="481" y="828"/>
                </a:lnTo>
                <a:lnTo>
                  <a:pt x="482" y="819"/>
                </a:lnTo>
                <a:lnTo>
                  <a:pt x="485" y="811"/>
                </a:lnTo>
                <a:lnTo>
                  <a:pt x="489" y="803"/>
                </a:lnTo>
                <a:lnTo>
                  <a:pt x="494" y="796"/>
                </a:lnTo>
                <a:lnTo>
                  <a:pt x="501" y="791"/>
                </a:lnTo>
                <a:lnTo>
                  <a:pt x="509" y="786"/>
                </a:lnTo>
                <a:lnTo>
                  <a:pt x="517" y="784"/>
                </a:lnTo>
                <a:lnTo>
                  <a:pt x="526" y="783"/>
                </a:lnTo>
                <a:lnTo>
                  <a:pt x="535" y="784"/>
                </a:lnTo>
                <a:lnTo>
                  <a:pt x="544" y="787"/>
                </a:lnTo>
                <a:lnTo>
                  <a:pt x="551" y="791"/>
                </a:lnTo>
                <a:lnTo>
                  <a:pt x="559" y="797"/>
                </a:lnTo>
                <a:lnTo>
                  <a:pt x="564" y="803"/>
                </a:lnTo>
                <a:lnTo>
                  <a:pt x="568" y="811"/>
                </a:lnTo>
                <a:lnTo>
                  <a:pt x="570" y="819"/>
                </a:lnTo>
                <a:lnTo>
                  <a:pt x="572" y="828"/>
                </a:lnTo>
                <a:close/>
                <a:moveTo>
                  <a:pt x="75" y="257"/>
                </a:moveTo>
                <a:lnTo>
                  <a:pt x="65" y="255"/>
                </a:lnTo>
                <a:lnTo>
                  <a:pt x="58" y="253"/>
                </a:lnTo>
                <a:lnTo>
                  <a:pt x="49" y="249"/>
                </a:lnTo>
                <a:lnTo>
                  <a:pt x="43" y="244"/>
                </a:lnTo>
                <a:lnTo>
                  <a:pt x="37" y="236"/>
                </a:lnTo>
                <a:lnTo>
                  <a:pt x="33" y="229"/>
                </a:lnTo>
                <a:lnTo>
                  <a:pt x="31" y="220"/>
                </a:lnTo>
                <a:lnTo>
                  <a:pt x="30" y="211"/>
                </a:lnTo>
                <a:lnTo>
                  <a:pt x="31" y="202"/>
                </a:lnTo>
                <a:lnTo>
                  <a:pt x="33" y="193"/>
                </a:lnTo>
                <a:lnTo>
                  <a:pt x="37" y="186"/>
                </a:lnTo>
                <a:lnTo>
                  <a:pt x="43" y="179"/>
                </a:lnTo>
                <a:lnTo>
                  <a:pt x="49" y="174"/>
                </a:lnTo>
                <a:lnTo>
                  <a:pt x="58" y="170"/>
                </a:lnTo>
                <a:lnTo>
                  <a:pt x="65" y="168"/>
                </a:lnTo>
                <a:lnTo>
                  <a:pt x="75" y="166"/>
                </a:lnTo>
                <a:lnTo>
                  <a:pt x="84" y="168"/>
                </a:lnTo>
                <a:lnTo>
                  <a:pt x="92" y="170"/>
                </a:lnTo>
                <a:lnTo>
                  <a:pt x="100" y="174"/>
                </a:lnTo>
                <a:lnTo>
                  <a:pt x="107" y="179"/>
                </a:lnTo>
                <a:lnTo>
                  <a:pt x="112" y="186"/>
                </a:lnTo>
                <a:lnTo>
                  <a:pt x="117" y="193"/>
                </a:lnTo>
                <a:lnTo>
                  <a:pt x="119" y="202"/>
                </a:lnTo>
                <a:lnTo>
                  <a:pt x="120" y="211"/>
                </a:lnTo>
                <a:lnTo>
                  <a:pt x="119" y="220"/>
                </a:lnTo>
                <a:lnTo>
                  <a:pt x="117" y="229"/>
                </a:lnTo>
                <a:lnTo>
                  <a:pt x="112" y="236"/>
                </a:lnTo>
                <a:lnTo>
                  <a:pt x="107" y="244"/>
                </a:lnTo>
                <a:lnTo>
                  <a:pt x="100" y="249"/>
                </a:lnTo>
                <a:lnTo>
                  <a:pt x="92" y="253"/>
                </a:lnTo>
                <a:lnTo>
                  <a:pt x="84" y="255"/>
                </a:lnTo>
                <a:lnTo>
                  <a:pt x="75" y="257"/>
                </a:lnTo>
                <a:close/>
                <a:moveTo>
                  <a:pt x="828" y="467"/>
                </a:moveTo>
                <a:lnTo>
                  <a:pt x="818" y="468"/>
                </a:lnTo>
                <a:lnTo>
                  <a:pt x="810" y="469"/>
                </a:lnTo>
                <a:lnTo>
                  <a:pt x="801" y="472"/>
                </a:lnTo>
                <a:lnTo>
                  <a:pt x="794" y="475"/>
                </a:lnTo>
                <a:lnTo>
                  <a:pt x="786" y="480"/>
                </a:lnTo>
                <a:lnTo>
                  <a:pt x="780" y="485"/>
                </a:lnTo>
                <a:lnTo>
                  <a:pt x="773" y="490"/>
                </a:lnTo>
                <a:lnTo>
                  <a:pt x="768" y="498"/>
                </a:lnTo>
                <a:lnTo>
                  <a:pt x="667" y="450"/>
                </a:lnTo>
                <a:lnTo>
                  <a:pt x="671" y="436"/>
                </a:lnTo>
                <a:lnTo>
                  <a:pt x="674" y="422"/>
                </a:lnTo>
                <a:lnTo>
                  <a:pt x="677" y="407"/>
                </a:lnTo>
                <a:lnTo>
                  <a:pt x="677" y="392"/>
                </a:lnTo>
                <a:lnTo>
                  <a:pt x="677" y="377"/>
                </a:lnTo>
                <a:lnTo>
                  <a:pt x="674" y="363"/>
                </a:lnTo>
                <a:lnTo>
                  <a:pt x="671" y="349"/>
                </a:lnTo>
                <a:lnTo>
                  <a:pt x="667" y="335"/>
                </a:lnTo>
                <a:lnTo>
                  <a:pt x="662" y="322"/>
                </a:lnTo>
                <a:lnTo>
                  <a:pt x="654" y="309"/>
                </a:lnTo>
                <a:lnTo>
                  <a:pt x="647" y="297"/>
                </a:lnTo>
                <a:lnTo>
                  <a:pt x="638" y="285"/>
                </a:lnTo>
                <a:lnTo>
                  <a:pt x="786" y="139"/>
                </a:lnTo>
                <a:lnTo>
                  <a:pt x="796" y="144"/>
                </a:lnTo>
                <a:lnTo>
                  <a:pt x="805" y="148"/>
                </a:lnTo>
                <a:lnTo>
                  <a:pt x="816" y="150"/>
                </a:lnTo>
                <a:lnTo>
                  <a:pt x="828" y="151"/>
                </a:lnTo>
                <a:lnTo>
                  <a:pt x="835" y="150"/>
                </a:lnTo>
                <a:lnTo>
                  <a:pt x="843" y="149"/>
                </a:lnTo>
                <a:lnTo>
                  <a:pt x="849" y="148"/>
                </a:lnTo>
                <a:lnTo>
                  <a:pt x="857" y="145"/>
                </a:lnTo>
                <a:lnTo>
                  <a:pt x="863" y="142"/>
                </a:lnTo>
                <a:lnTo>
                  <a:pt x="870" y="139"/>
                </a:lnTo>
                <a:lnTo>
                  <a:pt x="875" y="134"/>
                </a:lnTo>
                <a:lnTo>
                  <a:pt x="880" y="129"/>
                </a:lnTo>
                <a:lnTo>
                  <a:pt x="886" y="124"/>
                </a:lnTo>
                <a:lnTo>
                  <a:pt x="890" y="118"/>
                </a:lnTo>
                <a:lnTo>
                  <a:pt x="893" y="112"/>
                </a:lnTo>
                <a:lnTo>
                  <a:pt x="896" y="105"/>
                </a:lnTo>
                <a:lnTo>
                  <a:pt x="900" y="98"/>
                </a:lnTo>
                <a:lnTo>
                  <a:pt x="901" y="91"/>
                </a:lnTo>
                <a:lnTo>
                  <a:pt x="902" y="84"/>
                </a:lnTo>
                <a:lnTo>
                  <a:pt x="903" y="76"/>
                </a:lnTo>
                <a:lnTo>
                  <a:pt x="902" y="68"/>
                </a:lnTo>
                <a:lnTo>
                  <a:pt x="901" y="60"/>
                </a:lnTo>
                <a:lnTo>
                  <a:pt x="900" y="54"/>
                </a:lnTo>
                <a:lnTo>
                  <a:pt x="896" y="46"/>
                </a:lnTo>
                <a:lnTo>
                  <a:pt x="893" y="40"/>
                </a:lnTo>
                <a:lnTo>
                  <a:pt x="890" y="33"/>
                </a:lnTo>
                <a:lnTo>
                  <a:pt x="886" y="28"/>
                </a:lnTo>
                <a:lnTo>
                  <a:pt x="880" y="23"/>
                </a:lnTo>
                <a:lnTo>
                  <a:pt x="875" y="17"/>
                </a:lnTo>
                <a:lnTo>
                  <a:pt x="870" y="13"/>
                </a:lnTo>
                <a:lnTo>
                  <a:pt x="863" y="10"/>
                </a:lnTo>
                <a:lnTo>
                  <a:pt x="857" y="7"/>
                </a:lnTo>
                <a:lnTo>
                  <a:pt x="849" y="5"/>
                </a:lnTo>
                <a:lnTo>
                  <a:pt x="843" y="2"/>
                </a:lnTo>
                <a:lnTo>
                  <a:pt x="835" y="1"/>
                </a:lnTo>
                <a:lnTo>
                  <a:pt x="828" y="0"/>
                </a:lnTo>
                <a:lnTo>
                  <a:pt x="819" y="1"/>
                </a:lnTo>
                <a:lnTo>
                  <a:pt x="812" y="2"/>
                </a:lnTo>
                <a:lnTo>
                  <a:pt x="805" y="5"/>
                </a:lnTo>
                <a:lnTo>
                  <a:pt x="798" y="7"/>
                </a:lnTo>
                <a:lnTo>
                  <a:pt x="791" y="10"/>
                </a:lnTo>
                <a:lnTo>
                  <a:pt x="785" y="13"/>
                </a:lnTo>
                <a:lnTo>
                  <a:pt x="780" y="17"/>
                </a:lnTo>
                <a:lnTo>
                  <a:pt x="774" y="23"/>
                </a:lnTo>
                <a:lnTo>
                  <a:pt x="769" y="28"/>
                </a:lnTo>
                <a:lnTo>
                  <a:pt x="765" y="33"/>
                </a:lnTo>
                <a:lnTo>
                  <a:pt x="761" y="40"/>
                </a:lnTo>
                <a:lnTo>
                  <a:pt x="758" y="46"/>
                </a:lnTo>
                <a:lnTo>
                  <a:pt x="756" y="54"/>
                </a:lnTo>
                <a:lnTo>
                  <a:pt x="754" y="60"/>
                </a:lnTo>
                <a:lnTo>
                  <a:pt x="753" y="68"/>
                </a:lnTo>
                <a:lnTo>
                  <a:pt x="752" y="76"/>
                </a:lnTo>
                <a:lnTo>
                  <a:pt x="753" y="87"/>
                </a:lnTo>
                <a:lnTo>
                  <a:pt x="756" y="98"/>
                </a:lnTo>
                <a:lnTo>
                  <a:pt x="759" y="107"/>
                </a:lnTo>
                <a:lnTo>
                  <a:pt x="765" y="117"/>
                </a:lnTo>
                <a:lnTo>
                  <a:pt x="618" y="265"/>
                </a:lnTo>
                <a:lnTo>
                  <a:pt x="606" y="257"/>
                </a:lnTo>
                <a:lnTo>
                  <a:pt x="594" y="249"/>
                </a:lnTo>
                <a:lnTo>
                  <a:pt x="581" y="243"/>
                </a:lnTo>
                <a:lnTo>
                  <a:pt x="568" y="236"/>
                </a:lnTo>
                <a:lnTo>
                  <a:pt x="554" y="232"/>
                </a:lnTo>
                <a:lnTo>
                  <a:pt x="540" y="229"/>
                </a:lnTo>
                <a:lnTo>
                  <a:pt x="526" y="228"/>
                </a:lnTo>
                <a:lnTo>
                  <a:pt x="511" y="226"/>
                </a:lnTo>
                <a:lnTo>
                  <a:pt x="500" y="226"/>
                </a:lnTo>
                <a:lnTo>
                  <a:pt x="488" y="228"/>
                </a:lnTo>
                <a:lnTo>
                  <a:pt x="476" y="230"/>
                </a:lnTo>
                <a:lnTo>
                  <a:pt x="465" y="233"/>
                </a:lnTo>
                <a:lnTo>
                  <a:pt x="455" y="236"/>
                </a:lnTo>
                <a:lnTo>
                  <a:pt x="444" y="240"/>
                </a:lnTo>
                <a:lnTo>
                  <a:pt x="434" y="246"/>
                </a:lnTo>
                <a:lnTo>
                  <a:pt x="425" y="251"/>
                </a:lnTo>
                <a:lnTo>
                  <a:pt x="415" y="258"/>
                </a:lnTo>
                <a:lnTo>
                  <a:pt x="406" y="264"/>
                </a:lnTo>
                <a:lnTo>
                  <a:pt x="399" y="272"/>
                </a:lnTo>
                <a:lnTo>
                  <a:pt x="390" y="279"/>
                </a:lnTo>
                <a:lnTo>
                  <a:pt x="383" y="288"/>
                </a:lnTo>
                <a:lnTo>
                  <a:pt x="376" y="296"/>
                </a:lnTo>
                <a:lnTo>
                  <a:pt x="370" y="306"/>
                </a:lnTo>
                <a:lnTo>
                  <a:pt x="365" y="315"/>
                </a:lnTo>
                <a:lnTo>
                  <a:pt x="149" y="225"/>
                </a:lnTo>
                <a:lnTo>
                  <a:pt x="150" y="219"/>
                </a:lnTo>
                <a:lnTo>
                  <a:pt x="150" y="211"/>
                </a:lnTo>
                <a:lnTo>
                  <a:pt x="150" y="204"/>
                </a:lnTo>
                <a:lnTo>
                  <a:pt x="149" y="196"/>
                </a:lnTo>
                <a:lnTo>
                  <a:pt x="147" y="189"/>
                </a:lnTo>
                <a:lnTo>
                  <a:pt x="145" y="183"/>
                </a:lnTo>
                <a:lnTo>
                  <a:pt x="141" y="175"/>
                </a:lnTo>
                <a:lnTo>
                  <a:pt x="137" y="170"/>
                </a:lnTo>
                <a:lnTo>
                  <a:pt x="133" y="163"/>
                </a:lnTo>
                <a:lnTo>
                  <a:pt x="127" y="158"/>
                </a:lnTo>
                <a:lnTo>
                  <a:pt x="122" y="154"/>
                </a:lnTo>
                <a:lnTo>
                  <a:pt x="117" y="149"/>
                </a:lnTo>
                <a:lnTo>
                  <a:pt x="110" y="145"/>
                </a:lnTo>
                <a:lnTo>
                  <a:pt x="104" y="142"/>
                </a:lnTo>
                <a:lnTo>
                  <a:pt x="97" y="140"/>
                </a:lnTo>
                <a:lnTo>
                  <a:pt x="90" y="137"/>
                </a:lnTo>
                <a:lnTo>
                  <a:pt x="82" y="136"/>
                </a:lnTo>
                <a:lnTo>
                  <a:pt x="75" y="136"/>
                </a:lnTo>
                <a:lnTo>
                  <a:pt x="67" y="136"/>
                </a:lnTo>
                <a:lnTo>
                  <a:pt x="60" y="137"/>
                </a:lnTo>
                <a:lnTo>
                  <a:pt x="52" y="140"/>
                </a:lnTo>
                <a:lnTo>
                  <a:pt x="46" y="142"/>
                </a:lnTo>
                <a:lnTo>
                  <a:pt x="38" y="145"/>
                </a:lnTo>
                <a:lnTo>
                  <a:pt x="33" y="149"/>
                </a:lnTo>
                <a:lnTo>
                  <a:pt x="27" y="154"/>
                </a:lnTo>
                <a:lnTo>
                  <a:pt x="21" y="158"/>
                </a:lnTo>
                <a:lnTo>
                  <a:pt x="17" y="163"/>
                </a:lnTo>
                <a:lnTo>
                  <a:pt x="13" y="170"/>
                </a:lnTo>
                <a:lnTo>
                  <a:pt x="8" y="175"/>
                </a:lnTo>
                <a:lnTo>
                  <a:pt x="5" y="183"/>
                </a:lnTo>
                <a:lnTo>
                  <a:pt x="3" y="189"/>
                </a:lnTo>
                <a:lnTo>
                  <a:pt x="1" y="196"/>
                </a:lnTo>
                <a:lnTo>
                  <a:pt x="0" y="204"/>
                </a:lnTo>
                <a:lnTo>
                  <a:pt x="0" y="211"/>
                </a:lnTo>
                <a:lnTo>
                  <a:pt x="0" y="219"/>
                </a:lnTo>
                <a:lnTo>
                  <a:pt x="1" y="226"/>
                </a:lnTo>
                <a:lnTo>
                  <a:pt x="3" y="234"/>
                </a:lnTo>
                <a:lnTo>
                  <a:pt x="5" y="240"/>
                </a:lnTo>
                <a:lnTo>
                  <a:pt x="8" y="247"/>
                </a:lnTo>
                <a:lnTo>
                  <a:pt x="13" y="253"/>
                </a:lnTo>
                <a:lnTo>
                  <a:pt x="17" y="259"/>
                </a:lnTo>
                <a:lnTo>
                  <a:pt x="21" y="264"/>
                </a:lnTo>
                <a:lnTo>
                  <a:pt x="27" y="269"/>
                </a:lnTo>
                <a:lnTo>
                  <a:pt x="33" y="274"/>
                </a:lnTo>
                <a:lnTo>
                  <a:pt x="38" y="278"/>
                </a:lnTo>
                <a:lnTo>
                  <a:pt x="46" y="281"/>
                </a:lnTo>
                <a:lnTo>
                  <a:pt x="52" y="283"/>
                </a:lnTo>
                <a:lnTo>
                  <a:pt x="60" y="285"/>
                </a:lnTo>
                <a:lnTo>
                  <a:pt x="67" y="287"/>
                </a:lnTo>
                <a:lnTo>
                  <a:pt x="75" y="287"/>
                </a:lnTo>
                <a:lnTo>
                  <a:pt x="85" y="285"/>
                </a:lnTo>
                <a:lnTo>
                  <a:pt x="93" y="284"/>
                </a:lnTo>
                <a:lnTo>
                  <a:pt x="103" y="281"/>
                </a:lnTo>
                <a:lnTo>
                  <a:pt x="110" y="278"/>
                </a:lnTo>
                <a:lnTo>
                  <a:pt x="118" y="273"/>
                </a:lnTo>
                <a:lnTo>
                  <a:pt x="125" y="267"/>
                </a:lnTo>
                <a:lnTo>
                  <a:pt x="132" y="261"/>
                </a:lnTo>
                <a:lnTo>
                  <a:pt x="137" y="253"/>
                </a:lnTo>
                <a:lnTo>
                  <a:pt x="353" y="342"/>
                </a:lnTo>
                <a:lnTo>
                  <a:pt x="350" y="354"/>
                </a:lnTo>
                <a:lnTo>
                  <a:pt x="347" y="367"/>
                </a:lnTo>
                <a:lnTo>
                  <a:pt x="346" y="379"/>
                </a:lnTo>
                <a:lnTo>
                  <a:pt x="345" y="392"/>
                </a:lnTo>
                <a:lnTo>
                  <a:pt x="346" y="407"/>
                </a:lnTo>
                <a:lnTo>
                  <a:pt x="348" y="422"/>
                </a:lnTo>
                <a:lnTo>
                  <a:pt x="352" y="436"/>
                </a:lnTo>
                <a:lnTo>
                  <a:pt x="356" y="450"/>
                </a:lnTo>
                <a:lnTo>
                  <a:pt x="361" y="462"/>
                </a:lnTo>
                <a:lnTo>
                  <a:pt x="368" y="474"/>
                </a:lnTo>
                <a:lnTo>
                  <a:pt x="375" y="487"/>
                </a:lnTo>
                <a:lnTo>
                  <a:pt x="384" y="498"/>
                </a:lnTo>
                <a:lnTo>
                  <a:pt x="116" y="766"/>
                </a:lnTo>
                <a:lnTo>
                  <a:pt x="107" y="761"/>
                </a:lnTo>
                <a:lnTo>
                  <a:pt x="96" y="756"/>
                </a:lnTo>
                <a:lnTo>
                  <a:pt x="86" y="754"/>
                </a:lnTo>
                <a:lnTo>
                  <a:pt x="75" y="753"/>
                </a:lnTo>
                <a:lnTo>
                  <a:pt x="67" y="753"/>
                </a:lnTo>
                <a:lnTo>
                  <a:pt x="60" y="755"/>
                </a:lnTo>
                <a:lnTo>
                  <a:pt x="52" y="756"/>
                </a:lnTo>
                <a:lnTo>
                  <a:pt x="46" y="759"/>
                </a:lnTo>
                <a:lnTo>
                  <a:pt x="38" y="763"/>
                </a:lnTo>
                <a:lnTo>
                  <a:pt x="33" y="766"/>
                </a:lnTo>
                <a:lnTo>
                  <a:pt x="27" y="770"/>
                </a:lnTo>
                <a:lnTo>
                  <a:pt x="21" y="776"/>
                </a:lnTo>
                <a:lnTo>
                  <a:pt x="17" y="781"/>
                </a:lnTo>
                <a:lnTo>
                  <a:pt x="13" y="786"/>
                </a:lnTo>
                <a:lnTo>
                  <a:pt x="8" y="793"/>
                </a:lnTo>
                <a:lnTo>
                  <a:pt x="5" y="799"/>
                </a:lnTo>
                <a:lnTo>
                  <a:pt x="3" y="806"/>
                </a:lnTo>
                <a:lnTo>
                  <a:pt x="1" y="813"/>
                </a:lnTo>
                <a:lnTo>
                  <a:pt x="0" y="821"/>
                </a:lnTo>
                <a:lnTo>
                  <a:pt x="0" y="828"/>
                </a:lnTo>
                <a:lnTo>
                  <a:pt x="0" y="836"/>
                </a:lnTo>
                <a:lnTo>
                  <a:pt x="1" y="843"/>
                </a:lnTo>
                <a:lnTo>
                  <a:pt x="3" y="851"/>
                </a:lnTo>
                <a:lnTo>
                  <a:pt x="5" y="858"/>
                </a:lnTo>
                <a:lnTo>
                  <a:pt x="8" y="865"/>
                </a:lnTo>
                <a:lnTo>
                  <a:pt x="13" y="870"/>
                </a:lnTo>
                <a:lnTo>
                  <a:pt x="17" y="876"/>
                </a:lnTo>
                <a:lnTo>
                  <a:pt x="21" y="882"/>
                </a:lnTo>
                <a:lnTo>
                  <a:pt x="27" y="886"/>
                </a:lnTo>
                <a:lnTo>
                  <a:pt x="33" y="890"/>
                </a:lnTo>
                <a:lnTo>
                  <a:pt x="38" y="895"/>
                </a:lnTo>
                <a:lnTo>
                  <a:pt x="46" y="898"/>
                </a:lnTo>
                <a:lnTo>
                  <a:pt x="52" y="900"/>
                </a:lnTo>
                <a:lnTo>
                  <a:pt x="60" y="902"/>
                </a:lnTo>
                <a:lnTo>
                  <a:pt x="67" y="903"/>
                </a:lnTo>
                <a:lnTo>
                  <a:pt x="75" y="903"/>
                </a:lnTo>
                <a:lnTo>
                  <a:pt x="82" y="903"/>
                </a:lnTo>
                <a:lnTo>
                  <a:pt x="90" y="902"/>
                </a:lnTo>
                <a:lnTo>
                  <a:pt x="97" y="900"/>
                </a:lnTo>
                <a:lnTo>
                  <a:pt x="104" y="898"/>
                </a:lnTo>
                <a:lnTo>
                  <a:pt x="110" y="895"/>
                </a:lnTo>
                <a:lnTo>
                  <a:pt x="117" y="890"/>
                </a:lnTo>
                <a:lnTo>
                  <a:pt x="122" y="886"/>
                </a:lnTo>
                <a:lnTo>
                  <a:pt x="127" y="882"/>
                </a:lnTo>
                <a:lnTo>
                  <a:pt x="133" y="876"/>
                </a:lnTo>
                <a:lnTo>
                  <a:pt x="137" y="870"/>
                </a:lnTo>
                <a:lnTo>
                  <a:pt x="141" y="865"/>
                </a:lnTo>
                <a:lnTo>
                  <a:pt x="145" y="858"/>
                </a:lnTo>
                <a:lnTo>
                  <a:pt x="147" y="851"/>
                </a:lnTo>
                <a:lnTo>
                  <a:pt x="149" y="843"/>
                </a:lnTo>
                <a:lnTo>
                  <a:pt x="150" y="836"/>
                </a:lnTo>
                <a:lnTo>
                  <a:pt x="150" y="828"/>
                </a:lnTo>
                <a:lnTo>
                  <a:pt x="149" y="817"/>
                </a:lnTo>
                <a:lnTo>
                  <a:pt x="147" y="807"/>
                </a:lnTo>
                <a:lnTo>
                  <a:pt x="143" y="796"/>
                </a:lnTo>
                <a:lnTo>
                  <a:pt x="137" y="787"/>
                </a:lnTo>
                <a:lnTo>
                  <a:pt x="405" y="519"/>
                </a:lnTo>
                <a:lnTo>
                  <a:pt x="417" y="528"/>
                </a:lnTo>
                <a:lnTo>
                  <a:pt x="429" y="535"/>
                </a:lnTo>
                <a:lnTo>
                  <a:pt x="441" y="542"/>
                </a:lnTo>
                <a:lnTo>
                  <a:pt x="454" y="547"/>
                </a:lnTo>
                <a:lnTo>
                  <a:pt x="467" y="551"/>
                </a:lnTo>
                <a:lnTo>
                  <a:pt x="481" y="555"/>
                </a:lnTo>
                <a:lnTo>
                  <a:pt x="496" y="557"/>
                </a:lnTo>
                <a:lnTo>
                  <a:pt x="511" y="558"/>
                </a:lnTo>
                <a:lnTo>
                  <a:pt x="511" y="754"/>
                </a:lnTo>
                <a:lnTo>
                  <a:pt x="505" y="756"/>
                </a:lnTo>
                <a:lnTo>
                  <a:pt x="499" y="758"/>
                </a:lnTo>
                <a:lnTo>
                  <a:pt x="493" y="761"/>
                </a:lnTo>
                <a:lnTo>
                  <a:pt x="488" y="764"/>
                </a:lnTo>
                <a:lnTo>
                  <a:pt x="477" y="771"/>
                </a:lnTo>
                <a:lnTo>
                  <a:pt x="469" y="781"/>
                </a:lnTo>
                <a:lnTo>
                  <a:pt x="464" y="785"/>
                </a:lnTo>
                <a:lnTo>
                  <a:pt x="461" y="791"/>
                </a:lnTo>
                <a:lnTo>
                  <a:pt x="458" y="797"/>
                </a:lnTo>
                <a:lnTo>
                  <a:pt x="456" y="802"/>
                </a:lnTo>
                <a:lnTo>
                  <a:pt x="454" y="809"/>
                </a:lnTo>
                <a:lnTo>
                  <a:pt x="452" y="815"/>
                </a:lnTo>
                <a:lnTo>
                  <a:pt x="451" y="822"/>
                </a:lnTo>
                <a:lnTo>
                  <a:pt x="451" y="828"/>
                </a:lnTo>
                <a:lnTo>
                  <a:pt x="451" y="836"/>
                </a:lnTo>
                <a:lnTo>
                  <a:pt x="452" y="843"/>
                </a:lnTo>
                <a:lnTo>
                  <a:pt x="455" y="851"/>
                </a:lnTo>
                <a:lnTo>
                  <a:pt x="457" y="858"/>
                </a:lnTo>
                <a:lnTo>
                  <a:pt x="460" y="865"/>
                </a:lnTo>
                <a:lnTo>
                  <a:pt x="464" y="870"/>
                </a:lnTo>
                <a:lnTo>
                  <a:pt x="469" y="876"/>
                </a:lnTo>
                <a:lnTo>
                  <a:pt x="473" y="882"/>
                </a:lnTo>
                <a:lnTo>
                  <a:pt x="478" y="886"/>
                </a:lnTo>
                <a:lnTo>
                  <a:pt x="485" y="890"/>
                </a:lnTo>
                <a:lnTo>
                  <a:pt x="490" y="895"/>
                </a:lnTo>
                <a:lnTo>
                  <a:pt x="498" y="898"/>
                </a:lnTo>
                <a:lnTo>
                  <a:pt x="504" y="900"/>
                </a:lnTo>
                <a:lnTo>
                  <a:pt x="511" y="902"/>
                </a:lnTo>
                <a:lnTo>
                  <a:pt x="519" y="903"/>
                </a:lnTo>
                <a:lnTo>
                  <a:pt x="526" y="903"/>
                </a:lnTo>
                <a:lnTo>
                  <a:pt x="534" y="903"/>
                </a:lnTo>
                <a:lnTo>
                  <a:pt x="541" y="902"/>
                </a:lnTo>
                <a:lnTo>
                  <a:pt x="549" y="900"/>
                </a:lnTo>
                <a:lnTo>
                  <a:pt x="555" y="898"/>
                </a:lnTo>
                <a:lnTo>
                  <a:pt x="562" y="895"/>
                </a:lnTo>
                <a:lnTo>
                  <a:pt x="568" y="890"/>
                </a:lnTo>
                <a:lnTo>
                  <a:pt x="575" y="886"/>
                </a:lnTo>
                <a:lnTo>
                  <a:pt x="580" y="882"/>
                </a:lnTo>
                <a:lnTo>
                  <a:pt x="584" y="876"/>
                </a:lnTo>
                <a:lnTo>
                  <a:pt x="589" y="870"/>
                </a:lnTo>
                <a:lnTo>
                  <a:pt x="593" y="865"/>
                </a:lnTo>
                <a:lnTo>
                  <a:pt x="596" y="858"/>
                </a:lnTo>
                <a:lnTo>
                  <a:pt x="598" y="851"/>
                </a:lnTo>
                <a:lnTo>
                  <a:pt x="600" y="843"/>
                </a:lnTo>
                <a:lnTo>
                  <a:pt x="602" y="836"/>
                </a:lnTo>
                <a:lnTo>
                  <a:pt x="602" y="828"/>
                </a:lnTo>
                <a:lnTo>
                  <a:pt x="602" y="822"/>
                </a:lnTo>
                <a:lnTo>
                  <a:pt x="600" y="815"/>
                </a:lnTo>
                <a:lnTo>
                  <a:pt x="599" y="809"/>
                </a:lnTo>
                <a:lnTo>
                  <a:pt x="597" y="802"/>
                </a:lnTo>
                <a:lnTo>
                  <a:pt x="595" y="797"/>
                </a:lnTo>
                <a:lnTo>
                  <a:pt x="592" y="791"/>
                </a:lnTo>
                <a:lnTo>
                  <a:pt x="589" y="785"/>
                </a:lnTo>
                <a:lnTo>
                  <a:pt x="584" y="781"/>
                </a:lnTo>
                <a:lnTo>
                  <a:pt x="576" y="771"/>
                </a:lnTo>
                <a:lnTo>
                  <a:pt x="565" y="764"/>
                </a:lnTo>
                <a:lnTo>
                  <a:pt x="560" y="761"/>
                </a:lnTo>
                <a:lnTo>
                  <a:pt x="554" y="758"/>
                </a:lnTo>
                <a:lnTo>
                  <a:pt x="548" y="756"/>
                </a:lnTo>
                <a:lnTo>
                  <a:pt x="541" y="755"/>
                </a:lnTo>
                <a:lnTo>
                  <a:pt x="541" y="555"/>
                </a:lnTo>
                <a:lnTo>
                  <a:pt x="559" y="550"/>
                </a:lnTo>
                <a:lnTo>
                  <a:pt x="576" y="544"/>
                </a:lnTo>
                <a:lnTo>
                  <a:pt x="592" y="536"/>
                </a:lnTo>
                <a:lnTo>
                  <a:pt x="606" y="527"/>
                </a:lnTo>
                <a:lnTo>
                  <a:pt x="620" y="516"/>
                </a:lnTo>
                <a:lnTo>
                  <a:pt x="633" y="504"/>
                </a:lnTo>
                <a:lnTo>
                  <a:pt x="643" y="490"/>
                </a:lnTo>
                <a:lnTo>
                  <a:pt x="653" y="476"/>
                </a:lnTo>
                <a:lnTo>
                  <a:pt x="755" y="525"/>
                </a:lnTo>
                <a:lnTo>
                  <a:pt x="753" y="533"/>
                </a:lnTo>
                <a:lnTo>
                  <a:pt x="752" y="543"/>
                </a:lnTo>
                <a:lnTo>
                  <a:pt x="753" y="550"/>
                </a:lnTo>
                <a:lnTo>
                  <a:pt x="754" y="558"/>
                </a:lnTo>
                <a:lnTo>
                  <a:pt x="756" y="564"/>
                </a:lnTo>
                <a:lnTo>
                  <a:pt x="758" y="572"/>
                </a:lnTo>
                <a:lnTo>
                  <a:pt x="761" y="578"/>
                </a:lnTo>
                <a:lnTo>
                  <a:pt x="765" y="585"/>
                </a:lnTo>
                <a:lnTo>
                  <a:pt x="769" y="590"/>
                </a:lnTo>
                <a:lnTo>
                  <a:pt x="774" y="595"/>
                </a:lnTo>
                <a:lnTo>
                  <a:pt x="780" y="601"/>
                </a:lnTo>
                <a:lnTo>
                  <a:pt x="785" y="605"/>
                </a:lnTo>
                <a:lnTo>
                  <a:pt x="791" y="608"/>
                </a:lnTo>
                <a:lnTo>
                  <a:pt x="798" y="611"/>
                </a:lnTo>
                <a:lnTo>
                  <a:pt x="805" y="615"/>
                </a:lnTo>
                <a:lnTo>
                  <a:pt x="812" y="616"/>
                </a:lnTo>
                <a:lnTo>
                  <a:pt x="819" y="617"/>
                </a:lnTo>
                <a:lnTo>
                  <a:pt x="828" y="618"/>
                </a:lnTo>
                <a:lnTo>
                  <a:pt x="835" y="617"/>
                </a:lnTo>
                <a:lnTo>
                  <a:pt x="843" y="616"/>
                </a:lnTo>
                <a:lnTo>
                  <a:pt x="849" y="615"/>
                </a:lnTo>
                <a:lnTo>
                  <a:pt x="857" y="611"/>
                </a:lnTo>
                <a:lnTo>
                  <a:pt x="863" y="608"/>
                </a:lnTo>
                <a:lnTo>
                  <a:pt x="870" y="605"/>
                </a:lnTo>
                <a:lnTo>
                  <a:pt x="875" y="601"/>
                </a:lnTo>
                <a:lnTo>
                  <a:pt x="880" y="595"/>
                </a:lnTo>
                <a:lnTo>
                  <a:pt x="886" y="590"/>
                </a:lnTo>
                <a:lnTo>
                  <a:pt x="890" y="585"/>
                </a:lnTo>
                <a:lnTo>
                  <a:pt x="893" y="578"/>
                </a:lnTo>
                <a:lnTo>
                  <a:pt x="896" y="572"/>
                </a:lnTo>
                <a:lnTo>
                  <a:pt x="900" y="564"/>
                </a:lnTo>
                <a:lnTo>
                  <a:pt x="901" y="558"/>
                </a:lnTo>
                <a:lnTo>
                  <a:pt x="902" y="550"/>
                </a:lnTo>
                <a:lnTo>
                  <a:pt x="903" y="543"/>
                </a:lnTo>
                <a:lnTo>
                  <a:pt x="902" y="534"/>
                </a:lnTo>
                <a:lnTo>
                  <a:pt x="901" y="528"/>
                </a:lnTo>
                <a:lnTo>
                  <a:pt x="900" y="520"/>
                </a:lnTo>
                <a:lnTo>
                  <a:pt x="896" y="513"/>
                </a:lnTo>
                <a:lnTo>
                  <a:pt x="893" y="506"/>
                </a:lnTo>
                <a:lnTo>
                  <a:pt x="890" y="500"/>
                </a:lnTo>
                <a:lnTo>
                  <a:pt x="886" y="495"/>
                </a:lnTo>
                <a:lnTo>
                  <a:pt x="880" y="489"/>
                </a:lnTo>
                <a:lnTo>
                  <a:pt x="875" y="484"/>
                </a:lnTo>
                <a:lnTo>
                  <a:pt x="870" y="480"/>
                </a:lnTo>
                <a:lnTo>
                  <a:pt x="863" y="476"/>
                </a:lnTo>
                <a:lnTo>
                  <a:pt x="857" y="473"/>
                </a:lnTo>
                <a:lnTo>
                  <a:pt x="849" y="471"/>
                </a:lnTo>
                <a:lnTo>
                  <a:pt x="843" y="469"/>
                </a:lnTo>
                <a:lnTo>
                  <a:pt x="835" y="468"/>
                </a:lnTo>
                <a:lnTo>
                  <a:pt x="828" y="4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CBB2C1C-35AB-4EF0-B731-35AFB298532F}"/>
              </a:ext>
            </a:extLst>
          </p:cNvPr>
          <p:cNvGrpSpPr/>
          <p:nvPr/>
        </p:nvGrpSpPr>
        <p:grpSpPr>
          <a:xfrm>
            <a:off x="6475238" y="3908434"/>
            <a:ext cx="385543" cy="368620"/>
            <a:chOff x="304800" y="5129213"/>
            <a:chExt cx="287338" cy="258762"/>
          </a:xfrm>
          <a:solidFill>
            <a:schemeClr val="bg1"/>
          </a:solidFill>
        </p:grpSpPr>
        <p:sp>
          <p:nvSpPr>
            <p:cNvPr id="60" name="Freeform 1630">
              <a:extLst>
                <a:ext uri="{FF2B5EF4-FFF2-40B4-BE49-F238E27FC236}">
                  <a16:creationId xmlns:a16="http://schemas.microsoft.com/office/drawing/2014/main" id="{6C01784F-DAA1-46AA-AF3E-0E25E145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5224463"/>
              <a:ext cx="134938" cy="38100"/>
            </a:xfrm>
            <a:custGeom>
              <a:avLst/>
              <a:gdLst>
                <a:gd name="T0" fmla="*/ 176 w 423"/>
                <a:gd name="T1" fmla="*/ 120 h 120"/>
                <a:gd name="T2" fmla="*/ 247 w 423"/>
                <a:gd name="T3" fmla="*/ 120 h 120"/>
                <a:gd name="T4" fmla="*/ 252 w 423"/>
                <a:gd name="T5" fmla="*/ 108 h 120"/>
                <a:gd name="T6" fmla="*/ 260 w 423"/>
                <a:gd name="T7" fmla="*/ 97 h 120"/>
                <a:gd name="T8" fmla="*/ 269 w 423"/>
                <a:gd name="T9" fmla="*/ 86 h 120"/>
                <a:gd name="T10" fmla="*/ 280 w 423"/>
                <a:gd name="T11" fmla="*/ 77 h 120"/>
                <a:gd name="T12" fmla="*/ 291 w 423"/>
                <a:gd name="T13" fmla="*/ 71 h 120"/>
                <a:gd name="T14" fmla="*/ 304 w 423"/>
                <a:gd name="T15" fmla="*/ 65 h 120"/>
                <a:gd name="T16" fmla="*/ 311 w 423"/>
                <a:gd name="T17" fmla="*/ 63 h 120"/>
                <a:gd name="T18" fmla="*/ 318 w 423"/>
                <a:gd name="T19" fmla="*/ 62 h 120"/>
                <a:gd name="T20" fmla="*/ 325 w 423"/>
                <a:gd name="T21" fmla="*/ 61 h 120"/>
                <a:gd name="T22" fmla="*/ 332 w 423"/>
                <a:gd name="T23" fmla="*/ 61 h 120"/>
                <a:gd name="T24" fmla="*/ 423 w 423"/>
                <a:gd name="T25" fmla="*/ 61 h 120"/>
                <a:gd name="T26" fmla="*/ 423 w 423"/>
                <a:gd name="T27" fmla="*/ 31 h 120"/>
                <a:gd name="T28" fmla="*/ 423 w 423"/>
                <a:gd name="T29" fmla="*/ 22 h 120"/>
                <a:gd name="T30" fmla="*/ 420 w 423"/>
                <a:gd name="T31" fmla="*/ 14 h 120"/>
                <a:gd name="T32" fmla="*/ 418 w 423"/>
                <a:gd name="T33" fmla="*/ 8 h 120"/>
                <a:gd name="T34" fmla="*/ 415 w 423"/>
                <a:gd name="T35" fmla="*/ 0 h 120"/>
                <a:gd name="T36" fmla="*/ 363 w 423"/>
                <a:gd name="T37" fmla="*/ 0 h 120"/>
                <a:gd name="T38" fmla="*/ 61 w 423"/>
                <a:gd name="T39" fmla="*/ 0 h 120"/>
                <a:gd name="T40" fmla="*/ 9 w 423"/>
                <a:gd name="T41" fmla="*/ 0 h 120"/>
                <a:gd name="T42" fmla="*/ 6 w 423"/>
                <a:gd name="T43" fmla="*/ 8 h 120"/>
                <a:gd name="T44" fmla="*/ 2 w 423"/>
                <a:gd name="T45" fmla="*/ 14 h 120"/>
                <a:gd name="T46" fmla="*/ 1 w 423"/>
                <a:gd name="T47" fmla="*/ 22 h 120"/>
                <a:gd name="T48" fmla="*/ 0 w 423"/>
                <a:gd name="T49" fmla="*/ 31 h 120"/>
                <a:gd name="T50" fmla="*/ 0 w 423"/>
                <a:gd name="T51" fmla="*/ 61 h 120"/>
                <a:gd name="T52" fmla="*/ 91 w 423"/>
                <a:gd name="T53" fmla="*/ 61 h 120"/>
                <a:gd name="T54" fmla="*/ 99 w 423"/>
                <a:gd name="T55" fmla="*/ 61 h 120"/>
                <a:gd name="T56" fmla="*/ 105 w 423"/>
                <a:gd name="T57" fmla="*/ 62 h 120"/>
                <a:gd name="T58" fmla="*/ 112 w 423"/>
                <a:gd name="T59" fmla="*/ 63 h 120"/>
                <a:gd name="T60" fmla="*/ 120 w 423"/>
                <a:gd name="T61" fmla="*/ 65 h 120"/>
                <a:gd name="T62" fmla="*/ 132 w 423"/>
                <a:gd name="T63" fmla="*/ 71 h 120"/>
                <a:gd name="T64" fmla="*/ 144 w 423"/>
                <a:gd name="T65" fmla="*/ 77 h 120"/>
                <a:gd name="T66" fmla="*/ 154 w 423"/>
                <a:gd name="T67" fmla="*/ 86 h 120"/>
                <a:gd name="T68" fmla="*/ 163 w 423"/>
                <a:gd name="T69" fmla="*/ 97 h 120"/>
                <a:gd name="T70" fmla="*/ 170 w 423"/>
                <a:gd name="T71" fmla="*/ 108 h 120"/>
                <a:gd name="T72" fmla="*/ 176 w 423"/>
                <a:gd name="T7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3" h="120">
                  <a:moveTo>
                    <a:pt x="176" y="120"/>
                  </a:moveTo>
                  <a:lnTo>
                    <a:pt x="247" y="120"/>
                  </a:lnTo>
                  <a:lnTo>
                    <a:pt x="252" y="108"/>
                  </a:lnTo>
                  <a:lnTo>
                    <a:pt x="260" y="97"/>
                  </a:lnTo>
                  <a:lnTo>
                    <a:pt x="269" y="86"/>
                  </a:lnTo>
                  <a:lnTo>
                    <a:pt x="280" y="77"/>
                  </a:lnTo>
                  <a:lnTo>
                    <a:pt x="291" y="71"/>
                  </a:lnTo>
                  <a:lnTo>
                    <a:pt x="304" y="65"/>
                  </a:lnTo>
                  <a:lnTo>
                    <a:pt x="311" y="63"/>
                  </a:lnTo>
                  <a:lnTo>
                    <a:pt x="318" y="62"/>
                  </a:lnTo>
                  <a:lnTo>
                    <a:pt x="325" y="61"/>
                  </a:lnTo>
                  <a:lnTo>
                    <a:pt x="332" y="61"/>
                  </a:lnTo>
                  <a:lnTo>
                    <a:pt x="423" y="61"/>
                  </a:lnTo>
                  <a:lnTo>
                    <a:pt x="423" y="31"/>
                  </a:lnTo>
                  <a:lnTo>
                    <a:pt x="423" y="22"/>
                  </a:lnTo>
                  <a:lnTo>
                    <a:pt x="420" y="14"/>
                  </a:lnTo>
                  <a:lnTo>
                    <a:pt x="418" y="8"/>
                  </a:lnTo>
                  <a:lnTo>
                    <a:pt x="415" y="0"/>
                  </a:lnTo>
                  <a:lnTo>
                    <a:pt x="363" y="0"/>
                  </a:lnTo>
                  <a:lnTo>
                    <a:pt x="61" y="0"/>
                  </a:lnTo>
                  <a:lnTo>
                    <a:pt x="9" y="0"/>
                  </a:lnTo>
                  <a:lnTo>
                    <a:pt x="6" y="8"/>
                  </a:lnTo>
                  <a:lnTo>
                    <a:pt x="2" y="14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91" y="61"/>
                  </a:lnTo>
                  <a:lnTo>
                    <a:pt x="99" y="61"/>
                  </a:lnTo>
                  <a:lnTo>
                    <a:pt x="105" y="62"/>
                  </a:lnTo>
                  <a:lnTo>
                    <a:pt x="112" y="63"/>
                  </a:lnTo>
                  <a:lnTo>
                    <a:pt x="120" y="65"/>
                  </a:lnTo>
                  <a:lnTo>
                    <a:pt x="132" y="71"/>
                  </a:lnTo>
                  <a:lnTo>
                    <a:pt x="144" y="77"/>
                  </a:lnTo>
                  <a:lnTo>
                    <a:pt x="154" y="86"/>
                  </a:lnTo>
                  <a:lnTo>
                    <a:pt x="163" y="97"/>
                  </a:lnTo>
                  <a:lnTo>
                    <a:pt x="170" y="108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1631">
              <a:extLst>
                <a:ext uri="{FF2B5EF4-FFF2-40B4-BE49-F238E27FC236}">
                  <a16:creationId xmlns:a16="http://schemas.microsoft.com/office/drawing/2014/main" id="{95B62EFE-3941-4570-8A0A-FAD00032C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525" y="5129213"/>
              <a:ext cx="115888" cy="85725"/>
            </a:xfrm>
            <a:custGeom>
              <a:avLst/>
              <a:gdLst>
                <a:gd name="T0" fmla="*/ 60 w 362"/>
                <a:gd name="T1" fmla="*/ 72 h 271"/>
                <a:gd name="T2" fmla="*/ 62 w 362"/>
                <a:gd name="T3" fmla="*/ 66 h 271"/>
                <a:gd name="T4" fmla="*/ 66 w 362"/>
                <a:gd name="T5" fmla="*/ 62 h 271"/>
                <a:gd name="T6" fmla="*/ 72 w 362"/>
                <a:gd name="T7" fmla="*/ 60 h 271"/>
                <a:gd name="T8" fmla="*/ 287 w 362"/>
                <a:gd name="T9" fmla="*/ 60 h 271"/>
                <a:gd name="T10" fmla="*/ 292 w 362"/>
                <a:gd name="T11" fmla="*/ 61 h 271"/>
                <a:gd name="T12" fmla="*/ 297 w 362"/>
                <a:gd name="T13" fmla="*/ 64 h 271"/>
                <a:gd name="T14" fmla="*/ 300 w 362"/>
                <a:gd name="T15" fmla="*/ 70 h 271"/>
                <a:gd name="T16" fmla="*/ 301 w 362"/>
                <a:gd name="T17" fmla="*/ 75 h 271"/>
                <a:gd name="T18" fmla="*/ 301 w 362"/>
                <a:gd name="T19" fmla="*/ 229 h 271"/>
                <a:gd name="T20" fmla="*/ 299 w 362"/>
                <a:gd name="T21" fmla="*/ 234 h 271"/>
                <a:gd name="T22" fmla="*/ 294 w 362"/>
                <a:gd name="T23" fmla="*/ 239 h 271"/>
                <a:gd name="T24" fmla="*/ 289 w 362"/>
                <a:gd name="T25" fmla="*/ 241 h 271"/>
                <a:gd name="T26" fmla="*/ 75 w 362"/>
                <a:gd name="T27" fmla="*/ 241 h 271"/>
                <a:gd name="T28" fmla="*/ 69 w 362"/>
                <a:gd name="T29" fmla="*/ 240 h 271"/>
                <a:gd name="T30" fmla="*/ 64 w 362"/>
                <a:gd name="T31" fmla="*/ 237 h 271"/>
                <a:gd name="T32" fmla="*/ 61 w 362"/>
                <a:gd name="T33" fmla="*/ 231 h 271"/>
                <a:gd name="T34" fmla="*/ 60 w 362"/>
                <a:gd name="T35" fmla="*/ 226 h 271"/>
                <a:gd name="T36" fmla="*/ 332 w 362"/>
                <a:gd name="T37" fmla="*/ 271 h 271"/>
                <a:gd name="T38" fmla="*/ 362 w 362"/>
                <a:gd name="T39" fmla="*/ 60 h 271"/>
                <a:gd name="T40" fmla="*/ 361 w 362"/>
                <a:gd name="T41" fmla="*/ 47 h 271"/>
                <a:gd name="T42" fmla="*/ 357 w 362"/>
                <a:gd name="T43" fmla="*/ 36 h 271"/>
                <a:gd name="T44" fmla="*/ 352 w 362"/>
                <a:gd name="T45" fmla="*/ 26 h 271"/>
                <a:gd name="T46" fmla="*/ 344 w 362"/>
                <a:gd name="T47" fmla="*/ 18 h 271"/>
                <a:gd name="T48" fmla="*/ 335 w 362"/>
                <a:gd name="T49" fmla="*/ 10 h 271"/>
                <a:gd name="T50" fmla="*/ 325 w 362"/>
                <a:gd name="T51" fmla="*/ 4 h 271"/>
                <a:gd name="T52" fmla="*/ 313 w 362"/>
                <a:gd name="T53" fmla="*/ 1 h 271"/>
                <a:gd name="T54" fmla="*/ 301 w 362"/>
                <a:gd name="T55" fmla="*/ 0 h 271"/>
                <a:gd name="T56" fmla="*/ 54 w 362"/>
                <a:gd name="T57" fmla="*/ 0 h 271"/>
                <a:gd name="T58" fmla="*/ 42 w 362"/>
                <a:gd name="T59" fmla="*/ 2 h 271"/>
                <a:gd name="T60" fmla="*/ 31 w 362"/>
                <a:gd name="T61" fmla="*/ 7 h 271"/>
                <a:gd name="T62" fmla="*/ 21 w 362"/>
                <a:gd name="T63" fmla="*/ 13 h 271"/>
                <a:gd name="T64" fmla="*/ 13 w 362"/>
                <a:gd name="T65" fmla="*/ 21 h 271"/>
                <a:gd name="T66" fmla="*/ 7 w 362"/>
                <a:gd name="T67" fmla="*/ 31 h 271"/>
                <a:gd name="T68" fmla="*/ 2 w 362"/>
                <a:gd name="T69" fmla="*/ 42 h 271"/>
                <a:gd name="T70" fmla="*/ 0 w 362"/>
                <a:gd name="T71" fmla="*/ 54 h 271"/>
                <a:gd name="T72" fmla="*/ 0 w 362"/>
                <a:gd name="T73" fmla="*/ 271 h 271"/>
                <a:gd name="T74" fmla="*/ 332 w 362"/>
                <a:gd name="T7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271">
                  <a:moveTo>
                    <a:pt x="60" y="75"/>
                  </a:moveTo>
                  <a:lnTo>
                    <a:pt x="60" y="72"/>
                  </a:lnTo>
                  <a:lnTo>
                    <a:pt x="61" y="68"/>
                  </a:lnTo>
                  <a:lnTo>
                    <a:pt x="62" y="66"/>
                  </a:lnTo>
                  <a:lnTo>
                    <a:pt x="64" y="64"/>
                  </a:lnTo>
                  <a:lnTo>
                    <a:pt x="66" y="62"/>
                  </a:lnTo>
                  <a:lnTo>
                    <a:pt x="69" y="61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287" y="60"/>
                  </a:lnTo>
                  <a:lnTo>
                    <a:pt x="289" y="60"/>
                  </a:lnTo>
                  <a:lnTo>
                    <a:pt x="292" y="61"/>
                  </a:lnTo>
                  <a:lnTo>
                    <a:pt x="294" y="62"/>
                  </a:lnTo>
                  <a:lnTo>
                    <a:pt x="297" y="64"/>
                  </a:lnTo>
                  <a:lnTo>
                    <a:pt x="299" y="66"/>
                  </a:lnTo>
                  <a:lnTo>
                    <a:pt x="300" y="70"/>
                  </a:lnTo>
                  <a:lnTo>
                    <a:pt x="301" y="72"/>
                  </a:lnTo>
                  <a:lnTo>
                    <a:pt x="301" y="75"/>
                  </a:lnTo>
                  <a:lnTo>
                    <a:pt x="301" y="226"/>
                  </a:lnTo>
                  <a:lnTo>
                    <a:pt x="301" y="229"/>
                  </a:lnTo>
                  <a:lnTo>
                    <a:pt x="300" y="231"/>
                  </a:lnTo>
                  <a:lnTo>
                    <a:pt x="299" y="234"/>
                  </a:lnTo>
                  <a:lnTo>
                    <a:pt x="297" y="237"/>
                  </a:lnTo>
                  <a:lnTo>
                    <a:pt x="294" y="239"/>
                  </a:lnTo>
                  <a:lnTo>
                    <a:pt x="292" y="240"/>
                  </a:lnTo>
                  <a:lnTo>
                    <a:pt x="289" y="241"/>
                  </a:lnTo>
                  <a:lnTo>
                    <a:pt x="287" y="241"/>
                  </a:lnTo>
                  <a:lnTo>
                    <a:pt x="75" y="241"/>
                  </a:lnTo>
                  <a:lnTo>
                    <a:pt x="72" y="241"/>
                  </a:lnTo>
                  <a:lnTo>
                    <a:pt x="69" y="240"/>
                  </a:lnTo>
                  <a:lnTo>
                    <a:pt x="66" y="239"/>
                  </a:lnTo>
                  <a:lnTo>
                    <a:pt x="64" y="237"/>
                  </a:lnTo>
                  <a:lnTo>
                    <a:pt x="62" y="234"/>
                  </a:lnTo>
                  <a:lnTo>
                    <a:pt x="61" y="231"/>
                  </a:lnTo>
                  <a:lnTo>
                    <a:pt x="60" y="229"/>
                  </a:lnTo>
                  <a:lnTo>
                    <a:pt x="60" y="226"/>
                  </a:lnTo>
                  <a:lnTo>
                    <a:pt x="60" y="75"/>
                  </a:lnTo>
                  <a:close/>
                  <a:moveTo>
                    <a:pt x="332" y="271"/>
                  </a:moveTo>
                  <a:lnTo>
                    <a:pt x="362" y="271"/>
                  </a:lnTo>
                  <a:lnTo>
                    <a:pt x="362" y="60"/>
                  </a:lnTo>
                  <a:lnTo>
                    <a:pt x="362" y="54"/>
                  </a:lnTo>
                  <a:lnTo>
                    <a:pt x="361" y="47"/>
                  </a:lnTo>
                  <a:lnTo>
                    <a:pt x="358" y="42"/>
                  </a:lnTo>
                  <a:lnTo>
                    <a:pt x="357" y="36"/>
                  </a:lnTo>
                  <a:lnTo>
                    <a:pt x="354" y="31"/>
                  </a:lnTo>
                  <a:lnTo>
                    <a:pt x="352" y="26"/>
                  </a:lnTo>
                  <a:lnTo>
                    <a:pt x="347" y="21"/>
                  </a:lnTo>
                  <a:lnTo>
                    <a:pt x="344" y="18"/>
                  </a:lnTo>
                  <a:lnTo>
                    <a:pt x="340" y="13"/>
                  </a:lnTo>
                  <a:lnTo>
                    <a:pt x="335" y="10"/>
                  </a:lnTo>
                  <a:lnTo>
                    <a:pt x="330" y="7"/>
                  </a:lnTo>
                  <a:lnTo>
                    <a:pt x="325" y="4"/>
                  </a:lnTo>
                  <a:lnTo>
                    <a:pt x="320" y="2"/>
                  </a:lnTo>
                  <a:lnTo>
                    <a:pt x="313" y="1"/>
                  </a:lnTo>
                  <a:lnTo>
                    <a:pt x="308" y="0"/>
                  </a:lnTo>
                  <a:lnTo>
                    <a:pt x="301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31" y="7"/>
                  </a:lnTo>
                  <a:lnTo>
                    <a:pt x="27" y="10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5" y="36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271"/>
                  </a:lnTo>
                  <a:lnTo>
                    <a:pt x="30" y="271"/>
                  </a:lnTo>
                  <a:lnTo>
                    <a:pt x="332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1632">
              <a:extLst>
                <a:ext uri="{FF2B5EF4-FFF2-40B4-BE49-F238E27FC236}">
                  <a16:creationId xmlns:a16="http://schemas.microsoft.com/office/drawing/2014/main" id="{E80AE1A3-0522-41B3-A11A-6CF04848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5349875"/>
              <a:ext cx="134938" cy="38100"/>
            </a:xfrm>
            <a:custGeom>
              <a:avLst/>
              <a:gdLst>
                <a:gd name="T0" fmla="*/ 422 w 423"/>
                <a:gd name="T1" fmla="*/ 18 h 121"/>
                <a:gd name="T2" fmla="*/ 422 w 423"/>
                <a:gd name="T3" fmla="*/ 17 h 121"/>
                <a:gd name="T4" fmla="*/ 422 w 423"/>
                <a:gd name="T5" fmla="*/ 17 h 121"/>
                <a:gd name="T6" fmla="*/ 419 w 423"/>
                <a:gd name="T7" fmla="*/ 10 h 121"/>
                <a:gd name="T8" fmla="*/ 417 w 423"/>
                <a:gd name="T9" fmla="*/ 5 h 121"/>
                <a:gd name="T10" fmla="*/ 417 w 423"/>
                <a:gd name="T11" fmla="*/ 4 h 121"/>
                <a:gd name="T12" fmla="*/ 416 w 423"/>
                <a:gd name="T13" fmla="*/ 4 h 121"/>
                <a:gd name="T14" fmla="*/ 415 w 423"/>
                <a:gd name="T15" fmla="*/ 2 h 121"/>
                <a:gd name="T16" fmla="*/ 415 w 423"/>
                <a:gd name="T17" fmla="*/ 0 h 121"/>
                <a:gd name="T18" fmla="*/ 9 w 423"/>
                <a:gd name="T19" fmla="*/ 0 h 121"/>
                <a:gd name="T20" fmla="*/ 8 w 423"/>
                <a:gd name="T21" fmla="*/ 2 h 121"/>
                <a:gd name="T22" fmla="*/ 7 w 423"/>
                <a:gd name="T23" fmla="*/ 4 h 121"/>
                <a:gd name="T24" fmla="*/ 7 w 423"/>
                <a:gd name="T25" fmla="*/ 4 h 121"/>
                <a:gd name="T26" fmla="*/ 7 w 423"/>
                <a:gd name="T27" fmla="*/ 5 h 121"/>
                <a:gd name="T28" fmla="*/ 5 w 423"/>
                <a:gd name="T29" fmla="*/ 10 h 121"/>
                <a:gd name="T30" fmla="*/ 2 w 423"/>
                <a:gd name="T31" fmla="*/ 17 h 121"/>
                <a:gd name="T32" fmla="*/ 2 w 423"/>
                <a:gd name="T33" fmla="*/ 17 h 121"/>
                <a:gd name="T34" fmla="*/ 2 w 423"/>
                <a:gd name="T35" fmla="*/ 18 h 121"/>
                <a:gd name="T36" fmla="*/ 1 w 423"/>
                <a:gd name="T37" fmla="*/ 24 h 121"/>
                <a:gd name="T38" fmla="*/ 0 w 423"/>
                <a:gd name="T39" fmla="*/ 30 h 121"/>
                <a:gd name="T40" fmla="*/ 0 w 423"/>
                <a:gd name="T41" fmla="*/ 107 h 121"/>
                <a:gd name="T42" fmla="*/ 1 w 423"/>
                <a:gd name="T43" fmla="*/ 109 h 121"/>
                <a:gd name="T44" fmla="*/ 2 w 423"/>
                <a:gd name="T45" fmla="*/ 112 h 121"/>
                <a:gd name="T46" fmla="*/ 4 w 423"/>
                <a:gd name="T47" fmla="*/ 114 h 121"/>
                <a:gd name="T48" fmla="*/ 6 w 423"/>
                <a:gd name="T49" fmla="*/ 117 h 121"/>
                <a:gd name="T50" fmla="*/ 8 w 423"/>
                <a:gd name="T51" fmla="*/ 119 h 121"/>
                <a:gd name="T52" fmla="*/ 10 w 423"/>
                <a:gd name="T53" fmla="*/ 120 h 121"/>
                <a:gd name="T54" fmla="*/ 12 w 423"/>
                <a:gd name="T55" fmla="*/ 121 h 121"/>
                <a:gd name="T56" fmla="*/ 16 w 423"/>
                <a:gd name="T57" fmla="*/ 121 h 121"/>
                <a:gd name="T58" fmla="*/ 408 w 423"/>
                <a:gd name="T59" fmla="*/ 121 h 121"/>
                <a:gd name="T60" fmla="*/ 412 w 423"/>
                <a:gd name="T61" fmla="*/ 121 h 121"/>
                <a:gd name="T62" fmla="*/ 414 w 423"/>
                <a:gd name="T63" fmla="*/ 120 h 121"/>
                <a:gd name="T64" fmla="*/ 416 w 423"/>
                <a:gd name="T65" fmla="*/ 119 h 121"/>
                <a:gd name="T66" fmla="*/ 418 w 423"/>
                <a:gd name="T67" fmla="*/ 117 h 121"/>
                <a:gd name="T68" fmla="*/ 421 w 423"/>
                <a:gd name="T69" fmla="*/ 114 h 121"/>
                <a:gd name="T70" fmla="*/ 422 w 423"/>
                <a:gd name="T71" fmla="*/ 112 h 121"/>
                <a:gd name="T72" fmla="*/ 423 w 423"/>
                <a:gd name="T73" fmla="*/ 109 h 121"/>
                <a:gd name="T74" fmla="*/ 423 w 423"/>
                <a:gd name="T75" fmla="*/ 107 h 121"/>
                <a:gd name="T76" fmla="*/ 423 w 423"/>
                <a:gd name="T77" fmla="*/ 30 h 121"/>
                <a:gd name="T78" fmla="*/ 423 w 423"/>
                <a:gd name="T79" fmla="*/ 24 h 121"/>
                <a:gd name="T80" fmla="*/ 422 w 423"/>
                <a:gd name="T81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3" h="121">
                  <a:moveTo>
                    <a:pt x="422" y="18"/>
                  </a:moveTo>
                  <a:lnTo>
                    <a:pt x="422" y="17"/>
                  </a:lnTo>
                  <a:lnTo>
                    <a:pt x="422" y="17"/>
                  </a:lnTo>
                  <a:lnTo>
                    <a:pt x="419" y="10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4"/>
                  </a:lnTo>
                  <a:lnTo>
                    <a:pt x="415" y="2"/>
                  </a:lnTo>
                  <a:lnTo>
                    <a:pt x="415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2" y="112"/>
                  </a:lnTo>
                  <a:lnTo>
                    <a:pt x="4" y="114"/>
                  </a:lnTo>
                  <a:lnTo>
                    <a:pt x="6" y="117"/>
                  </a:lnTo>
                  <a:lnTo>
                    <a:pt x="8" y="119"/>
                  </a:lnTo>
                  <a:lnTo>
                    <a:pt x="10" y="120"/>
                  </a:lnTo>
                  <a:lnTo>
                    <a:pt x="12" y="121"/>
                  </a:lnTo>
                  <a:lnTo>
                    <a:pt x="16" y="121"/>
                  </a:lnTo>
                  <a:lnTo>
                    <a:pt x="408" y="121"/>
                  </a:lnTo>
                  <a:lnTo>
                    <a:pt x="412" y="121"/>
                  </a:lnTo>
                  <a:lnTo>
                    <a:pt x="414" y="120"/>
                  </a:lnTo>
                  <a:lnTo>
                    <a:pt x="416" y="119"/>
                  </a:lnTo>
                  <a:lnTo>
                    <a:pt x="418" y="117"/>
                  </a:lnTo>
                  <a:lnTo>
                    <a:pt x="421" y="114"/>
                  </a:lnTo>
                  <a:lnTo>
                    <a:pt x="422" y="112"/>
                  </a:lnTo>
                  <a:lnTo>
                    <a:pt x="423" y="109"/>
                  </a:lnTo>
                  <a:lnTo>
                    <a:pt x="423" y="107"/>
                  </a:lnTo>
                  <a:lnTo>
                    <a:pt x="423" y="30"/>
                  </a:lnTo>
                  <a:lnTo>
                    <a:pt x="423" y="24"/>
                  </a:lnTo>
                  <a:lnTo>
                    <a:pt x="42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1633">
              <a:extLst>
                <a:ext uri="{FF2B5EF4-FFF2-40B4-BE49-F238E27FC236}">
                  <a16:creationId xmlns:a16="http://schemas.microsoft.com/office/drawing/2014/main" id="{5E02BBA7-5AF1-4752-A25F-EDFEADFBE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313" y="5253038"/>
              <a:ext cx="114300" cy="87313"/>
            </a:xfrm>
            <a:custGeom>
              <a:avLst/>
              <a:gdLst>
                <a:gd name="T0" fmla="*/ 302 w 362"/>
                <a:gd name="T1" fmla="*/ 227 h 273"/>
                <a:gd name="T2" fmla="*/ 301 w 362"/>
                <a:gd name="T3" fmla="*/ 233 h 273"/>
                <a:gd name="T4" fmla="*/ 298 w 362"/>
                <a:gd name="T5" fmla="*/ 237 h 273"/>
                <a:gd name="T6" fmla="*/ 292 w 362"/>
                <a:gd name="T7" fmla="*/ 241 h 273"/>
                <a:gd name="T8" fmla="*/ 287 w 362"/>
                <a:gd name="T9" fmla="*/ 242 h 273"/>
                <a:gd name="T10" fmla="*/ 72 w 362"/>
                <a:gd name="T11" fmla="*/ 242 h 273"/>
                <a:gd name="T12" fmla="*/ 67 w 362"/>
                <a:gd name="T13" fmla="*/ 239 h 273"/>
                <a:gd name="T14" fmla="*/ 63 w 362"/>
                <a:gd name="T15" fmla="*/ 235 h 273"/>
                <a:gd name="T16" fmla="*/ 61 w 362"/>
                <a:gd name="T17" fmla="*/ 231 h 273"/>
                <a:gd name="T18" fmla="*/ 60 w 362"/>
                <a:gd name="T19" fmla="*/ 76 h 273"/>
                <a:gd name="T20" fmla="*/ 61 w 362"/>
                <a:gd name="T21" fmla="*/ 70 h 273"/>
                <a:gd name="T22" fmla="*/ 64 w 362"/>
                <a:gd name="T23" fmla="*/ 66 h 273"/>
                <a:gd name="T24" fmla="*/ 70 w 362"/>
                <a:gd name="T25" fmla="*/ 62 h 273"/>
                <a:gd name="T26" fmla="*/ 75 w 362"/>
                <a:gd name="T27" fmla="*/ 61 h 273"/>
                <a:gd name="T28" fmla="*/ 290 w 362"/>
                <a:gd name="T29" fmla="*/ 61 h 273"/>
                <a:gd name="T30" fmla="*/ 296 w 362"/>
                <a:gd name="T31" fmla="*/ 64 h 273"/>
                <a:gd name="T32" fmla="*/ 299 w 362"/>
                <a:gd name="T33" fmla="*/ 68 h 273"/>
                <a:gd name="T34" fmla="*/ 301 w 362"/>
                <a:gd name="T35" fmla="*/ 73 h 273"/>
                <a:gd name="T36" fmla="*/ 60 w 362"/>
                <a:gd name="T37" fmla="*/ 0 h 273"/>
                <a:gd name="T38" fmla="*/ 42 w 362"/>
                <a:gd name="T39" fmla="*/ 4 h 273"/>
                <a:gd name="T40" fmla="*/ 27 w 362"/>
                <a:gd name="T41" fmla="*/ 12 h 273"/>
                <a:gd name="T42" fmla="*/ 18 w 362"/>
                <a:gd name="T43" fmla="*/ 18 h 273"/>
                <a:gd name="T44" fmla="*/ 5 w 362"/>
                <a:gd name="T45" fmla="*/ 38 h 273"/>
                <a:gd name="T46" fmla="*/ 1 w 362"/>
                <a:gd name="T47" fmla="*/ 49 h 273"/>
                <a:gd name="T48" fmla="*/ 0 w 362"/>
                <a:gd name="T49" fmla="*/ 61 h 273"/>
                <a:gd name="T50" fmla="*/ 362 w 362"/>
                <a:gd name="T51" fmla="*/ 273 h 273"/>
                <a:gd name="T52" fmla="*/ 362 w 362"/>
                <a:gd name="T53" fmla="*/ 55 h 273"/>
                <a:gd name="T54" fmla="*/ 360 w 362"/>
                <a:gd name="T55" fmla="*/ 44 h 273"/>
                <a:gd name="T56" fmla="*/ 352 w 362"/>
                <a:gd name="T57" fmla="*/ 27 h 273"/>
                <a:gd name="T58" fmla="*/ 340 w 362"/>
                <a:gd name="T59" fmla="*/ 15 h 273"/>
                <a:gd name="T60" fmla="*/ 328 w 362"/>
                <a:gd name="T61" fmla="*/ 7 h 273"/>
                <a:gd name="T62" fmla="*/ 311 w 362"/>
                <a:gd name="T63" fmla="*/ 2 h 273"/>
                <a:gd name="T64" fmla="*/ 121 w 362"/>
                <a:gd name="T6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2" h="273">
                  <a:moveTo>
                    <a:pt x="302" y="76"/>
                  </a:moveTo>
                  <a:lnTo>
                    <a:pt x="302" y="227"/>
                  </a:lnTo>
                  <a:lnTo>
                    <a:pt x="301" y="231"/>
                  </a:lnTo>
                  <a:lnTo>
                    <a:pt x="301" y="233"/>
                  </a:lnTo>
                  <a:lnTo>
                    <a:pt x="299" y="235"/>
                  </a:lnTo>
                  <a:lnTo>
                    <a:pt x="298" y="237"/>
                  </a:lnTo>
                  <a:lnTo>
                    <a:pt x="296" y="239"/>
                  </a:lnTo>
                  <a:lnTo>
                    <a:pt x="292" y="241"/>
                  </a:lnTo>
                  <a:lnTo>
                    <a:pt x="290" y="242"/>
                  </a:lnTo>
                  <a:lnTo>
                    <a:pt x="287" y="242"/>
                  </a:lnTo>
                  <a:lnTo>
                    <a:pt x="75" y="242"/>
                  </a:lnTo>
                  <a:lnTo>
                    <a:pt x="72" y="242"/>
                  </a:lnTo>
                  <a:lnTo>
                    <a:pt x="70" y="241"/>
                  </a:lnTo>
                  <a:lnTo>
                    <a:pt x="67" y="239"/>
                  </a:lnTo>
                  <a:lnTo>
                    <a:pt x="64" y="237"/>
                  </a:lnTo>
                  <a:lnTo>
                    <a:pt x="63" y="235"/>
                  </a:lnTo>
                  <a:lnTo>
                    <a:pt x="61" y="233"/>
                  </a:lnTo>
                  <a:lnTo>
                    <a:pt x="61" y="231"/>
                  </a:lnTo>
                  <a:lnTo>
                    <a:pt x="60" y="227"/>
                  </a:lnTo>
                  <a:lnTo>
                    <a:pt x="60" y="76"/>
                  </a:lnTo>
                  <a:lnTo>
                    <a:pt x="61" y="73"/>
                  </a:lnTo>
                  <a:lnTo>
                    <a:pt x="61" y="70"/>
                  </a:lnTo>
                  <a:lnTo>
                    <a:pt x="63" y="68"/>
                  </a:lnTo>
                  <a:lnTo>
                    <a:pt x="64" y="66"/>
                  </a:lnTo>
                  <a:lnTo>
                    <a:pt x="67" y="64"/>
                  </a:lnTo>
                  <a:lnTo>
                    <a:pt x="70" y="62"/>
                  </a:lnTo>
                  <a:lnTo>
                    <a:pt x="72" y="61"/>
                  </a:lnTo>
                  <a:lnTo>
                    <a:pt x="75" y="61"/>
                  </a:lnTo>
                  <a:lnTo>
                    <a:pt x="287" y="61"/>
                  </a:lnTo>
                  <a:lnTo>
                    <a:pt x="290" y="61"/>
                  </a:lnTo>
                  <a:lnTo>
                    <a:pt x="292" y="62"/>
                  </a:lnTo>
                  <a:lnTo>
                    <a:pt x="296" y="64"/>
                  </a:lnTo>
                  <a:lnTo>
                    <a:pt x="298" y="66"/>
                  </a:lnTo>
                  <a:lnTo>
                    <a:pt x="299" y="68"/>
                  </a:lnTo>
                  <a:lnTo>
                    <a:pt x="301" y="70"/>
                  </a:lnTo>
                  <a:lnTo>
                    <a:pt x="301" y="73"/>
                  </a:lnTo>
                  <a:lnTo>
                    <a:pt x="302" y="76"/>
                  </a:lnTo>
                  <a:close/>
                  <a:moveTo>
                    <a:pt x="60" y="0"/>
                  </a:moveTo>
                  <a:lnTo>
                    <a:pt x="51" y="2"/>
                  </a:lnTo>
                  <a:lnTo>
                    <a:pt x="42" y="4"/>
                  </a:lnTo>
                  <a:lnTo>
                    <a:pt x="35" y="7"/>
                  </a:lnTo>
                  <a:lnTo>
                    <a:pt x="27" y="12"/>
                  </a:lnTo>
                  <a:lnTo>
                    <a:pt x="22" y="15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4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0" y="273"/>
                  </a:lnTo>
                  <a:lnTo>
                    <a:pt x="362" y="273"/>
                  </a:lnTo>
                  <a:lnTo>
                    <a:pt x="362" y="61"/>
                  </a:lnTo>
                  <a:lnTo>
                    <a:pt x="362" y="55"/>
                  </a:lnTo>
                  <a:lnTo>
                    <a:pt x="361" y="49"/>
                  </a:lnTo>
                  <a:lnTo>
                    <a:pt x="360" y="44"/>
                  </a:lnTo>
                  <a:lnTo>
                    <a:pt x="358" y="38"/>
                  </a:lnTo>
                  <a:lnTo>
                    <a:pt x="352" y="27"/>
                  </a:lnTo>
                  <a:lnTo>
                    <a:pt x="344" y="18"/>
                  </a:lnTo>
                  <a:lnTo>
                    <a:pt x="340" y="15"/>
                  </a:lnTo>
                  <a:lnTo>
                    <a:pt x="335" y="12"/>
                  </a:lnTo>
                  <a:lnTo>
                    <a:pt x="328" y="7"/>
                  </a:lnTo>
                  <a:lnTo>
                    <a:pt x="320" y="4"/>
                  </a:lnTo>
                  <a:lnTo>
                    <a:pt x="311" y="2"/>
                  </a:lnTo>
                  <a:lnTo>
                    <a:pt x="302" y="0"/>
                  </a:lnTo>
                  <a:lnTo>
                    <a:pt x="121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Freeform 1634">
              <a:extLst>
                <a:ext uri="{FF2B5EF4-FFF2-40B4-BE49-F238E27FC236}">
                  <a16:creationId xmlns:a16="http://schemas.microsoft.com/office/drawing/2014/main" id="{CE577831-9713-4E03-A35D-DEBA37B6E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" y="5253038"/>
              <a:ext cx="115888" cy="87313"/>
            </a:xfrm>
            <a:custGeom>
              <a:avLst/>
              <a:gdLst>
                <a:gd name="T0" fmla="*/ 302 w 363"/>
                <a:gd name="T1" fmla="*/ 231 h 273"/>
                <a:gd name="T2" fmla="*/ 300 w 363"/>
                <a:gd name="T3" fmla="*/ 235 h 273"/>
                <a:gd name="T4" fmla="*/ 295 w 363"/>
                <a:gd name="T5" fmla="*/ 239 h 273"/>
                <a:gd name="T6" fmla="*/ 290 w 363"/>
                <a:gd name="T7" fmla="*/ 242 h 273"/>
                <a:gd name="T8" fmla="*/ 75 w 363"/>
                <a:gd name="T9" fmla="*/ 242 h 273"/>
                <a:gd name="T10" fmla="*/ 70 w 363"/>
                <a:gd name="T11" fmla="*/ 241 h 273"/>
                <a:gd name="T12" fmla="*/ 65 w 363"/>
                <a:gd name="T13" fmla="*/ 237 h 273"/>
                <a:gd name="T14" fmla="*/ 62 w 363"/>
                <a:gd name="T15" fmla="*/ 233 h 273"/>
                <a:gd name="T16" fmla="*/ 61 w 363"/>
                <a:gd name="T17" fmla="*/ 227 h 273"/>
                <a:gd name="T18" fmla="*/ 61 w 363"/>
                <a:gd name="T19" fmla="*/ 73 h 273"/>
                <a:gd name="T20" fmla="*/ 63 w 363"/>
                <a:gd name="T21" fmla="*/ 68 h 273"/>
                <a:gd name="T22" fmla="*/ 67 w 363"/>
                <a:gd name="T23" fmla="*/ 64 h 273"/>
                <a:gd name="T24" fmla="*/ 73 w 363"/>
                <a:gd name="T25" fmla="*/ 61 h 273"/>
                <a:gd name="T26" fmla="*/ 286 w 363"/>
                <a:gd name="T27" fmla="*/ 61 h 273"/>
                <a:gd name="T28" fmla="*/ 293 w 363"/>
                <a:gd name="T29" fmla="*/ 62 h 273"/>
                <a:gd name="T30" fmla="*/ 297 w 363"/>
                <a:gd name="T31" fmla="*/ 66 h 273"/>
                <a:gd name="T32" fmla="*/ 301 w 363"/>
                <a:gd name="T33" fmla="*/ 70 h 273"/>
                <a:gd name="T34" fmla="*/ 302 w 363"/>
                <a:gd name="T35" fmla="*/ 76 h 273"/>
                <a:gd name="T36" fmla="*/ 363 w 363"/>
                <a:gd name="T37" fmla="*/ 61 h 273"/>
                <a:gd name="T38" fmla="*/ 362 w 363"/>
                <a:gd name="T39" fmla="*/ 49 h 273"/>
                <a:gd name="T40" fmla="*/ 357 w 363"/>
                <a:gd name="T41" fmla="*/ 38 h 273"/>
                <a:gd name="T42" fmla="*/ 345 w 363"/>
                <a:gd name="T43" fmla="*/ 18 h 273"/>
                <a:gd name="T44" fmla="*/ 336 w 363"/>
                <a:gd name="T45" fmla="*/ 12 h 273"/>
                <a:gd name="T46" fmla="*/ 320 w 363"/>
                <a:gd name="T47" fmla="*/ 4 h 273"/>
                <a:gd name="T48" fmla="*/ 302 w 363"/>
                <a:gd name="T49" fmla="*/ 0 h 273"/>
                <a:gd name="T50" fmla="*/ 61 w 363"/>
                <a:gd name="T51" fmla="*/ 0 h 273"/>
                <a:gd name="T52" fmla="*/ 43 w 363"/>
                <a:gd name="T53" fmla="*/ 4 h 273"/>
                <a:gd name="T54" fmla="*/ 26 w 363"/>
                <a:gd name="T55" fmla="*/ 12 h 273"/>
                <a:gd name="T56" fmla="*/ 18 w 363"/>
                <a:gd name="T57" fmla="*/ 18 h 273"/>
                <a:gd name="T58" fmla="*/ 5 w 363"/>
                <a:gd name="T59" fmla="*/ 38 h 273"/>
                <a:gd name="T60" fmla="*/ 1 w 363"/>
                <a:gd name="T61" fmla="*/ 49 h 273"/>
                <a:gd name="T62" fmla="*/ 0 w 363"/>
                <a:gd name="T63" fmla="*/ 61 h 273"/>
                <a:gd name="T64" fmla="*/ 363 w 363"/>
                <a:gd name="T65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273">
                  <a:moveTo>
                    <a:pt x="302" y="227"/>
                  </a:moveTo>
                  <a:lnTo>
                    <a:pt x="302" y="231"/>
                  </a:lnTo>
                  <a:lnTo>
                    <a:pt x="301" y="233"/>
                  </a:lnTo>
                  <a:lnTo>
                    <a:pt x="300" y="235"/>
                  </a:lnTo>
                  <a:lnTo>
                    <a:pt x="297" y="237"/>
                  </a:lnTo>
                  <a:lnTo>
                    <a:pt x="295" y="239"/>
                  </a:lnTo>
                  <a:lnTo>
                    <a:pt x="293" y="241"/>
                  </a:lnTo>
                  <a:lnTo>
                    <a:pt x="290" y="242"/>
                  </a:lnTo>
                  <a:lnTo>
                    <a:pt x="286" y="242"/>
                  </a:lnTo>
                  <a:lnTo>
                    <a:pt x="75" y="242"/>
                  </a:lnTo>
                  <a:lnTo>
                    <a:pt x="73" y="242"/>
                  </a:lnTo>
                  <a:lnTo>
                    <a:pt x="70" y="241"/>
                  </a:lnTo>
                  <a:lnTo>
                    <a:pt x="67" y="239"/>
                  </a:lnTo>
                  <a:lnTo>
                    <a:pt x="65" y="237"/>
                  </a:lnTo>
                  <a:lnTo>
                    <a:pt x="63" y="235"/>
                  </a:lnTo>
                  <a:lnTo>
                    <a:pt x="62" y="233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61" y="76"/>
                  </a:lnTo>
                  <a:lnTo>
                    <a:pt x="61" y="73"/>
                  </a:lnTo>
                  <a:lnTo>
                    <a:pt x="62" y="70"/>
                  </a:lnTo>
                  <a:lnTo>
                    <a:pt x="63" y="68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70" y="62"/>
                  </a:lnTo>
                  <a:lnTo>
                    <a:pt x="73" y="61"/>
                  </a:lnTo>
                  <a:lnTo>
                    <a:pt x="75" y="61"/>
                  </a:lnTo>
                  <a:lnTo>
                    <a:pt x="286" y="61"/>
                  </a:lnTo>
                  <a:lnTo>
                    <a:pt x="290" y="61"/>
                  </a:lnTo>
                  <a:lnTo>
                    <a:pt x="293" y="62"/>
                  </a:lnTo>
                  <a:lnTo>
                    <a:pt x="295" y="64"/>
                  </a:lnTo>
                  <a:lnTo>
                    <a:pt x="297" y="66"/>
                  </a:lnTo>
                  <a:lnTo>
                    <a:pt x="300" y="68"/>
                  </a:lnTo>
                  <a:lnTo>
                    <a:pt x="301" y="70"/>
                  </a:lnTo>
                  <a:lnTo>
                    <a:pt x="302" y="73"/>
                  </a:lnTo>
                  <a:lnTo>
                    <a:pt x="302" y="76"/>
                  </a:lnTo>
                  <a:lnTo>
                    <a:pt x="302" y="227"/>
                  </a:lnTo>
                  <a:close/>
                  <a:moveTo>
                    <a:pt x="363" y="61"/>
                  </a:moveTo>
                  <a:lnTo>
                    <a:pt x="362" y="55"/>
                  </a:lnTo>
                  <a:lnTo>
                    <a:pt x="362" y="49"/>
                  </a:lnTo>
                  <a:lnTo>
                    <a:pt x="359" y="44"/>
                  </a:lnTo>
                  <a:lnTo>
                    <a:pt x="357" y="38"/>
                  </a:lnTo>
                  <a:lnTo>
                    <a:pt x="352" y="27"/>
                  </a:lnTo>
                  <a:lnTo>
                    <a:pt x="345" y="18"/>
                  </a:lnTo>
                  <a:lnTo>
                    <a:pt x="341" y="15"/>
                  </a:lnTo>
                  <a:lnTo>
                    <a:pt x="336" y="12"/>
                  </a:lnTo>
                  <a:lnTo>
                    <a:pt x="328" y="7"/>
                  </a:lnTo>
                  <a:lnTo>
                    <a:pt x="320" y="4"/>
                  </a:lnTo>
                  <a:lnTo>
                    <a:pt x="311" y="2"/>
                  </a:lnTo>
                  <a:lnTo>
                    <a:pt x="302" y="0"/>
                  </a:lnTo>
                  <a:lnTo>
                    <a:pt x="242" y="0"/>
                  </a:lnTo>
                  <a:lnTo>
                    <a:pt x="61" y="0"/>
                  </a:lnTo>
                  <a:lnTo>
                    <a:pt x="52" y="2"/>
                  </a:lnTo>
                  <a:lnTo>
                    <a:pt x="43" y="4"/>
                  </a:lnTo>
                  <a:lnTo>
                    <a:pt x="34" y="7"/>
                  </a:lnTo>
                  <a:lnTo>
                    <a:pt x="26" y="12"/>
                  </a:lnTo>
                  <a:lnTo>
                    <a:pt x="22" y="15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1" y="49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0" y="273"/>
                  </a:lnTo>
                  <a:lnTo>
                    <a:pt x="363" y="273"/>
                  </a:lnTo>
                  <a:lnTo>
                    <a:pt x="36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1635">
              <a:extLst>
                <a:ext uri="{FF2B5EF4-FFF2-40B4-BE49-F238E27FC236}">
                  <a16:creationId xmlns:a16="http://schemas.microsoft.com/office/drawing/2014/main" id="{E94008A5-3186-43CB-BF32-070352240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" y="5349875"/>
              <a:ext cx="134938" cy="38100"/>
            </a:xfrm>
            <a:custGeom>
              <a:avLst/>
              <a:gdLst>
                <a:gd name="T0" fmla="*/ 420 w 423"/>
                <a:gd name="T1" fmla="*/ 16 h 121"/>
                <a:gd name="T2" fmla="*/ 419 w 423"/>
                <a:gd name="T3" fmla="*/ 10 h 121"/>
                <a:gd name="T4" fmla="*/ 416 w 423"/>
                <a:gd name="T5" fmla="*/ 5 h 121"/>
                <a:gd name="T6" fmla="*/ 416 w 423"/>
                <a:gd name="T7" fmla="*/ 4 h 121"/>
                <a:gd name="T8" fmla="*/ 416 w 423"/>
                <a:gd name="T9" fmla="*/ 4 h 121"/>
                <a:gd name="T10" fmla="*/ 415 w 423"/>
                <a:gd name="T11" fmla="*/ 2 h 121"/>
                <a:gd name="T12" fmla="*/ 414 w 423"/>
                <a:gd name="T13" fmla="*/ 0 h 121"/>
                <a:gd name="T14" fmla="*/ 9 w 423"/>
                <a:gd name="T15" fmla="*/ 0 h 121"/>
                <a:gd name="T16" fmla="*/ 8 w 423"/>
                <a:gd name="T17" fmla="*/ 2 h 121"/>
                <a:gd name="T18" fmla="*/ 7 w 423"/>
                <a:gd name="T19" fmla="*/ 4 h 121"/>
                <a:gd name="T20" fmla="*/ 7 w 423"/>
                <a:gd name="T21" fmla="*/ 4 h 121"/>
                <a:gd name="T22" fmla="*/ 7 w 423"/>
                <a:gd name="T23" fmla="*/ 5 h 121"/>
                <a:gd name="T24" fmla="*/ 3 w 423"/>
                <a:gd name="T25" fmla="*/ 10 h 121"/>
                <a:gd name="T26" fmla="*/ 2 w 423"/>
                <a:gd name="T27" fmla="*/ 17 h 121"/>
                <a:gd name="T28" fmla="*/ 2 w 423"/>
                <a:gd name="T29" fmla="*/ 17 h 121"/>
                <a:gd name="T30" fmla="*/ 1 w 423"/>
                <a:gd name="T31" fmla="*/ 18 h 121"/>
                <a:gd name="T32" fmla="*/ 0 w 423"/>
                <a:gd name="T33" fmla="*/ 24 h 121"/>
                <a:gd name="T34" fmla="*/ 0 w 423"/>
                <a:gd name="T35" fmla="*/ 30 h 121"/>
                <a:gd name="T36" fmla="*/ 0 w 423"/>
                <a:gd name="T37" fmla="*/ 107 h 121"/>
                <a:gd name="T38" fmla="*/ 0 w 423"/>
                <a:gd name="T39" fmla="*/ 109 h 121"/>
                <a:gd name="T40" fmla="*/ 1 w 423"/>
                <a:gd name="T41" fmla="*/ 112 h 121"/>
                <a:gd name="T42" fmla="*/ 2 w 423"/>
                <a:gd name="T43" fmla="*/ 114 h 121"/>
                <a:gd name="T44" fmla="*/ 4 w 423"/>
                <a:gd name="T45" fmla="*/ 117 h 121"/>
                <a:gd name="T46" fmla="*/ 7 w 423"/>
                <a:gd name="T47" fmla="*/ 119 h 121"/>
                <a:gd name="T48" fmla="*/ 9 w 423"/>
                <a:gd name="T49" fmla="*/ 120 h 121"/>
                <a:gd name="T50" fmla="*/ 12 w 423"/>
                <a:gd name="T51" fmla="*/ 121 h 121"/>
                <a:gd name="T52" fmla="*/ 15 w 423"/>
                <a:gd name="T53" fmla="*/ 121 h 121"/>
                <a:gd name="T54" fmla="*/ 407 w 423"/>
                <a:gd name="T55" fmla="*/ 121 h 121"/>
                <a:gd name="T56" fmla="*/ 410 w 423"/>
                <a:gd name="T57" fmla="*/ 121 h 121"/>
                <a:gd name="T58" fmla="*/ 414 w 423"/>
                <a:gd name="T59" fmla="*/ 120 h 121"/>
                <a:gd name="T60" fmla="*/ 416 w 423"/>
                <a:gd name="T61" fmla="*/ 119 h 121"/>
                <a:gd name="T62" fmla="*/ 418 w 423"/>
                <a:gd name="T63" fmla="*/ 117 h 121"/>
                <a:gd name="T64" fmla="*/ 420 w 423"/>
                <a:gd name="T65" fmla="*/ 114 h 121"/>
                <a:gd name="T66" fmla="*/ 421 w 423"/>
                <a:gd name="T67" fmla="*/ 112 h 121"/>
                <a:gd name="T68" fmla="*/ 423 w 423"/>
                <a:gd name="T69" fmla="*/ 109 h 121"/>
                <a:gd name="T70" fmla="*/ 423 w 423"/>
                <a:gd name="T71" fmla="*/ 107 h 121"/>
                <a:gd name="T72" fmla="*/ 423 w 423"/>
                <a:gd name="T73" fmla="*/ 30 h 121"/>
                <a:gd name="T74" fmla="*/ 423 w 423"/>
                <a:gd name="T75" fmla="*/ 24 h 121"/>
                <a:gd name="T76" fmla="*/ 421 w 423"/>
                <a:gd name="T77" fmla="*/ 18 h 121"/>
                <a:gd name="T78" fmla="*/ 420 w 423"/>
                <a:gd name="T79" fmla="*/ 17 h 121"/>
                <a:gd name="T80" fmla="*/ 420 w 423"/>
                <a:gd name="T81" fmla="*/ 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3" h="121">
                  <a:moveTo>
                    <a:pt x="420" y="16"/>
                  </a:moveTo>
                  <a:lnTo>
                    <a:pt x="419" y="10"/>
                  </a:lnTo>
                  <a:lnTo>
                    <a:pt x="416" y="5"/>
                  </a:lnTo>
                  <a:lnTo>
                    <a:pt x="416" y="4"/>
                  </a:lnTo>
                  <a:lnTo>
                    <a:pt x="416" y="4"/>
                  </a:lnTo>
                  <a:lnTo>
                    <a:pt x="415" y="2"/>
                  </a:lnTo>
                  <a:lnTo>
                    <a:pt x="414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3" y="10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1" y="112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7" y="119"/>
                  </a:lnTo>
                  <a:lnTo>
                    <a:pt x="9" y="120"/>
                  </a:lnTo>
                  <a:lnTo>
                    <a:pt x="12" y="121"/>
                  </a:lnTo>
                  <a:lnTo>
                    <a:pt x="15" y="121"/>
                  </a:lnTo>
                  <a:lnTo>
                    <a:pt x="407" y="121"/>
                  </a:lnTo>
                  <a:lnTo>
                    <a:pt x="410" y="121"/>
                  </a:lnTo>
                  <a:lnTo>
                    <a:pt x="414" y="120"/>
                  </a:lnTo>
                  <a:lnTo>
                    <a:pt x="416" y="119"/>
                  </a:lnTo>
                  <a:lnTo>
                    <a:pt x="418" y="117"/>
                  </a:lnTo>
                  <a:lnTo>
                    <a:pt x="420" y="114"/>
                  </a:lnTo>
                  <a:lnTo>
                    <a:pt x="421" y="112"/>
                  </a:lnTo>
                  <a:lnTo>
                    <a:pt x="423" y="109"/>
                  </a:lnTo>
                  <a:lnTo>
                    <a:pt x="423" y="107"/>
                  </a:lnTo>
                  <a:lnTo>
                    <a:pt x="423" y="30"/>
                  </a:lnTo>
                  <a:lnTo>
                    <a:pt x="423" y="24"/>
                  </a:lnTo>
                  <a:lnTo>
                    <a:pt x="421" y="18"/>
                  </a:lnTo>
                  <a:lnTo>
                    <a:pt x="420" y="17"/>
                  </a:lnTo>
                  <a:lnTo>
                    <a:pt x="42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97C5AF-EF1B-4ACA-A46C-63FC8B8ED6A0}"/>
              </a:ext>
            </a:extLst>
          </p:cNvPr>
          <p:cNvGrpSpPr/>
          <p:nvPr/>
        </p:nvGrpSpPr>
        <p:grpSpPr>
          <a:xfrm>
            <a:off x="930438" y="612010"/>
            <a:ext cx="645535" cy="645535"/>
            <a:chOff x="444007" y="2244886"/>
            <a:chExt cx="539767" cy="53976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13912B3-AE81-4F06-A5C8-CB0373855D01}"/>
                </a:ext>
              </a:extLst>
            </p:cNvPr>
            <p:cNvSpPr/>
            <p:nvPr/>
          </p:nvSpPr>
          <p:spPr>
            <a:xfrm>
              <a:off x="444007" y="2244886"/>
              <a:ext cx="539767" cy="539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8A5E800-5F12-4515-BDED-55FE2CCF1DC6}"/>
                </a:ext>
              </a:extLst>
            </p:cNvPr>
            <p:cNvSpPr/>
            <p:nvPr/>
          </p:nvSpPr>
          <p:spPr>
            <a:xfrm>
              <a:off x="490846" y="2291725"/>
              <a:ext cx="446088" cy="446088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F75B069E-7381-42DA-A933-D3E7576FED71}"/>
              </a:ext>
            </a:extLst>
          </p:cNvPr>
          <p:cNvSpPr txBox="1"/>
          <p:nvPr/>
        </p:nvSpPr>
        <p:spPr>
          <a:xfrm flipH="1">
            <a:off x="6860781" y="1353368"/>
            <a:ext cx="2411556" cy="15388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nối</a:t>
            </a:r>
            <a:endParaRPr lang="en-US" sz="20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Di </a:t>
            </a:r>
            <a:r>
              <a:rPr lang="en-US" sz="2000" dirty="0" err="1">
                <a:cs typeface="Times New Roman" panose="02020603050405020304" pitchFamily="18" charset="0"/>
              </a:rPr>
              <a:t>động</a:t>
            </a:r>
            <a:r>
              <a:rPr lang="en-US" sz="2000" dirty="0">
                <a:cs typeface="Times New Roman" panose="02020603050405020304" pitchFamily="18" charset="0"/>
              </a:rPr>
              <a:t>/FTTH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SMS </a:t>
            </a:r>
            <a:r>
              <a:rPr lang="en-US" sz="2000" dirty="0" err="1" smtClean="0">
                <a:cs typeface="Times New Roman" panose="02020603050405020304" pitchFamily="18" charset="0"/>
              </a:rPr>
              <a:t>Brandname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Voice </a:t>
            </a:r>
            <a:r>
              <a:rPr lang="en-US" sz="2000" dirty="0" err="1" smtClean="0">
                <a:cs typeface="Times New Roman" panose="02020603050405020304" pitchFamily="18" charset="0"/>
              </a:rPr>
              <a:t>Brandname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đài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mCC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8BCB07E-7D9B-4C9F-A64C-A8CA86E8996B}"/>
              </a:ext>
            </a:extLst>
          </p:cNvPr>
          <p:cNvSpPr txBox="1"/>
          <p:nvPr/>
        </p:nvSpPr>
        <p:spPr>
          <a:xfrm flipH="1">
            <a:off x="9573816" y="1353368"/>
            <a:ext cx="2277497" cy="153888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DV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GTGT</a:t>
            </a:r>
          </a:p>
          <a:p>
            <a:r>
              <a:rPr lang="en-US" sz="2000" dirty="0" err="1">
                <a:cs typeface="Times New Roman" panose="02020603050405020304" pitchFamily="18" charset="0"/>
              </a:rPr>
              <a:t>Viettel</a:t>
            </a:r>
            <a:r>
              <a:rPr lang="en-US" sz="2000" dirty="0">
                <a:cs typeface="Times New Roman" panose="02020603050405020304" pitchFamily="18" charset="0"/>
              </a:rPr>
              <a:t>-CA</a:t>
            </a:r>
          </a:p>
          <a:p>
            <a:r>
              <a:rPr lang="en-US" sz="2000" dirty="0" err="1">
                <a:cs typeface="Times New Roman" panose="02020603050405020304" pitchFamily="18" charset="0"/>
              </a:rPr>
              <a:t>Hóa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đơn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điện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tử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 err="1">
                <a:cs typeface="Times New Roman" panose="02020603050405020304" pitchFamily="18" charset="0"/>
              </a:rPr>
              <a:t>Hợp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đồng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điện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tử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cs typeface="Times New Roman" panose="02020603050405020304" pitchFamily="18" charset="0"/>
              </a:rPr>
              <a:t>vBHXH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E19929C-A182-455F-A490-D8CE2E8ACEDD}"/>
              </a:ext>
            </a:extLst>
          </p:cNvPr>
          <p:cNvSpPr txBox="1"/>
          <p:nvPr/>
        </p:nvSpPr>
        <p:spPr>
          <a:xfrm flipH="1">
            <a:off x="465346" y="1353368"/>
            <a:ext cx="3131983" cy="92333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tầng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nền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tảng</a:t>
            </a:r>
            <a:endParaRPr lang="en-US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Cloud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Data </a:t>
            </a:r>
            <a:r>
              <a:rPr lang="en-US" sz="2000" dirty="0" smtClean="0">
                <a:cs typeface="Times New Roman" panose="02020603050405020304" pitchFamily="18" charset="0"/>
              </a:rPr>
              <a:t>Analytics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7C9FA5-5FA5-4586-9F40-025F14DC2590}"/>
              </a:ext>
            </a:extLst>
          </p:cNvPr>
          <p:cNvSpPr txBox="1"/>
          <p:nvPr/>
        </p:nvSpPr>
        <p:spPr>
          <a:xfrm flipH="1">
            <a:off x="3771214" y="1353368"/>
            <a:ext cx="2704024" cy="123110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Digital</a:t>
            </a:r>
          </a:p>
          <a:p>
            <a:r>
              <a:rPr lang="en-US" sz="2000" dirty="0" err="1">
                <a:cs typeface="Times New Roman" panose="02020603050405020304" pitchFamily="18" charset="0"/>
              </a:rPr>
              <a:t>VOffice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Virtual &amp; online meeting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Chat/Remote </a:t>
            </a:r>
            <a:r>
              <a:rPr lang="en-US" sz="2000" dirty="0" smtClean="0">
                <a:cs typeface="Times New Roman" panose="02020603050405020304" pitchFamily="18" charset="0"/>
              </a:rPr>
              <a:t>Working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97C5AF-EF1B-4ACA-A46C-63FC8B8ED6A0}"/>
              </a:ext>
            </a:extLst>
          </p:cNvPr>
          <p:cNvGrpSpPr/>
          <p:nvPr/>
        </p:nvGrpSpPr>
        <p:grpSpPr>
          <a:xfrm>
            <a:off x="3975969" y="612010"/>
            <a:ext cx="645535" cy="645535"/>
            <a:chOff x="444007" y="2244886"/>
            <a:chExt cx="539767" cy="53976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13912B3-AE81-4F06-A5C8-CB0373855D01}"/>
                </a:ext>
              </a:extLst>
            </p:cNvPr>
            <p:cNvSpPr/>
            <p:nvPr/>
          </p:nvSpPr>
          <p:spPr>
            <a:xfrm>
              <a:off x="444007" y="2244886"/>
              <a:ext cx="539767" cy="539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8A5E800-5F12-4515-BDED-55FE2CCF1DC6}"/>
                </a:ext>
              </a:extLst>
            </p:cNvPr>
            <p:cNvSpPr/>
            <p:nvPr/>
          </p:nvSpPr>
          <p:spPr>
            <a:xfrm>
              <a:off x="490846" y="2291725"/>
              <a:ext cx="446088" cy="446088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97C5AF-EF1B-4ACA-A46C-63FC8B8ED6A0}"/>
              </a:ext>
            </a:extLst>
          </p:cNvPr>
          <p:cNvGrpSpPr/>
          <p:nvPr/>
        </p:nvGrpSpPr>
        <p:grpSpPr>
          <a:xfrm>
            <a:off x="7021500" y="612010"/>
            <a:ext cx="645535" cy="645535"/>
            <a:chOff x="444007" y="2244886"/>
            <a:chExt cx="539767" cy="53976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13912B3-AE81-4F06-A5C8-CB0373855D01}"/>
                </a:ext>
              </a:extLst>
            </p:cNvPr>
            <p:cNvSpPr/>
            <p:nvPr/>
          </p:nvSpPr>
          <p:spPr>
            <a:xfrm>
              <a:off x="444007" y="2244886"/>
              <a:ext cx="539767" cy="539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8A5E800-5F12-4515-BDED-55FE2CCF1DC6}"/>
                </a:ext>
              </a:extLst>
            </p:cNvPr>
            <p:cNvSpPr/>
            <p:nvPr/>
          </p:nvSpPr>
          <p:spPr>
            <a:xfrm>
              <a:off x="490846" y="2291725"/>
              <a:ext cx="446088" cy="446088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+mj-lt"/>
                </a:rPr>
                <a:t>3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397C5AF-EF1B-4ACA-A46C-63FC8B8ED6A0}"/>
              </a:ext>
            </a:extLst>
          </p:cNvPr>
          <p:cNvGrpSpPr/>
          <p:nvPr/>
        </p:nvGrpSpPr>
        <p:grpSpPr>
          <a:xfrm>
            <a:off x="10067030" y="612010"/>
            <a:ext cx="645535" cy="645535"/>
            <a:chOff x="444007" y="2244886"/>
            <a:chExt cx="539767" cy="53976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13912B3-AE81-4F06-A5C8-CB0373855D01}"/>
                </a:ext>
              </a:extLst>
            </p:cNvPr>
            <p:cNvSpPr/>
            <p:nvPr/>
          </p:nvSpPr>
          <p:spPr>
            <a:xfrm>
              <a:off x="444007" y="2244886"/>
              <a:ext cx="539767" cy="5397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8A5E800-5F12-4515-BDED-55FE2CCF1DC6}"/>
                </a:ext>
              </a:extLst>
            </p:cNvPr>
            <p:cNvSpPr/>
            <p:nvPr/>
          </p:nvSpPr>
          <p:spPr>
            <a:xfrm>
              <a:off x="490846" y="2291725"/>
              <a:ext cx="446088" cy="446088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  <a:effectLst>
              <a:outerShdw blurRad="254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4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4F42F0E6-58FF-43C3-832A-0266D1B3172B}"/>
              </a:ext>
            </a:extLst>
          </p:cNvPr>
          <p:cNvSpPr/>
          <p:nvPr/>
        </p:nvSpPr>
        <p:spPr>
          <a:xfrm rot="16200000">
            <a:off x="5681988" y="-2406046"/>
            <a:ext cx="825110" cy="121949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1" name="Picture Placeholder 49">
            <a:extLst>
              <a:ext uri="{FF2B5EF4-FFF2-40B4-BE49-F238E27FC236}">
                <a16:creationId xmlns:a16="http://schemas.microsoft.com/office/drawing/2014/main" id="{0F452667-73A1-46C2-AE1A-38EC4224B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08" y="2824676"/>
            <a:ext cx="1535131" cy="1733550"/>
          </a:xfrm>
          <a:custGeom>
            <a:avLst/>
            <a:gdLst>
              <a:gd name="connsiteX0" fmla="*/ 866775 w 1733550"/>
              <a:gd name="connsiteY0" fmla="*/ 0 h 1733550"/>
              <a:gd name="connsiteX1" fmla="*/ 1733550 w 1733550"/>
              <a:gd name="connsiteY1" fmla="*/ 866775 h 1733550"/>
              <a:gd name="connsiteX2" fmla="*/ 866775 w 1733550"/>
              <a:gd name="connsiteY2" fmla="*/ 1733550 h 1733550"/>
              <a:gd name="connsiteX3" fmla="*/ 0 w 1733550"/>
              <a:gd name="connsiteY3" fmla="*/ 866775 h 1733550"/>
              <a:gd name="connsiteX4" fmla="*/ 866775 w 1733550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1733550">
                <a:moveTo>
                  <a:pt x="866775" y="0"/>
                </a:moveTo>
                <a:cubicBezTo>
                  <a:pt x="1345482" y="0"/>
                  <a:pt x="1733550" y="388068"/>
                  <a:pt x="1733550" y="866775"/>
                </a:cubicBezTo>
                <a:cubicBezTo>
                  <a:pt x="1733550" y="1345482"/>
                  <a:pt x="1345482" y="1733550"/>
                  <a:pt x="866775" y="1733550"/>
                </a:cubicBezTo>
                <a:cubicBezTo>
                  <a:pt x="388068" y="1733550"/>
                  <a:pt x="0" y="1345482"/>
                  <a:pt x="0" y="866775"/>
                </a:cubicBezTo>
                <a:cubicBezTo>
                  <a:pt x="0" y="388068"/>
                  <a:pt x="388068" y="0"/>
                  <a:pt x="866775" y="0"/>
                </a:cubicBezTo>
                <a:close/>
              </a:path>
            </a:pathLst>
          </a:custGeom>
        </p:spPr>
      </p:pic>
      <p:pic>
        <p:nvPicPr>
          <p:cNvPr id="112" name="Picture Placeholder 50">
            <a:extLst>
              <a:ext uri="{FF2B5EF4-FFF2-40B4-BE49-F238E27FC236}">
                <a16:creationId xmlns:a16="http://schemas.microsoft.com/office/drawing/2014/main" id="{9F4ED005-AC9E-448B-95AC-3AABD7382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9" y="3029965"/>
            <a:ext cx="1733550" cy="1322972"/>
          </a:xfrm>
          <a:custGeom>
            <a:avLst/>
            <a:gdLst>
              <a:gd name="connsiteX0" fmla="*/ 866775 w 1733550"/>
              <a:gd name="connsiteY0" fmla="*/ 0 h 1733550"/>
              <a:gd name="connsiteX1" fmla="*/ 1733550 w 1733550"/>
              <a:gd name="connsiteY1" fmla="*/ 866775 h 1733550"/>
              <a:gd name="connsiteX2" fmla="*/ 866775 w 1733550"/>
              <a:gd name="connsiteY2" fmla="*/ 1733550 h 1733550"/>
              <a:gd name="connsiteX3" fmla="*/ 0 w 1733550"/>
              <a:gd name="connsiteY3" fmla="*/ 866775 h 1733550"/>
              <a:gd name="connsiteX4" fmla="*/ 866775 w 1733550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1733550">
                <a:moveTo>
                  <a:pt x="866775" y="0"/>
                </a:moveTo>
                <a:cubicBezTo>
                  <a:pt x="1345482" y="0"/>
                  <a:pt x="1733550" y="388068"/>
                  <a:pt x="1733550" y="866775"/>
                </a:cubicBezTo>
                <a:cubicBezTo>
                  <a:pt x="1733550" y="1345482"/>
                  <a:pt x="1345482" y="1733550"/>
                  <a:pt x="866775" y="1733550"/>
                </a:cubicBezTo>
                <a:cubicBezTo>
                  <a:pt x="388068" y="1733550"/>
                  <a:pt x="0" y="1345482"/>
                  <a:pt x="0" y="866775"/>
                </a:cubicBezTo>
                <a:cubicBezTo>
                  <a:pt x="0" y="388068"/>
                  <a:pt x="388068" y="0"/>
                  <a:pt x="866775" y="0"/>
                </a:cubicBezTo>
                <a:close/>
              </a:path>
            </a:pathLst>
          </a:custGeom>
        </p:spPr>
      </p:pic>
      <p:pic>
        <p:nvPicPr>
          <p:cNvPr id="113" name="Picture Placeholder 51">
            <a:extLst>
              <a:ext uri="{FF2B5EF4-FFF2-40B4-BE49-F238E27FC236}">
                <a16:creationId xmlns:a16="http://schemas.microsoft.com/office/drawing/2014/main" id="{F5F3AC90-DB93-40EF-A5BC-AB27E3E73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944576"/>
            <a:ext cx="1733550" cy="1493750"/>
          </a:xfrm>
          <a:custGeom>
            <a:avLst/>
            <a:gdLst>
              <a:gd name="connsiteX0" fmla="*/ 866775 w 1733550"/>
              <a:gd name="connsiteY0" fmla="*/ 0 h 1733550"/>
              <a:gd name="connsiteX1" fmla="*/ 1733550 w 1733550"/>
              <a:gd name="connsiteY1" fmla="*/ 866775 h 1733550"/>
              <a:gd name="connsiteX2" fmla="*/ 866775 w 1733550"/>
              <a:gd name="connsiteY2" fmla="*/ 1733550 h 1733550"/>
              <a:gd name="connsiteX3" fmla="*/ 0 w 1733550"/>
              <a:gd name="connsiteY3" fmla="*/ 866775 h 1733550"/>
              <a:gd name="connsiteX4" fmla="*/ 866775 w 1733550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1733550">
                <a:moveTo>
                  <a:pt x="866775" y="0"/>
                </a:moveTo>
                <a:cubicBezTo>
                  <a:pt x="1345482" y="0"/>
                  <a:pt x="1733550" y="388068"/>
                  <a:pt x="1733550" y="866775"/>
                </a:cubicBezTo>
                <a:cubicBezTo>
                  <a:pt x="1733550" y="1345482"/>
                  <a:pt x="1345482" y="1733550"/>
                  <a:pt x="866775" y="1733550"/>
                </a:cubicBezTo>
                <a:cubicBezTo>
                  <a:pt x="388068" y="1733550"/>
                  <a:pt x="0" y="1345482"/>
                  <a:pt x="0" y="866775"/>
                </a:cubicBezTo>
                <a:cubicBezTo>
                  <a:pt x="0" y="388068"/>
                  <a:pt x="388068" y="0"/>
                  <a:pt x="866775" y="0"/>
                </a:cubicBezTo>
                <a:close/>
              </a:path>
            </a:pathLst>
          </a:custGeom>
        </p:spPr>
      </p:pic>
      <p:pic>
        <p:nvPicPr>
          <p:cNvPr id="114" name="Picture Placeholder 52">
            <a:extLst>
              <a:ext uri="{FF2B5EF4-FFF2-40B4-BE49-F238E27FC236}">
                <a16:creationId xmlns:a16="http://schemas.microsoft.com/office/drawing/2014/main" id="{FC2E6183-F489-45AB-9191-5660716A4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022685"/>
            <a:ext cx="1733550" cy="1337531"/>
          </a:xfrm>
          <a:custGeom>
            <a:avLst/>
            <a:gdLst>
              <a:gd name="connsiteX0" fmla="*/ 866775 w 1733550"/>
              <a:gd name="connsiteY0" fmla="*/ 0 h 1733550"/>
              <a:gd name="connsiteX1" fmla="*/ 1733550 w 1733550"/>
              <a:gd name="connsiteY1" fmla="*/ 866775 h 1733550"/>
              <a:gd name="connsiteX2" fmla="*/ 866775 w 1733550"/>
              <a:gd name="connsiteY2" fmla="*/ 1733550 h 1733550"/>
              <a:gd name="connsiteX3" fmla="*/ 0 w 1733550"/>
              <a:gd name="connsiteY3" fmla="*/ 866775 h 1733550"/>
              <a:gd name="connsiteX4" fmla="*/ 866775 w 1733550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50" h="1733550">
                <a:moveTo>
                  <a:pt x="866775" y="0"/>
                </a:moveTo>
                <a:cubicBezTo>
                  <a:pt x="1345482" y="0"/>
                  <a:pt x="1733550" y="388068"/>
                  <a:pt x="1733550" y="866775"/>
                </a:cubicBezTo>
                <a:cubicBezTo>
                  <a:pt x="1733550" y="1345482"/>
                  <a:pt x="1345482" y="1733550"/>
                  <a:pt x="866775" y="1733550"/>
                </a:cubicBezTo>
                <a:cubicBezTo>
                  <a:pt x="388068" y="1733550"/>
                  <a:pt x="0" y="1345482"/>
                  <a:pt x="0" y="866775"/>
                </a:cubicBezTo>
                <a:cubicBezTo>
                  <a:pt x="0" y="388068"/>
                  <a:pt x="388068" y="0"/>
                  <a:pt x="866775" y="0"/>
                </a:cubicBezTo>
                <a:close/>
              </a:path>
            </a:pathLst>
          </a:custGeom>
        </p:spPr>
      </p:pic>
      <p:sp>
        <p:nvSpPr>
          <p:cNvPr id="115" name="Donut 56">
            <a:extLst>
              <a:ext uri="{FF2B5EF4-FFF2-40B4-BE49-F238E27FC236}">
                <a16:creationId xmlns:a16="http://schemas.microsoft.com/office/drawing/2014/main" id="{51E6FFFF-937C-4E8B-9464-A1D83815EB70}"/>
              </a:ext>
            </a:extLst>
          </p:cNvPr>
          <p:cNvSpPr/>
          <p:nvPr/>
        </p:nvSpPr>
        <p:spPr>
          <a:xfrm>
            <a:off x="7790157" y="2785285"/>
            <a:ext cx="1812333" cy="1812333"/>
          </a:xfrm>
          <a:prstGeom prst="donut">
            <a:avLst>
              <a:gd name="adj" fmla="val 11496"/>
            </a:avLst>
          </a:prstGeom>
          <a:gradFill flip="none" rotWithShape="1">
            <a:gsLst>
              <a:gs pos="0">
                <a:srgbClr val="92667D"/>
              </a:gs>
              <a:gs pos="100000">
                <a:srgbClr val="FF788B"/>
              </a:gs>
            </a:gsLst>
            <a:lin ang="13500000" scaled="1"/>
            <a:tileRect/>
          </a:gradFill>
          <a:ln w="317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Donut 58">
            <a:extLst>
              <a:ext uri="{FF2B5EF4-FFF2-40B4-BE49-F238E27FC236}">
                <a16:creationId xmlns:a16="http://schemas.microsoft.com/office/drawing/2014/main" id="{226F9E6B-05C3-4C22-BA01-FCEA121F3BBF}"/>
              </a:ext>
            </a:extLst>
          </p:cNvPr>
          <p:cNvSpPr/>
          <p:nvPr/>
        </p:nvSpPr>
        <p:spPr>
          <a:xfrm>
            <a:off x="6039810" y="2785285"/>
            <a:ext cx="1812333" cy="1812333"/>
          </a:xfrm>
          <a:prstGeom prst="donut">
            <a:avLst>
              <a:gd name="adj" fmla="val 11496"/>
            </a:avLst>
          </a:prstGeom>
          <a:gradFill flip="none" rotWithShape="1">
            <a:gsLst>
              <a:gs pos="0">
                <a:srgbClr val="92667D"/>
              </a:gs>
              <a:gs pos="100000">
                <a:srgbClr val="FF788B"/>
              </a:gs>
            </a:gsLst>
            <a:lin ang="13500000" scaled="1"/>
            <a:tileRect/>
          </a:gradFill>
          <a:ln w="317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Donut 59">
            <a:extLst>
              <a:ext uri="{FF2B5EF4-FFF2-40B4-BE49-F238E27FC236}">
                <a16:creationId xmlns:a16="http://schemas.microsoft.com/office/drawing/2014/main" id="{F4D09575-75CE-4F5E-87B6-FCEB88DAFDAD}"/>
              </a:ext>
            </a:extLst>
          </p:cNvPr>
          <p:cNvSpPr/>
          <p:nvPr/>
        </p:nvSpPr>
        <p:spPr>
          <a:xfrm>
            <a:off x="4306260" y="2785285"/>
            <a:ext cx="1812333" cy="1812333"/>
          </a:xfrm>
          <a:prstGeom prst="donut">
            <a:avLst>
              <a:gd name="adj" fmla="val 11496"/>
            </a:avLst>
          </a:prstGeom>
          <a:gradFill flip="none" rotWithShape="1">
            <a:gsLst>
              <a:gs pos="0">
                <a:srgbClr val="92667D"/>
              </a:gs>
              <a:gs pos="100000">
                <a:srgbClr val="FF788B"/>
              </a:gs>
            </a:gsLst>
            <a:lin ang="13500000" scaled="1"/>
            <a:tileRect/>
          </a:gradFill>
          <a:ln w="317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Donut 60">
            <a:extLst>
              <a:ext uri="{FF2B5EF4-FFF2-40B4-BE49-F238E27FC236}">
                <a16:creationId xmlns:a16="http://schemas.microsoft.com/office/drawing/2014/main" id="{DEAECAE8-BE7D-48AB-9B1F-CC1C51555305}"/>
              </a:ext>
            </a:extLst>
          </p:cNvPr>
          <p:cNvSpPr/>
          <p:nvPr/>
        </p:nvSpPr>
        <p:spPr>
          <a:xfrm>
            <a:off x="2588994" y="2785285"/>
            <a:ext cx="1812333" cy="1812333"/>
          </a:xfrm>
          <a:prstGeom prst="donut">
            <a:avLst>
              <a:gd name="adj" fmla="val 11496"/>
            </a:avLst>
          </a:prstGeom>
          <a:gradFill flip="none" rotWithShape="1">
            <a:gsLst>
              <a:gs pos="0">
                <a:srgbClr val="92667D"/>
              </a:gs>
              <a:gs pos="100000">
                <a:srgbClr val="FF788B"/>
              </a:gs>
            </a:gsLst>
            <a:lin ang="13500000" scaled="1"/>
            <a:tileRect/>
          </a:gradFill>
          <a:ln w="31750"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7851E7-F1C3-4880-9BB3-2277D5FFA1C4}"/>
              </a:ext>
            </a:extLst>
          </p:cNvPr>
          <p:cNvSpPr txBox="1"/>
          <p:nvPr/>
        </p:nvSpPr>
        <p:spPr>
          <a:xfrm>
            <a:off x="4590128" y="5231785"/>
            <a:ext cx="33078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quản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giám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table)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6C7E0D-5FC9-465F-81D7-94A40DD19BC7}"/>
              </a:ext>
            </a:extLst>
          </p:cNvPr>
          <p:cNvSpPr txBox="1"/>
          <p:nvPr/>
        </p:nvSpPr>
        <p:spPr>
          <a:xfrm>
            <a:off x="695392" y="5231785"/>
            <a:ext cx="37900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phút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ký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sẵn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Trợ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5A9B126-96BA-4CCB-81B3-0F21EED615DA}"/>
              </a:ext>
            </a:extLst>
          </p:cNvPr>
          <p:cNvSpPr txBox="1"/>
          <p:nvPr/>
        </p:nvSpPr>
        <p:spPr>
          <a:xfrm>
            <a:off x="5872121" y="1432713"/>
            <a:ext cx="45207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Viettel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vụ</a:t>
            </a:r>
            <a:endParaRPr lang="en-US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DC6693-9DEE-4761-A3DB-0386249020C1}"/>
              </a:ext>
            </a:extLst>
          </p:cNvPr>
          <p:cNvSpPr txBox="1"/>
          <p:nvPr/>
        </p:nvSpPr>
        <p:spPr>
          <a:xfrm>
            <a:off x="1790738" y="1432713"/>
            <a:ext cx="388395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Website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subdomain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truy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cập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tùy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website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0AE5607-30D3-4FB3-9E24-D1764EAFA99B}"/>
              </a:ext>
            </a:extLst>
          </p:cNvPr>
          <p:cNvSpPr txBox="1"/>
          <p:nvPr/>
        </p:nvSpPr>
        <p:spPr>
          <a:xfrm>
            <a:off x="8325086" y="5205154"/>
            <a:ext cx="321310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nghiệp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1477DF-1AA7-4CE5-806B-4D74F42975C5}"/>
              </a:ext>
            </a:extLst>
          </p:cNvPr>
          <p:cNvGrpSpPr/>
          <p:nvPr/>
        </p:nvGrpSpPr>
        <p:grpSpPr>
          <a:xfrm>
            <a:off x="4352481" y="2596141"/>
            <a:ext cx="3492813" cy="726074"/>
            <a:chOff x="4352482" y="1965470"/>
            <a:chExt cx="3492813" cy="1094294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5227C39-57D5-4C98-874D-892DAD5A83B5}"/>
                </a:ext>
              </a:extLst>
            </p:cNvPr>
            <p:cNvCxnSpPr/>
            <p:nvPr/>
          </p:nvCxnSpPr>
          <p:spPr>
            <a:xfrm flipH="1">
              <a:off x="4352482" y="1965470"/>
              <a:ext cx="1" cy="1059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969D742-2996-4CCC-A042-5D4ADD8A8C22}"/>
                </a:ext>
              </a:extLst>
            </p:cNvPr>
            <p:cNvCxnSpPr/>
            <p:nvPr/>
          </p:nvCxnSpPr>
          <p:spPr>
            <a:xfrm flipH="1">
              <a:off x="7845294" y="2000740"/>
              <a:ext cx="1" cy="1059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A0A913B-A5ED-4129-B7C2-687816E086BE}"/>
              </a:ext>
            </a:extLst>
          </p:cNvPr>
          <p:cNvGrpSpPr/>
          <p:nvPr/>
        </p:nvGrpSpPr>
        <p:grpSpPr>
          <a:xfrm>
            <a:off x="2656999" y="3295657"/>
            <a:ext cx="6873549" cy="1365917"/>
            <a:chOff x="2657000" y="2503268"/>
            <a:chExt cx="6873549" cy="233551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B06D2E-A9FD-4C95-A673-C7648D73628F}"/>
                </a:ext>
              </a:extLst>
            </p:cNvPr>
            <p:cNvCxnSpPr>
              <a:stCxn id="134" idx="0"/>
            </p:cNvCxnSpPr>
            <p:nvPr/>
          </p:nvCxnSpPr>
          <p:spPr>
            <a:xfrm flipH="1">
              <a:off x="2657000" y="2503268"/>
              <a:ext cx="1" cy="233543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541DB76-4BFA-4222-926B-02DF46271F23}"/>
                </a:ext>
              </a:extLst>
            </p:cNvPr>
            <p:cNvCxnSpPr/>
            <p:nvPr/>
          </p:nvCxnSpPr>
          <p:spPr>
            <a:xfrm flipH="1">
              <a:off x="6096000" y="3874897"/>
              <a:ext cx="1" cy="96380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64F69A-5C9C-4AAC-9C51-CFB634AB56BE}"/>
                </a:ext>
              </a:extLst>
            </p:cNvPr>
            <p:cNvCxnSpPr/>
            <p:nvPr/>
          </p:nvCxnSpPr>
          <p:spPr>
            <a:xfrm flipH="1">
              <a:off x="9530548" y="3779756"/>
              <a:ext cx="1" cy="105902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4A355F97-7D99-4A17-97E2-487BB9DC476C}"/>
              </a:ext>
            </a:extLst>
          </p:cNvPr>
          <p:cNvSpPr/>
          <p:nvPr/>
        </p:nvSpPr>
        <p:spPr>
          <a:xfrm>
            <a:off x="3957942" y="3295657"/>
            <a:ext cx="809013" cy="809013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FA23B00-AB04-40F5-BCF9-83BC18E06E57}"/>
              </a:ext>
            </a:extLst>
          </p:cNvPr>
          <p:cNvSpPr/>
          <p:nvPr/>
        </p:nvSpPr>
        <p:spPr>
          <a:xfrm flipH="1">
            <a:off x="5674696" y="3278860"/>
            <a:ext cx="842606" cy="842606"/>
          </a:xfrm>
          <a:prstGeom prst="ellipse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1E9D3EB-AF9C-4872-8D39-5EF5EE845F66}"/>
              </a:ext>
            </a:extLst>
          </p:cNvPr>
          <p:cNvSpPr/>
          <p:nvPr/>
        </p:nvSpPr>
        <p:spPr>
          <a:xfrm flipH="1">
            <a:off x="7439738" y="3294606"/>
            <a:ext cx="811114" cy="811114"/>
          </a:xfrm>
          <a:prstGeom prst="ellips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A641079-3183-47BE-8DC5-C0FB64B3C476}"/>
              </a:ext>
            </a:extLst>
          </p:cNvPr>
          <p:cNvSpPr/>
          <p:nvPr/>
        </p:nvSpPr>
        <p:spPr>
          <a:xfrm>
            <a:off x="2252493" y="3295657"/>
            <a:ext cx="809013" cy="809013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51544D-C1E2-4010-B630-77956DB746DA}"/>
              </a:ext>
            </a:extLst>
          </p:cNvPr>
          <p:cNvSpPr txBox="1"/>
          <p:nvPr/>
        </p:nvSpPr>
        <p:spPr>
          <a:xfrm>
            <a:off x="1608061" y="671580"/>
            <a:ext cx="34569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01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website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bị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4A77042-DAD6-4B6F-899C-05D22497F3EC}"/>
              </a:ext>
            </a:extLst>
          </p:cNvPr>
          <p:cNvSpPr txBox="1"/>
          <p:nvPr/>
        </p:nvSpPr>
        <p:spPr>
          <a:xfrm>
            <a:off x="6245202" y="1023315"/>
            <a:ext cx="3182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13+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mô-đun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ích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F36A259-D03B-4863-880F-8285D5897861}"/>
              </a:ext>
            </a:extLst>
          </p:cNvPr>
          <p:cNvSpPr txBox="1"/>
          <p:nvPr/>
        </p:nvSpPr>
        <p:spPr>
          <a:xfrm>
            <a:off x="1298349" y="4739887"/>
            <a:ext cx="28284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nghiêm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2FD312B-AE06-46CE-9763-CFB4AFF5E5EB}"/>
              </a:ext>
            </a:extLst>
          </p:cNvPr>
          <p:cNvSpPr txBox="1"/>
          <p:nvPr/>
        </p:nvSpPr>
        <p:spPr>
          <a:xfrm>
            <a:off x="5008912" y="4739887"/>
            <a:ext cx="22193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Dashboard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EBC4954-4695-4DE2-85FF-14C2711F9E89}"/>
              </a:ext>
            </a:extLst>
          </p:cNvPr>
          <p:cNvSpPr txBox="1"/>
          <p:nvPr/>
        </p:nvSpPr>
        <p:spPr>
          <a:xfrm>
            <a:off x="7707789" y="4739887"/>
            <a:ext cx="4149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18+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AE71035-2F52-43D8-8328-575A6656CA66}"/>
              </a:ext>
            </a:extLst>
          </p:cNvPr>
          <p:cNvSpPr/>
          <p:nvPr/>
        </p:nvSpPr>
        <p:spPr>
          <a:xfrm flipH="1">
            <a:off x="9120525" y="3294606"/>
            <a:ext cx="811114" cy="811114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0666666-26BD-4412-B22F-48629FD0C213}"/>
              </a:ext>
            </a:extLst>
          </p:cNvPr>
          <p:cNvGrpSpPr>
            <a:grpSpLocks noChangeAspect="1"/>
          </p:cNvGrpSpPr>
          <p:nvPr/>
        </p:nvGrpSpPr>
        <p:grpSpPr>
          <a:xfrm>
            <a:off x="4165364" y="3527819"/>
            <a:ext cx="401626" cy="351853"/>
            <a:chOff x="7804150" y="2606675"/>
            <a:chExt cx="371475" cy="325438"/>
          </a:xfrm>
          <a:solidFill>
            <a:schemeClr val="bg1"/>
          </a:solidFill>
        </p:grpSpPr>
        <p:sp>
          <p:nvSpPr>
            <p:cNvPr id="142" name="Freeform 86">
              <a:extLst>
                <a:ext uri="{FF2B5EF4-FFF2-40B4-BE49-F238E27FC236}">
                  <a16:creationId xmlns:a16="http://schemas.microsoft.com/office/drawing/2014/main" id="{A6F70956-5F34-4BE8-8A27-2054C9408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4150" y="2708275"/>
              <a:ext cx="371475" cy="123825"/>
            </a:xfrm>
            <a:custGeom>
              <a:avLst/>
              <a:gdLst>
                <a:gd name="T0" fmla="*/ 94 w 96"/>
                <a:gd name="T1" fmla="*/ 32 h 32"/>
                <a:gd name="T2" fmla="*/ 2 w 96"/>
                <a:gd name="T3" fmla="*/ 32 h 32"/>
                <a:gd name="T4" fmla="*/ 0 w 96"/>
                <a:gd name="T5" fmla="*/ 30 h 32"/>
                <a:gd name="T6" fmla="*/ 0 w 96"/>
                <a:gd name="T7" fmla="*/ 2 h 32"/>
                <a:gd name="T8" fmla="*/ 2 w 96"/>
                <a:gd name="T9" fmla="*/ 0 h 32"/>
                <a:gd name="T10" fmla="*/ 94 w 96"/>
                <a:gd name="T11" fmla="*/ 0 h 32"/>
                <a:gd name="T12" fmla="*/ 96 w 96"/>
                <a:gd name="T13" fmla="*/ 2 h 32"/>
                <a:gd name="T14" fmla="*/ 96 w 96"/>
                <a:gd name="T15" fmla="*/ 30 h 32"/>
                <a:gd name="T16" fmla="*/ 94 w 96"/>
                <a:gd name="T17" fmla="*/ 32 h 32"/>
                <a:gd name="T18" fmla="*/ 4 w 96"/>
                <a:gd name="T19" fmla="*/ 28 h 32"/>
                <a:gd name="T20" fmla="*/ 92 w 96"/>
                <a:gd name="T21" fmla="*/ 28 h 32"/>
                <a:gd name="T22" fmla="*/ 92 w 96"/>
                <a:gd name="T23" fmla="*/ 4 h 32"/>
                <a:gd name="T24" fmla="*/ 4 w 96"/>
                <a:gd name="T25" fmla="*/ 4 h 32"/>
                <a:gd name="T26" fmla="*/ 4 w 96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32">
                  <a:moveTo>
                    <a:pt x="94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1"/>
                    <a:pt x="95" y="32"/>
                    <a:pt x="94" y="32"/>
                  </a:cubicBezTo>
                  <a:close/>
                  <a:moveTo>
                    <a:pt x="4" y="28"/>
                  </a:moveTo>
                  <a:cubicBezTo>
                    <a:pt x="92" y="28"/>
                    <a:pt x="92" y="28"/>
                    <a:pt x="92" y="28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95178634-A9FE-4981-B0E7-9F694C137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2819400"/>
              <a:ext cx="65088" cy="109538"/>
            </a:xfrm>
            <a:custGeom>
              <a:avLst/>
              <a:gdLst>
                <a:gd name="T0" fmla="*/ 3 w 17"/>
                <a:gd name="T1" fmla="*/ 28 h 28"/>
                <a:gd name="T2" fmla="*/ 0 w 17"/>
                <a:gd name="T3" fmla="*/ 26 h 28"/>
                <a:gd name="T4" fmla="*/ 13 w 17"/>
                <a:gd name="T5" fmla="*/ 0 h 28"/>
                <a:gd name="T6" fmla="*/ 17 w 17"/>
                <a:gd name="T7" fmla="*/ 2 h 28"/>
                <a:gd name="T8" fmla="*/ 3 w 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3" y="28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6" y="17"/>
                    <a:pt x="11" y="9"/>
                    <a:pt x="13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11"/>
                    <a:pt x="10" y="19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4" name="Freeform 88">
              <a:extLst>
                <a:ext uri="{FF2B5EF4-FFF2-40B4-BE49-F238E27FC236}">
                  <a16:creationId xmlns:a16="http://schemas.microsoft.com/office/drawing/2014/main" id="{81DCC3A9-F848-4BC7-B684-37127B0A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888" y="2611438"/>
              <a:ext cx="69850" cy="103188"/>
            </a:xfrm>
            <a:custGeom>
              <a:avLst/>
              <a:gdLst>
                <a:gd name="T0" fmla="*/ 14 w 18"/>
                <a:gd name="T1" fmla="*/ 27 h 27"/>
                <a:gd name="T2" fmla="*/ 0 w 18"/>
                <a:gd name="T3" fmla="*/ 2 h 27"/>
                <a:gd name="T4" fmla="*/ 3 w 18"/>
                <a:gd name="T5" fmla="*/ 0 h 27"/>
                <a:gd name="T6" fmla="*/ 18 w 18"/>
                <a:gd name="T7" fmla="*/ 27 h 27"/>
                <a:gd name="T8" fmla="*/ 14 w 1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4" y="27"/>
                  </a:moveTo>
                  <a:cubicBezTo>
                    <a:pt x="12" y="18"/>
                    <a:pt x="7" y="10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6" y="17"/>
                    <a:pt x="18" y="27"/>
                  </a:cubicBezTo>
                  <a:lnTo>
                    <a:pt x="1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752CE2B3-9D8F-4A09-BA8D-D8FAC8B4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606675"/>
              <a:ext cx="301625" cy="112713"/>
            </a:xfrm>
            <a:custGeom>
              <a:avLst/>
              <a:gdLst>
                <a:gd name="T0" fmla="*/ 75 w 78"/>
                <a:gd name="T1" fmla="*/ 29 h 29"/>
                <a:gd name="T2" fmla="*/ 39 w 78"/>
                <a:gd name="T3" fmla="*/ 4 h 29"/>
                <a:gd name="T4" fmla="*/ 3 w 78"/>
                <a:gd name="T5" fmla="*/ 29 h 29"/>
                <a:gd name="T6" fmla="*/ 0 w 78"/>
                <a:gd name="T7" fmla="*/ 27 h 29"/>
                <a:gd name="T8" fmla="*/ 39 w 78"/>
                <a:gd name="T9" fmla="*/ 0 h 29"/>
                <a:gd name="T10" fmla="*/ 78 w 78"/>
                <a:gd name="T11" fmla="*/ 27 h 29"/>
                <a:gd name="T12" fmla="*/ 75 w 7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9">
                  <a:moveTo>
                    <a:pt x="75" y="29"/>
                  </a:moveTo>
                  <a:cubicBezTo>
                    <a:pt x="69" y="14"/>
                    <a:pt x="55" y="4"/>
                    <a:pt x="39" y="4"/>
                  </a:cubicBezTo>
                  <a:cubicBezTo>
                    <a:pt x="23" y="4"/>
                    <a:pt x="9" y="14"/>
                    <a:pt x="3" y="2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11"/>
                    <a:pt x="21" y="0"/>
                    <a:pt x="39" y="0"/>
                  </a:cubicBezTo>
                  <a:cubicBezTo>
                    <a:pt x="57" y="0"/>
                    <a:pt x="72" y="11"/>
                    <a:pt x="78" y="27"/>
                  </a:cubicBezTo>
                  <a:lnTo>
                    <a:pt x="7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6" name="Freeform 90">
              <a:extLst>
                <a:ext uri="{FF2B5EF4-FFF2-40B4-BE49-F238E27FC236}">
                  <a16:creationId xmlns:a16="http://schemas.microsoft.com/office/drawing/2014/main" id="{37FDD533-B7A4-4352-AA51-D11770B47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2819400"/>
              <a:ext cx="301625" cy="112713"/>
            </a:xfrm>
            <a:custGeom>
              <a:avLst/>
              <a:gdLst>
                <a:gd name="T0" fmla="*/ 39 w 78"/>
                <a:gd name="T1" fmla="*/ 29 h 29"/>
                <a:gd name="T2" fmla="*/ 0 w 78"/>
                <a:gd name="T3" fmla="*/ 2 h 29"/>
                <a:gd name="T4" fmla="*/ 3 w 78"/>
                <a:gd name="T5" fmla="*/ 0 h 29"/>
                <a:gd name="T6" fmla="*/ 39 w 78"/>
                <a:gd name="T7" fmla="*/ 25 h 29"/>
                <a:gd name="T8" fmla="*/ 75 w 78"/>
                <a:gd name="T9" fmla="*/ 0 h 29"/>
                <a:gd name="T10" fmla="*/ 78 w 78"/>
                <a:gd name="T11" fmla="*/ 2 h 29"/>
                <a:gd name="T12" fmla="*/ 39 w 7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9">
                  <a:moveTo>
                    <a:pt x="39" y="29"/>
                  </a:moveTo>
                  <a:cubicBezTo>
                    <a:pt x="22" y="29"/>
                    <a:pt x="6" y="18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15"/>
                    <a:pt x="23" y="25"/>
                    <a:pt x="39" y="25"/>
                  </a:cubicBezTo>
                  <a:cubicBezTo>
                    <a:pt x="55" y="25"/>
                    <a:pt x="69" y="15"/>
                    <a:pt x="75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2" y="18"/>
                    <a:pt x="56" y="29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278D3328-BC66-496A-B2E2-09DA0A85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2819400"/>
              <a:ext cx="65088" cy="109538"/>
            </a:xfrm>
            <a:custGeom>
              <a:avLst/>
              <a:gdLst>
                <a:gd name="T0" fmla="*/ 14 w 17"/>
                <a:gd name="T1" fmla="*/ 28 h 28"/>
                <a:gd name="T2" fmla="*/ 0 w 17"/>
                <a:gd name="T3" fmla="*/ 2 h 28"/>
                <a:gd name="T4" fmla="*/ 4 w 17"/>
                <a:gd name="T5" fmla="*/ 0 h 28"/>
                <a:gd name="T6" fmla="*/ 17 w 17"/>
                <a:gd name="T7" fmla="*/ 26 h 28"/>
                <a:gd name="T8" fmla="*/ 14 w 1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8">
                  <a:moveTo>
                    <a:pt x="14" y="28"/>
                  </a:moveTo>
                  <a:cubicBezTo>
                    <a:pt x="7" y="19"/>
                    <a:pt x="3" y="11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9"/>
                    <a:pt x="11" y="17"/>
                    <a:pt x="17" y="2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8" name="Freeform 92">
              <a:extLst>
                <a:ext uri="{FF2B5EF4-FFF2-40B4-BE49-F238E27FC236}">
                  <a16:creationId xmlns:a16="http://schemas.microsoft.com/office/drawing/2014/main" id="{CCE2E686-0A74-40FA-9DBA-FFC3CCF19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11438"/>
              <a:ext cx="69850" cy="103188"/>
            </a:xfrm>
            <a:custGeom>
              <a:avLst/>
              <a:gdLst>
                <a:gd name="T0" fmla="*/ 4 w 18"/>
                <a:gd name="T1" fmla="*/ 27 h 27"/>
                <a:gd name="T2" fmla="*/ 0 w 18"/>
                <a:gd name="T3" fmla="*/ 27 h 27"/>
                <a:gd name="T4" fmla="*/ 15 w 18"/>
                <a:gd name="T5" fmla="*/ 0 h 27"/>
                <a:gd name="T6" fmla="*/ 18 w 18"/>
                <a:gd name="T7" fmla="*/ 2 h 27"/>
                <a:gd name="T8" fmla="*/ 4 w 1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4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" y="17"/>
                    <a:pt x="7" y="8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1" y="10"/>
                    <a:pt x="6" y="18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49" name="Rectangle 93">
              <a:extLst>
                <a:ext uri="{FF2B5EF4-FFF2-40B4-BE49-F238E27FC236}">
                  <a16:creationId xmlns:a16="http://schemas.microsoft.com/office/drawing/2014/main" id="{9059EEC1-989B-42F6-AA74-96EAAFBF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888" y="2846388"/>
              <a:ext cx="2540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50" name="Rectangle 94">
              <a:extLst>
                <a:ext uri="{FF2B5EF4-FFF2-40B4-BE49-F238E27FC236}">
                  <a16:creationId xmlns:a16="http://schemas.microsoft.com/office/drawing/2014/main" id="{76256676-FAE1-4AFB-99B9-85B746552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5" y="2676525"/>
              <a:ext cx="2635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D782B811-05C6-4DB3-A2F8-7448807A1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0" y="2730500"/>
              <a:ext cx="53975" cy="77788"/>
            </a:xfrm>
            <a:custGeom>
              <a:avLst/>
              <a:gdLst>
                <a:gd name="T0" fmla="*/ 4 w 14"/>
                <a:gd name="T1" fmla="*/ 20 h 20"/>
                <a:gd name="T2" fmla="*/ 4 w 14"/>
                <a:gd name="T3" fmla="*/ 20 h 20"/>
                <a:gd name="T4" fmla="*/ 2 w 14"/>
                <a:gd name="T5" fmla="*/ 18 h 20"/>
                <a:gd name="T6" fmla="*/ 0 w 14"/>
                <a:gd name="T7" fmla="*/ 2 h 20"/>
                <a:gd name="T8" fmla="*/ 1 w 14"/>
                <a:gd name="T9" fmla="*/ 0 h 20"/>
                <a:gd name="T10" fmla="*/ 4 w 14"/>
                <a:gd name="T11" fmla="*/ 2 h 20"/>
                <a:gd name="T12" fmla="*/ 5 w 14"/>
                <a:gd name="T13" fmla="*/ 9 h 20"/>
                <a:gd name="T14" fmla="*/ 9 w 14"/>
                <a:gd name="T15" fmla="*/ 9 h 20"/>
                <a:gd name="T16" fmla="*/ 10 w 14"/>
                <a:gd name="T17" fmla="*/ 2 h 20"/>
                <a:gd name="T18" fmla="*/ 12 w 14"/>
                <a:gd name="T19" fmla="*/ 0 h 20"/>
                <a:gd name="T20" fmla="*/ 14 w 14"/>
                <a:gd name="T21" fmla="*/ 2 h 20"/>
                <a:gd name="T22" fmla="*/ 11 w 14"/>
                <a:gd name="T23" fmla="*/ 18 h 20"/>
                <a:gd name="T24" fmla="*/ 10 w 14"/>
                <a:gd name="T25" fmla="*/ 20 h 20"/>
                <a:gd name="T26" fmla="*/ 8 w 14"/>
                <a:gd name="T27" fmla="*/ 19 h 20"/>
                <a:gd name="T28" fmla="*/ 7 w 14"/>
                <a:gd name="T29" fmla="*/ 17 h 20"/>
                <a:gd name="T30" fmla="*/ 6 w 14"/>
                <a:gd name="T31" fmla="*/ 19 h 20"/>
                <a:gd name="T32" fmla="*/ 4 w 1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8" y="8"/>
                    <a:pt x="9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52" name="Freeform 96">
              <a:extLst>
                <a:ext uri="{FF2B5EF4-FFF2-40B4-BE49-F238E27FC236}">
                  <a16:creationId xmlns:a16="http://schemas.microsoft.com/office/drawing/2014/main" id="{1DF99346-1092-438F-A9C8-0EB59BA8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5" y="2730500"/>
              <a:ext cx="55563" cy="77788"/>
            </a:xfrm>
            <a:custGeom>
              <a:avLst/>
              <a:gdLst>
                <a:gd name="T0" fmla="*/ 4 w 14"/>
                <a:gd name="T1" fmla="*/ 20 h 20"/>
                <a:gd name="T2" fmla="*/ 4 w 14"/>
                <a:gd name="T3" fmla="*/ 20 h 20"/>
                <a:gd name="T4" fmla="*/ 2 w 14"/>
                <a:gd name="T5" fmla="*/ 18 h 20"/>
                <a:gd name="T6" fmla="*/ 0 w 14"/>
                <a:gd name="T7" fmla="*/ 2 h 20"/>
                <a:gd name="T8" fmla="*/ 2 w 14"/>
                <a:gd name="T9" fmla="*/ 0 h 20"/>
                <a:gd name="T10" fmla="*/ 4 w 14"/>
                <a:gd name="T11" fmla="*/ 2 h 20"/>
                <a:gd name="T12" fmla="*/ 5 w 14"/>
                <a:gd name="T13" fmla="*/ 9 h 20"/>
                <a:gd name="T14" fmla="*/ 7 w 14"/>
                <a:gd name="T15" fmla="*/ 8 h 20"/>
                <a:gd name="T16" fmla="*/ 7 w 14"/>
                <a:gd name="T17" fmla="*/ 8 h 20"/>
                <a:gd name="T18" fmla="*/ 9 w 14"/>
                <a:gd name="T19" fmla="*/ 9 h 20"/>
                <a:gd name="T20" fmla="*/ 10 w 14"/>
                <a:gd name="T21" fmla="*/ 2 h 20"/>
                <a:gd name="T22" fmla="*/ 12 w 14"/>
                <a:gd name="T23" fmla="*/ 0 h 20"/>
                <a:gd name="T24" fmla="*/ 14 w 14"/>
                <a:gd name="T25" fmla="*/ 2 h 20"/>
                <a:gd name="T26" fmla="*/ 11 w 14"/>
                <a:gd name="T27" fmla="*/ 18 h 20"/>
                <a:gd name="T28" fmla="*/ 10 w 14"/>
                <a:gd name="T29" fmla="*/ 20 h 20"/>
                <a:gd name="T30" fmla="*/ 8 w 14"/>
                <a:gd name="T31" fmla="*/ 19 h 20"/>
                <a:gd name="T32" fmla="*/ 7 w 14"/>
                <a:gd name="T33" fmla="*/ 17 h 20"/>
                <a:gd name="T34" fmla="*/ 6 w 14"/>
                <a:gd name="T35" fmla="*/ 19 h 20"/>
                <a:gd name="T36" fmla="*/ 4 w 14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0"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9"/>
                    <a:pt x="9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EEE93005-C6FD-4603-9BC3-EFDF60C5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738" y="2730500"/>
              <a:ext cx="53975" cy="77788"/>
            </a:xfrm>
            <a:custGeom>
              <a:avLst/>
              <a:gdLst>
                <a:gd name="T0" fmla="*/ 10 w 14"/>
                <a:gd name="T1" fmla="*/ 20 h 20"/>
                <a:gd name="T2" fmla="*/ 8 w 14"/>
                <a:gd name="T3" fmla="*/ 19 h 20"/>
                <a:gd name="T4" fmla="*/ 7 w 14"/>
                <a:gd name="T5" fmla="*/ 17 h 20"/>
                <a:gd name="T6" fmla="*/ 6 w 14"/>
                <a:gd name="T7" fmla="*/ 19 h 20"/>
                <a:gd name="T8" fmla="*/ 4 w 14"/>
                <a:gd name="T9" fmla="*/ 20 h 20"/>
                <a:gd name="T10" fmla="*/ 3 w 14"/>
                <a:gd name="T11" fmla="*/ 18 h 20"/>
                <a:gd name="T12" fmla="*/ 0 w 14"/>
                <a:gd name="T13" fmla="*/ 2 h 20"/>
                <a:gd name="T14" fmla="*/ 2 w 14"/>
                <a:gd name="T15" fmla="*/ 0 h 20"/>
                <a:gd name="T16" fmla="*/ 4 w 14"/>
                <a:gd name="T17" fmla="*/ 2 h 20"/>
                <a:gd name="T18" fmla="*/ 5 w 14"/>
                <a:gd name="T19" fmla="*/ 9 h 20"/>
                <a:gd name="T20" fmla="*/ 7 w 14"/>
                <a:gd name="T21" fmla="*/ 8 h 20"/>
                <a:gd name="T22" fmla="*/ 7 w 14"/>
                <a:gd name="T23" fmla="*/ 8 h 20"/>
                <a:gd name="T24" fmla="*/ 9 w 14"/>
                <a:gd name="T25" fmla="*/ 9 h 20"/>
                <a:gd name="T26" fmla="*/ 10 w 14"/>
                <a:gd name="T27" fmla="*/ 2 h 20"/>
                <a:gd name="T28" fmla="*/ 12 w 14"/>
                <a:gd name="T29" fmla="*/ 0 h 20"/>
                <a:gd name="T30" fmla="*/ 14 w 14"/>
                <a:gd name="T31" fmla="*/ 2 h 20"/>
                <a:gd name="T32" fmla="*/ 12 w 14"/>
                <a:gd name="T33" fmla="*/ 18 h 20"/>
                <a:gd name="T34" fmla="*/ 10 w 14"/>
                <a:gd name="T35" fmla="*/ 20 h 20"/>
                <a:gd name="T36" fmla="*/ 10 w 14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0">
                  <a:moveTo>
                    <a:pt x="10" y="20"/>
                  </a:moveTo>
                  <a:cubicBezTo>
                    <a:pt x="9" y="20"/>
                    <a:pt x="8" y="19"/>
                    <a:pt x="8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20"/>
                    <a:pt x="4" y="20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9"/>
                    <a:pt x="9" y="9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14D52B-0F8D-4EA1-8765-C5F5126A464A}"/>
              </a:ext>
            </a:extLst>
          </p:cNvPr>
          <p:cNvGrpSpPr/>
          <p:nvPr/>
        </p:nvGrpSpPr>
        <p:grpSpPr>
          <a:xfrm>
            <a:off x="2526940" y="3502180"/>
            <a:ext cx="271132" cy="367124"/>
            <a:chOff x="6465888" y="3740150"/>
            <a:chExt cx="255588" cy="346075"/>
          </a:xfrm>
        </p:grpSpPr>
        <p:sp>
          <p:nvSpPr>
            <p:cNvPr id="155" name="Freeform 237">
              <a:extLst>
                <a:ext uri="{FF2B5EF4-FFF2-40B4-BE49-F238E27FC236}">
                  <a16:creationId xmlns:a16="http://schemas.microsoft.com/office/drawing/2014/main" id="{76C5DB8F-9A46-4F1E-8766-2577327C0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3740150"/>
              <a:ext cx="195263" cy="173037"/>
            </a:xfrm>
            <a:custGeom>
              <a:avLst/>
              <a:gdLst>
                <a:gd name="T0" fmla="*/ 52 w 52"/>
                <a:gd name="T1" fmla="*/ 20 h 46"/>
                <a:gd name="T2" fmla="*/ 26 w 52"/>
                <a:gd name="T3" fmla="*/ 46 h 46"/>
                <a:gd name="T4" fmla="*/ 0 w 52"/>
                <a:gd name="T5" fmla="*/ 20 h 46"/>
                <a:gd name="T6" fmla="*/ 0 w 52"/>
                <a:gd name="T7" fmla="*/ 0 h 46"/>
                <a:gd name="T8" fmla="*/ 52 w 52"/>
                <a:gd name="T9" fmla="*/ 0 h 46"/>
                <a:gd name="T10" fmla="*/ 52 w 52"/>
                <a:gd name="T11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6">
                  <a:moveTo>
                    <a:pt x="52" y="20"/>
                  </a:moveTo>
                  <a:cubicBezTo>
                    <a:pt x="52" y="34"/>
                    <a:pt x="40" y="46"/>
                    <a:pt x="26" y="46"/>
                  </a:cubicBezTo>
                  <a:cubicBezTo>
                    <a:pt x="12" y="46"/>
                    <a:pt x="0" y="34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20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56" name="Freeform 238">
              <a:extLst>
                <a:ext uri="{FF2B5EF4-FFF2-40B4-BE49-F238E27FC236}">
                  <a16:creationId xmlns:a16="http://schemas.microsoft.com/office/drawing/2014/main" id="{E81A7B06-8298-4061-9AD7-E6D337D89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3913187"/>
              <a:ext cx="195263" cy="173037"/>
            </a:xfrm>
            <a:custGeom>
              <a:avLst/>
              <a:gdLst>
                <a:gd name="T0" fmla="*/ 52 w 52"/>
                <a:gd name="T1" fmla="*/ 26 h 46"/>
                <a:gd name="T2" fmla="*/ 26 w 52"/>
                <a:gd name="T3" fmla="*/ 0 h 46"/>
                <a:gd name="T4" fmla="*/ 0 w 52"/>
                <a:gd name="T5" fmla="*/ 26 h 46"/>
                <a:gd name="T6" fmla="*/ 0 w 52"/>
                <a:gd name="T7" fmla="*/ 46 h 46"/>
                <a:gd name="T8" fmla="*/ 52 w 52"/>
                <a:gd name="T9" fmla="*/ 46 h 46"/>
                <a:gd name="T10" fmla="*/ 52 w 52"/>
                <a:gd name="T1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6">
                  <a:moveTo>
                    <a:pt x="52" y="26"/>
                  </a:moveTo>
                  <a:cubicBezTo>
                    <a:pt x="52" y="12"/>
                    <a:pt x="40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52" y="26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57" name="Line 239">
              <a:extLst>
                <a:ext uri="{FF2B5EF4-FFF2-40B4-BE49-F238E27FC236}">
                  <a16:creationId xmlns:a16="http://schemas.microsoft.com/office/drawing/2014/main" id="{2CF43B94-2F28-41B0-BD13-09F47DACE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3740150"/>
              <a:ext cx="255588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58" name="Line 240">
              <a:extLst>
                <a:ext uri="{FF2B5EF4-FFF2-40B4-BE49-F238E27FC236}">
                  <a16:creationId xmlns:a16="http://schemas.microsoft.com/office/drawing/2014/main" id="{6D5A274F-00FB-403F-90D0-974253B9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4086225"/>
              <a:ext cx="255588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59" name="Freeform 241">
              <a:extLst>
                <a:ext uri="{FF2B5EF4-FFF2-40B4-BE49-F238E27FC236}">
                  <a16:creationId xmlns:a16="http://schemas.microsoft.com/office/drawing/2014/main" id="{EB526CAA-A1D3-4203-945C-8615465F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3979862"/>
              <a:ext cx="195263" cy="46037"/>
            </a:xfrm>
            <a:custGeom>
              <a:avLst/>
              <a:gdLst>
                <a:gd name="T0" fmla="*/ 0 w 123"/>
                <a:gd name="T1" fmla="*/ 29 h 29"/>
                <a:gd name="T2" fmla="*/ 33 w 123"/>
                <a:gd name="T3" fmla="*/ 29 h 29"/>
                <a:gd name="T4" fmla="*/ 62 w 123"/>
                <a:gd name="T5" fmla="*/ 0 h 29"/>
                <a:gd name="T6" fmla="*/ 90 w 123"/>
                <a:gd name="T7" fmla="*/ 29 h 29"/>
                <a:gd name="T8" fmla="*/ 123 w 12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9">
                  <a:moveTo>
                    <a:pt x="0" y="29"/>
                  </a:moveTo>
                  <a:lnTo>
                    <a:pt x="33" y="29"/>
                  </a:lnTo>
                  <a:lnTo>
                    <a:pt x="62" y="0"/>
                  </a:lnTo>
                  <a:lnTo>
                    <a:pt x="90" y="29"/>
                  </a:lnTo>
                  <a:lnTo>
                    <a:pt x="123" y="29"/>
                  </a:lnTo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160" name="Line 242">
              <a:extLst>
                <a:ext uri="{FF2B5EF4-FFF2-40B4-BE49-F238E27FC236}">
                  <a16:creationId xmlns:a16="http://schemas.microsoft.com/office/drawing/2014/main" id="{1248DF81-3737-4DD3-9F40-2C7DCBB8D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9863" y="3875087"/>
              <a:ext cx="149225" cy="0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113E529-3B3D-4F31-97AF-0A1B207FBB98}"/>
              </a:ext>
            </a:extLst>
          </p:cNvPr>
          <p:cNvGrpSpPr/>
          <p:nvPr/>
        </p:nvGrpSpPr>
        <p:grpSpPr>
          <a:xfrm>
            <a:off x="5937414" y="3552826"/>
            <a:ext cx="380334" cy="291589"/>
            <a:chOff x="7600950" y="1943100"/>
            <a:chExt cx="285750" cy="219075"/>
          </a:xfrm>
          <a:solidFill>
            <a:schemeClr val="bg1"/>
          </a:solidFill>
        </p:grpSpPr>
        <p:sp>
          <p:nvSpPr>
            <p:cNvPr id="162" name="Freeform 267">
              <a:extLst>
                <a:ext uri="{FF2B5EF4-FFF2-40B4-BE49-F238E27FC236}">
                  <a16:creationId xmlns:a16="http://schemas.microsoft.com/office/drawing/2014/main" id="{C9AC84FF-A459-43A3-B874-F634E78FA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0950" y="1943100"/>
              <a:ext cx="285750" cy="219075"/>
            </a:xfrm>
            <a:custGeom>
              <a:avLst/>
              <a:gdLst>
                <a:gd name="T0" fmla="*/ 77 w 900"/>
                <a:gd name="T1" fmla="*/ 659 h 691"/>
                <a:gd name="T2" fmla="*/ 55 w 900"/>
                <a:gd name="T3" fmla="*/ 650 h 691"/>
                <a:gd name="T4" fmla="*/ 39 w 900"/>
                <a:gd name="T5" fmla="*/ 634 h 691"/>
                <a:gd name="T6" fmla="*/ 31 w 900"/>
                <a:gd name="T7" fmla="*/ 613 h 691"/>
                <a:gd name="T8" fmla="*/ 194 w 900"/>
                <a:gd name="T9" fmla="*/ 450 h 691"/>
                <a:gd name="T10" fmla="*/ 207 w 900"/>
                <a:gd name="T11" fmla="*/ 443 h 691"/>
                <a:gd name="T12" fmla="*/ 350 w 900"/>
                <a:gd name="T13" fmla="*/ 553 h 691"/>
                <a:gd name="T14" fmla="*/ 366 w 900"/>
                <a:gd name="T15" fmla="*/ 554 h 691"/>
                <a:gd name="T16" fmla="*/ 616 w 900"/>
                <a:gd name="T17" fmla="*/ 561 h 691"/>
                <a:gd name="T18" fmla="*/ 628 w 900"/>
                <a:gd name="T19" fmla="*/ 570 h 691"/>
                <a:gd name="T20" fmla="*/ 637 w 900"/>
                <a:gd name="T21" fmla="*/ 569 h 691"/>
                <a:gd name="T22" fmla="*/ 869 w 900"/>
                <a:gd name="T23" fmla="*/ 450 h 691"/>
                <a:gd name="T24" fmla="*/ 867 w 900"/>
                <a:gd name="T25" fmla="*/ 618 h 691"/>
                <a:gd name="T26" fmla="*/ 856 w 900"/>
                <a:gd name="T27" fmla="*/ 638 h 691"/>
                <a:gd name="T28" fmla="*/ 838 w 900"/>
                <a:gd name="T29" fmla="*/ 653 h 691"/>
                <a:gd name="T30" fmla="*/ 815 w 900"/>
                <a:gd name="T31" fmla="*/ 660 h 691"/>
                <a:gd name="T32" fmla="*/ 815 w 900"/>
                <a:gd name="T33" fmla="*/ 30 h 691"/>
                <a:gd name="T34" fmla="*/ 838 w 900"/>
                <a:gd name="T35" fmla="*/ 37 h 691"/>
                <a:gd name="T36" fmla="*/ 856 w 900"/>
                <a:gd name="T37" fmla="*/ 52 h 691"/>
                <a:gd name="T38" fmla="*/ 867 w 900"/>
                <a:gd name="T39" fmla="*/ 73 h 691"/>
                <a:gd name="T40" fmla="*/ 869 w 900"/>
                <a:gd name="T41" fmla="*/ 150 h 691"/>
                <a:gd name="T42" fmla="*/ 31 w 900"/>
                <a:gd name="T43" fmla="*/ 78 h 691"/>
                <a:gd name="T44" fmla="*/ 39 w 900"/>
                <a:gd name="T45" fmla="*/ 57 h 691"/>
                <a:gd name="T46" fmla="*/ 55 w 900"/>
                <a:gd name="T47" fmla="*/ 40 h 691"/>
                <a:gd name="T48" fmla="*/ 77 w 900"/>
                <a:gd name="T49" fmla="*/ 31 h 691"/>
                <a:gd name="T50" fmla="*/ 30 w 900"/>
                <a:gd name="T51" fmla="*/ 179 h 691"/>
                <a:gd name="T52" fmla="*/ 701 w 900"/>
                <a:gd name="T53" fmla="*/ 420 h 691"/>
                <a:gd name="T54" fmla="*/ 632 w 900"/>
                <a:gd name="T55" fmla="*/ 523 h 691"/>
                <a:gd name="T56" fmla="*/ 514 w 900"/>
                <a:gd name="T57" fmla="*/ 270 h 691"/>
                <a:gd name="T58" fmla="*/ 499 w 900"/>
                <a:gd name="T59" fmla="*/ 275 h 691"/>
                <a:gd name="T60" fmla="*/ 281 w 900"/>
                <a:gd name="T61" fmla="*/ 306 h 691"/>
                <a:gd name="T62" fmla="*/ 266 w 900"/>
                <a:gd name="T63" fmla="*/ 300 h 691"/>
                <a:gd name="T64" fmla="*/ 186 w 900"/>
                <a:gd name="T65" fmla="*/ 420 h 691"/>
                <a:gd name="T66" fmla="*/ 90 w 900"/>
                <a:gd name="T67" fmla="*/ 0 h 691"/>
                <a:gd name="T68" fmla="*/ 54 w 900"/>
                <a:gd name="T69" fmla="*/ 7 h 691"/>
                <a:gd name="T70" fmla="*/ 25 w 900"/>
                <a:gd name="T71" fmla="*/ 27 h 691"/>
                <a:gd name="T72" fmla="*/ 6 w 900"/>
                <a:gd name="T73" fmla="*/ 54 h 691"/>
                <a:gd name="T74" fmla="*/ 0 w 900"/>
                <a:gd name="T75" fmla="*/ 90 h 691"/>
                <a:gd name="T76" fmla="*/ 3 w 900"/>
                <a:gd name="T77" fmla="*/ 626 h 691"/>
                <a:gd name="T78" fmla="*/ 20 w 900"/>
                <a:gd name="T79" fmla="*/ 657 h 691"/>
                <a:gd name="T80" fmla="*/ 47 w 900"/>
                <a:gd name="T81" fmla="*/ 679 h 691"/>
                <a:gd name="T82" fmla="*/ 80 w 900"/>
                <a:gd name="T83" fmla="*/ 690 h 691"/>
                <a:gd name="T84" fmla="*/ 827 w 900"/>
                <a:gd name="T85" fmla="*/ 689 h 691"/>
                <a:gd name="T86" fmla="*/ 859 w 900"/>
                <a:gd name="T87" fmla="*/ 675 h 691"/>
                <a:gd name="T88" fmla="*/ 884 w 900"/>
                <a:gd name="T89" fmla="*/ 650 h 691"/>
                <a:gd name="T90" fmla="*/ 898 w 900"/>
                <a:gd name="T91" fmla="*/ 618 h 691"/>
                <a:gd name="T92" fmla="*/ 899 w 900"/>
                <a:gd name="T93" fmla="*/ 81 h 691"/>
                <a:gd name="T94" fmla="*/ 888 w 900"/>
                <a:gd name="T95" fmla="*/ 47 h 691"/>
                <a:gd name="T96" fmla="*/ 867 w 900"/>
                <a:gd name="T97" fmla="*/ 20 h 691"/>
                <a:gd name="T98" fmla="*/ 836 w 900"/>
                <a:gd name="T99" fmla="*/ 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0" h="691">
                  <a:moveTo>
                    <a:pt x="809" y="660"/>
                  </a:moveTo>
                  <a:lnTo>
                    <a:pt x="90" y="660"/>
                  </a:lnTo>
                  <a:lnTo>
                    <a:pt x="83" y="660"/>
                  </a:lnTo>
                  <a:lnTo>
                    <a:pt x="77" y="659"/>
                  </a:lnTo>
                  <a:lnTo>
                    <a:pt x="71" y="657"/>
                  </a:lnTo>
                  <a:lnTo>
                    <a:pt x="66" y="655"/>
                  </a:lnTo>
                  <a:lnTo>
                    <a:pt x="61" y="653"/>
                  </a:lnTo>
                  <a:lnTo>
                    <a:pt x="55" y="650"/>
                  </a:lnTo>
                  <a:lnTo>
                    <a:pt x="51" y="647"/>
                  </a:lnTo>
                  <a:lnTo>
                    <a:pt x="47" y="643"/>
                  </a:lnTo>
                  <a:lnTo>
                    <a:pt x="43" y="638"/>
                  </a:lnTo>
                  <a:lnTo>
                    <a:pt x="39" y="634"/>
                  </a:lnTo>
                  <a:lnTo>
                    <a:pt x="36" y="629"/>
                  </a:lnTo>
                  <a:lnTo>
                    <a:pt x="34" y="623"/>
                  </a:lnTo>
                  <a:lnTo>
                    <a:pt x="32" y="618"/>
                  </a:lnTo>
                  <a:lnTo>
                    <a:pt x="31" y="613"/>
                  </a:lnTo>
                  <a:lnTo>
                    <a:pt x="30" y="606"/>
                  </a:lnTo>
                  <a:lnTo>
                    <a:pt x="30" y="600"/>
                  </a:lnTo>
                  <a:lnTo>
                    <a:pt x="30" y="450"/>
                  </a:lnTo>
                  <a:lnTo>
                    <a:pt x="194" y="450"/>
                  </a:lnTo>
                  <a:lnTo>
                    <a:pt x="198" y="450"/>
                  </a:lnTo>
                  <a:lnTo>
                    <a:pt x="202" y="448"/>
                  </a:lnTo>
                  <a:lnTo>
                    <a:pt x="205" y="446"/>
                  </a:lnTo>
                  <a:lnTo>
                    <a:pt x="207" y="443"/>
                  </a:lnTo>
                  <a:lnTo>
                    <a:pt x="266" y="348"/>
                  </a:lnTo>
                  <a:lnTo>
                    <a:pt x="345" y="545"/>
                  </a:lnTo>
                  <a:lnTo>
                    <a:pt x="347" y="549"/>
                  </a:lnTo>
                  <a:lnTo>
                    <a:pt x="350" y="553"/>
                  </a:lnTo>
                  <a:lnTo>
                    <a:pt x="354" y="554"/>
                  </a:lnTo>
                  <a:lnTo>
                    <a:pt x="358" y="555"/>
                  </a:lnTo>
                  <a:lnTo>
                    <a:pt x="362" y="555"/>
                  </a:lnTo>
                  <a:lnTo>
                    <a:pt x="366" y="554"/>
                  </a:lnTo>
                  <a:lnTo>
                    <a:pt x="370" y="551"/>
                  </a:lnTo>
                  <a:lnTo>
                    <a:pt x="372" y="547"/>
                  </a:lnTo>
                  <a:lnTo>
                    <a:pt x="508" y="317"/>
                  </a:lnTo>
                  <a:lnTo>
                    <a:pt x="616" y="561"/>
                  </a:lnTo>
                  <a:lnTo>
                    <a:pt x="618" y="564"/>
                  </a:lnTo>
                  <a:lnTo>
                    <a:pt x="621" y="568"/>
                  </a:lnTo>
                  <a:lnTo>
                    <a:pt x="624" y="569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9" y="570"/>
                  </a:lnTo>
                  <a:lnTo>
                    <a:pt x="633" y="570"/>
                  </a:lnTo>
                  <a:lnTo>
                    <a:pt x="637" y="569"/>
                  </a:lnTo>
                  <a:lnTo>
                    <a:pt x="640" y="566"/>
                  </a:lnTo>
                  <a:lnTo>
                    <a:pt x="642" y="563"/>
                  </a:lnTo>
                  <a:lnTo>
                    <a:pt x="713" y="450"/>
                  </a:lnTo>
                  <a:lnTo>
                    <a:pt x="869" y="450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8"/>
                  </a:lnTo>
                  <a:lnTo>
                    <a:pt x="865" y="623"/>
                  </a:lnTo>
                  <a:lnTo>
                    <a:pt x="862" y="629"/>
                  </a:lnTo>
                  <a:lnTo>
                    <a:pt x="859" y="634"/>
                  </a:lnTo>
                  <a:lnTo>
                    <a:pt x="856" y="638"/>
                  </a:lnTo>
                  <a:lnTo>
                    <a:pt x="852" y="643"/>
                  </a:lnTo>
                  <a:lnTo>
                    <a:pt x="848" y="647"/>
                  </a:lnTo>
                  <a:lnTo>
                    <a:pt x="843" y="650"/>
                  </a:lnTo>
                  <a:lnTo>
                    <a:pt x="838" y="653"/>
                  </a:lnTo>
                  <a:lnTo>
                    <a:pt x="833" y="655"/>
                  </a:lnTo>
                  <a:lnTo>
                    <a:pt x="827" y="657"/>
                  </a:lnTo>
                  <a:lnTo>
                    <a:pt x="822" y="659"/>
                  </a:lnTo>
                  <a:lnTo>
                    <a:pt x="815" y="660"/>
                  </a:lnTo>
                  <a:lnTo>
                    <a:pt x="809" y="660"/>
                  </a:lnTo>
                  <a:close/>
                  <a:moveTo>
                    <a:pt x="90" y="30"/>
                  </a:moveTo>
                  <a:lnTo>
                    <a:pt x="809" y="30"/>
                  </a:lnTo>
                  <a:lnTo>
                    <a:pt x="815" y="30"/>
                  </a:lnTo>
                  <a:lnTo>
                    <a:pt x="822" y="31"/>
                  </a:lnTo>
                  <a:lnTo>
                    <a:pt x="827" y="33"/>
                  </a:lnTo>
                  <a:lnTo>
                    <a:pt x="833" y="34"/>
                  </a:lnTo>
                  <a:lnTo>
                    <a:pt x="838" y="37"/>
                  </a:lnTo>
                  <a:lnTo>
                    <a:pt x="843" y="40"/>
                  </a:lnTo>
                  <a:lnTo>
                    <a:pt x="848" y="44"/>
                  </a:lnTo>
                  <a:lnTo>
                    <a:pt x="852" y="48"/>
                  </a:lnTo>
                  <a:lnTo>
                    <a:pt x="856" y="52"/>
                  </a:lnTo>
                  <a:lnTo>
                    <a:pt x="859" y="57"/>
                  </a:lnTo>
                  <a:lnTo>
                    <a:pt x="862" y="61"/>
                  </a:lnTo>
                  <a:lnTo>
                    <a:pt x="865" y="66"/>
                  </a:lnTo>
                  <a:lnTo>
                    <a:pt x="867" y="73"/>
                  </a:lnTo>
                  <a:lnTo>
                    <a:pt x="868" y="78"/>
                  </a:lnTo>
                  <a:lnTo>
                    <a:pt x="869" y="84"/>
                  </a:lnTo>
                  <a:lnTo>
                    <a:pt x="869" y="90"/>
                  </a:lnTo>
                  <a:lnTo>
                    <a:pt x="869" y="150"/>
                  </a:lnTo>
                  <a:lnTo>
                    <a:pt x="30" y="150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8"/>
                  </a:lnTo>
                  <a:lnTo>
                    <a:pt x="32" y="71"/>
                  </a:lnTo>
                  <a:lnTo>
                    <a:pt x="34" y="66"/>
                  </a:lnTo>
                  <a:lnTo>
                    <a:pt x="36" y="61"/>
                  </a:lnTo>
                  <a:lnTo>
                    <a:pt x="39" y="57"/>
                  </a:lnTo>
                  <a:lnTo>
                    <a:pt x="43" y="52"/>
                  </a:lnTo>
                  <a:lnTo>
                    <a:pt x="47" y="48"/>
                  </a:lnTo>
                  <a:lnTo>
                    <a:pt x="51" y="44"/>
                  </a:lnTo>
                  <a:lnTo>
                    <a:pt x="55" y="40"/>
                  </a:lnTo>
                  <a:lnTo>
                    <a:pt x="61" y="37"/>
                  </a:lnTo>
                  <a:lnTo>
                    <a:pt x="66" y="35"/>
                  </a:lnTo>
                  <a:lnTo>
                    <a:pt x="71" y="33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0" y="30"/>
                  </a:lnTo>
                  <a:lnTo>
                    <a:pt x="90" y="30"/>
                  </a:lnTo>
                  <a:close/>
                  <a:moveTo>
                    <a:pt x="30" y="179"/>
                  </a:moveTo>
                  <a:lnTo>
                    <a:pt x="869" y="179"/>
                  </a:lnTo>
                  <a:lnTo>
                    <a:pt x="869" y="420"/>
                  </a:lnTo>
                  <a:lnTo>
                    <a:pt x="704" y="420"/>
                  </a:lnTo>
                  <a:lnTo>
                    <a:pt x="701" y="420"/>
                  </a:lnTo>
                  <a:lnTo>
                    <a:pt x="697" y="422"/>
                  </a:lnTo>
                  <a:lnTo>
                    <a:pt x="694" y="424"/>
                  </a:lnTo>
                  <a:lnTo>
                    <a:pt x="691" y="428"/>
                  </a:lnTo>
                  <a:lnTo>
                    <a:pt x="632" y="523"/>
                  </a:lnTo>
                  <a:lnTo>
                    <a:pt x="523" y="279"/>
                  </a:lnTo>
                  <a:lnTo>
                    <a:pt x="520" y="276"/>
                  </a:lnTo>
                  <a:lnTo>
                    <a:pt x="518" y="273"/>
                  </a:lnTo>
                  <a:lnTo>
                    <a:pt x="514" y="270"/>
                  </a:lnTo>
                  <a:lnTo>
                    <a:pt x="511" y="270"/>
                  </a:lnTo>
                  <a:lnTo>
                    <a:pt x="506" y="270"/>
                  </a:lnTo>
                  <a:lnTo>
                    <a:pt x="502" y="271"/>
                  </a:lnTo>
                  <a:lnTo>
                    <a:pt x="499" y="275"/>
                  </a:lnTo>
                  <a:lnTo>
                    <a:pt x="497" y="278"/>
                  </a:lnTo>
                  <a:lnTo>
                    <a:pt x="362" y="506"/>
                  </a:lnTo>
                  <a:lnTo>
                    <a:pt x="283" y="309"/>
                  </a:lnTo>
                  <a:lnTo>
                    <a:pt x="281" y="306"/>
                  </a:lnTo>
                  <a:lnTo>
                    <a:pt x="278" y="302"/>
                  </a:lnTo>
                  <a:lnTo>
                    <a:pt x="274" y="301"/>
                  </a:lnTo>
                  <a:lnTo>
                    <a:pt x="270" y="300"/>
                  </a:lnTo>
                  <a:lnTo>
                    <a:pt x="266" y="300"/>
                  </a:lnTo>
                  <a:lnTo>
                    <a:pt x="263" y="301"/>
                  </a:lnTo>
                  <a:lnTo>
                    <a:pt x="260" y="304"/>
                  </a:lnTo>
                  <a:lnTo>
                    <a:pt x="256" y="307"/>
                  </a:lnTo>
                  <a:lnTo>
                    <a:pt x="186" y="420"/>
                  </a:lnTo>
                  <a:lnTo>
                    <a:pt x="30" y="420"/>
                  </a:lnTo>
                  <a:lnTo>
                    <a:pt x="30" y="179"/>
                  </a:lnTo>
                  <a:close/>
                  <a:moveTo>
                    <a:pt x="809" y="0"/>
                  </a:moveTo>
                  <a:lnTo>
                    <a:pt x="90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2" y="20"/>
                  </a:lnTo>
                  <a:lnTo>
                    <a:pt x="25" y="27"/>
                  </a:lnTo>
                  <a:lnTo>
                    <a:pt x="20" y="33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6" y="54"/>
                  </a:lnTo>
                  <a:lnTo>
                    <a:pt x="3" y="63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1" y="618"/>
                  </a:lnTo>
                  <a:lnTo>
                    <a:pt x="3" y="626"/>
                  </a:lnTo>
                  <a:lnTo>
                    <a:pt x="6" y="635"/>
                  </a:lnTo>
                  <a:lnTo>
                    <a:pt x="10" y="643"/>
                  </a:lnTo>
                  <a:lnTo>
                    <a:pt x="15" y="650"/>
                  </a:lnTo>
                  <a:lnTo>
                    <a:pt x="20" y="657"/>
                  </a:lnTo>
                  <a:lnTo>
                    <a:pt x="25" y="664"/>
                  </a:lnTo>
                  <a:lnTo>
                    <a:pt x="32" y="669"/>
                  </a:lnTo>
                  <a:lnTo>
                    <a:pt x="39" y="675"/>
                  </a:lnTo>
                  <a:lnTo>
                    <a:pt x="47" y="679"/>
                  </a:lnTo>
                  <a:lnTo>
                    <a:pt x="54" y="683"/>
                  </a:lnTo>
                  <a:lnTo>
                    <a:pt x="63" y="686"/>
                  </a:lnTo>
                  <a:lnTo>
                    <a:pt x="71" y="689"/>
                  </a:lnTo>
                  <a:lnTo>
                    <a:pt x="80" y="690"/>
                  </a:lnTo>
                  <a:lnTo>
                    <a:pt x="90" y="691"/>
                  </a:lnTo>
                  <a:lnTo>
                    <a:pt x="809" y="691"/>
                  </a:lnTo>
                  <a:lnTo>
                    <a:pt x="819" y="690"/>
                  </a:lnTo>
                  <a:lnTo>
                    <a:pt x="827" y="689"/>
                  </a:lnTo>
                  <a:lnTo>
                    <a:pt x="836" y="686"/>
                  </a:lnTo>
                  <a:lnTo>
                    <a:pt x="844" y="683"/>
                  </a:lnTo>
                  <a:lnTo>
                    <a:pt x="852" y="679"/>
                  </a:lnTo>
                  <a:lnTo>
                    <a:pt x="859" y="675"/>
                  </a:lnTo>
                  <a:lnTo>
                    <a:pt x="867" y="669"/>
                  </a:lnTo>
                  <a:lnTo>
                    <a:pt x="873" y="664"/>
                  </a:lnTo>
                  <a:lnTo>
                    <a:pt x="879" y="657"/>
                  </a:lnTo>
                  <a:lnTo>
                    <a:pt x="884" y="650"/>
                  </a:lnTo>
                  <a:lnTo>
                    <a:pt x="888" y="643"/>
                  </a:lnTo>
                  <a:lnTo>
                    <a:pt x="892" y="635"/>
                  </a:lnTo>
                  <a:lnTo>
                    <a:pt x="896" y="626"/>
                  </a:lnTo>
                  <a:lnTo>
                    <a:pt x="898" y="618"/>
                  </a:lnTo>
                  <a:lnTo>
                    <a:pt x="899" y="609"/>
                  </a:lnTo>
                  <a:lnTo>
                    <a:pt x="900" y="600"/>
                  </a:lnTo>
                  <a:lnTo>
                    <a:pt x="900" y="90"/>
                  </a:lnTo>
                  <a:lnTo>
                    <a:pt x="899" y="81"/>
                  </a:lnTo>
                  <a:lnTo>
                    <a:pt x="898" y="71"/>
                  </a:lnTo>
                  <a:lnTo>
                    <a:pt x="896" y="63"/>
                  </a:lnTo>
                  <a:lnTo>
                    <a:pt x="892" y="54"/>
                  </a:lnTo>
                  <a:lnTo>
                    <a:pt x="888" y="47"/>
                  </a:lnTo>
                  <a:lnTo>
                    <a:pt x="884" y="39"/>
                  </a:lnTo>
                  <a:lnTo>
                    <a:pt x="879" y="33"/>
                  </a:lnTo>
                  <a:lnTo>
                    <a:pt x="873" y="27"/>
                  </a:lnTo>
                  <a:lnTo>
                    <a:pt x="867" y="20"/>
                  </a:lnTo>
                  <a:lnTo>
                    <a:pt x="859" y="15"/>
                  </a:lnTo>
                  <a:lnTo>
                    <a:pt x="852" y="11"/>
                  </a:lnTo>
                  <a:lnTo>
                    <a:pt x="844" y="7"/>
                  </a:lnTo>
                  <a:lnTo>
                    <a:pt x="836" y="4"/>
                  </a:lnTo>
                  <a:lnTo>
                    <a:pt x="827" y="2"/>
                  </a:lnTo>
                  <a:lnTo>
                    <a:pt x="819" y="0"/>
                  </a:lnTo>
                  <a:lnTo>
                    <a:pt x="8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3" name="Freeform 268">
              <a:extLst>
                <a:ext uri="{FF2B5EF4-FFF2-40B4-BE49-F238E27FC236}">
                  <a16:creationId xmlns:a16="http://schemas.microsoft.com/office/drawing/2014/main" id="{5CEFED98-518C-4401-BFE6-E371C08E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525" y="1962150"/>
              <a:ext cx="17462" cy="19050"/>
            </a:xfrm>
            <a:custGeom>
              <a:avLst/>
              <a:gdLst>
                <a:gd name="T0" fmla="*/ 29 w 59"/>
                <a:gd name="T1" fmla="*/ 60 h 60"/>
                <a:gd name="T2" fmla="*/ 35 w 59"/>
                <a:gd name="T3" fmla="*/ 60 h 60"/>
                <a:gd name="T4" fmla="*/ 41 w 59"/>
                <a:gd name="T5" fmla="*/ 57 h 60"/>
                <a:gd name="T6" fmla="*/ 46 w 59"/>
                <a:gd name="T7" fmla="*/ 54 h 60"/>
                <a:gd name="T8" fmla="*/ 51 w 59"/>
                <a:gd name="T9" fmla="*/ 51 h 60"/>
                <a:gd name="T10" fmla="*/ 54 w 59"/>
                <a:gd name="T11" fmla="*/ 47 h 60"/>
                <a:gd name="T12" fmla="*/ 57 w 59"/>
                <a:gd name="T13" fmla="*/ 41 h 60"/>
                <a:gd name="T14" fmla="*/ 58 w 59"/>
                <a:gd name="T15" fmla="*/ 36 h 60"/>
                <a:gd name="T16" fmla="*/ 59 w 59"/>
                <a:gd name="T17" fmla="*/ 30 h 60"/>
                <a:gd name="T18" fmla="*/ 58 w 59"/>
                <a:gd name="T19" fmla="*/ 24 h 60"/>
                <a:gd name="T20" fmla="*/ 57 w 59"/>
                <a:gd name="T21" fmla="*/ 18 h 60"/>
                <a:gd name="T22" fmla="*/ 54 w 59"/>
                <a:gd name="T23" fmla="*/ 14 h 60"/>
                <a:gd name="T24" fmla="*/ 51 w 59"/>
                <a:gd name="T25" fmla="*/ 8 h 60"/>
                <a:gd name="T26" fmla="*/ 46 w 59"/>
                <a:gd name="T27" fmla="*/ 5 h 60"/>
                <a:gd name="T28" fmla="*/ 41 w 59"/>
                <a:gd name="T29" fmla="*/ 2 h 60"/>
                <a:gd name="T30" fmla="*/ 35 w 59"/>
                <a:gd name="T31" fmla="*/ 1 h 60"/>
                <a:gd name="T32" fmla="*/ 29 w 59"/>
                <a:gd name="T33" fmla="*/ 0 h 60"/>
                <a:gd name="T34" fmla="*/ 23 w 59"/>
                <a:gd name="T35" fmla="*/ 1 h 60"/>
                <a:gd name="T36" fmla="*/ 18 w 59"/>
                <a:gd name="T37" fmla="*/ 2 h 60"/>
                <a:gd name="T38" fmla="*/ 12 w 59"/>
                <a:gd name="T39" fmla="*/ 5 h 60"/>
                <a:gd name="T40" fmla="*/ 8 w 59"/>
                <a:gd name="T41" fmla="*/ 8 h 60"/>
                <a:gd name="T42" fmla="*/ 5 w 59"/>
                <a:gd name="T43" fmla="*/ 14 h 60"/>
                <a:gd name="T44" fmla="*/ 2 w 59"/>
                <a:gd name="T45" fmla="*/ 18 h 60"/>
                <a:gd name="T46" fmla="*/ 0 w 59"/>
                <a:gd name="T47" fmla="*/ 24 h 60"/>
                <a:gd name="T48" fmla="*/ 0 w 59"/>
                <a:gd name="T49" fmla="*/ 30 h 60"/>
                <a:gd name="T50" fmla="*/ 0 w 59"/>
                <a:gd name="T51" fmla="*/ 36 h 60"/>
                <a:gd name="T52" fmla="*/ 2 w 59"/>
                <a:gd name="T53" fmla="*/ 41 h 60"/>
                <a:gd name="T54" fmla="*/ 5 w 59"/>
                <a:gd name="T55" fmla="*/ 47 h 60"/>
                <a:gd name="T56" fmla="*/ 8 w 59"/>
                <a:gd name="T57" fmla="*/ 51 h 60"/>
                <a:gd name="T58" fmla="*/ 12 w 59"/>
                <a:gd name="T59" fmla="*/ 54 h 60"/>
                <a:gd name="T60" fmla="*/ 18 w 59"/>
                <a:gd name="T61" fmla="*/ 57 h 60"/>
                <a:gd name="T62" fmla="*/ 23 w 59"/>
                <a:gd name="T63" fmla="*/ 60 h 60"/>
                <a:gd name="T64" fmla="*/ 29 w 59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60">
                  <a:moveTo>
                    <a:pt x="29" y="60"/>
                  </a:moveTo>
                  <a:lnTo>
                    <a:pt x="35" y="60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59" y="30"/>
                  </a:lnTo>
                  <a:lnTo>
                    <a:pt x="58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7"/>
                  </a:lnTo>
                  <a:lnTo>
                    <a:pt x="23" y="60"/>
                  </a:lnTo>
                  <a:lnTo>
                    <a:pt x="2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4" name="Freeform 269">
              <a:extLst>
                <a:ext uri="{FF2B5EF4-FFF2-40B4-BE49-F238E27FC236}">
                  <a16:creationId xmlns:a16="http://schemas.microsoft.com/office/drawing/2014/main" id="{74BE5AB0-F6F2-4F6F-A354-EDE0848C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19621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7 w 60"/>
                <a:gd name="T3" fmla="*/ 60 h 60"/>
                <a:gd name="T4" fmla="*/ 42 w 60"/>
                <a:gd name="T5" fmla="*/ 57 h 60"/>
                <a:gd name="T6" fmla="*/ 47 w 60"/>
                <a:gd name="T7" fmla="*/ 54 h 60"/>
                <a:gd name="T8" fmla="*/ 52 w 60"/>
                <a:gd name="T9" fmla="*/ 51 h 60"/>
                <a:gd name="T10" fmla="*/ 55 w 60"/>
                <a:gd name="T11" fmla="*/ 47 h 60"/>
                <a:gd name="T12" fmla="*/ 58 w 60"/>
                <a:gd name="T13" fmla="*/ 41 h 60"/>
                <a:gd name="T14" fmla="*/ 59 w 60"/>
                <a:gd name="T15" fmla="*/ 36 h 60"/>
                <a:gd name="T16" fmla="*/ 60 w 60"/>
                <a:gd name="T17" fmla="*/ 30 h 60"/>
                <a:gd name="T18" fmla="*/ 59 w 60"/>
                <a:gd name="T19" fmla="*/ 24 h 60"/>
                <a:gd name="T20" fmla="*/ 58 w 60"/>
                <a:gd name="T21" fmla="*/ 18 h 60"/>
                <a:gd name="T22" fmla="*/ 55 w 60"/>
                <a:gd name="T23" fmla="*/ 14 h 60"/>
                <a:gd name="T24" fmla="*/ 52 w 60"/>
                <a:gd name="T25" fmla="*/ 8 h 60"/>
                <a:gd name="T26" fmla="*/ 47 w 60"/>
                <a:gd name="T27" fmla="*/ 5 h 60"/>
                <a:gd name="T28" fmla="*/ 42 w 60"/>
                <a:gd name="T29" fmla="*/ 2 h 60"/>
                <a:gd name="T30" fmla="*/ 37 w 60"/>
                <a:gd name="T31" fmla="*/ 1 h 60"/>
                <a:gd name="T32" fmla="*/ 30 w 60"/>
                <a:gd name="T33" fmla="*/ 0 h 60"/>
                <a:gd name="T34" fmla="*/ 24 w 60"/>
                <a:gd name="T35" fmla="*/ 1 h 60"/>
                <a:gd name="T36" fmla="*/ 19 w 60"/>
                <a:gd name="T37" fmla="*/ 2 h 60"/>
                <a:gd name="T38" fmla="*/ 13 w 60"/>
                <a:gd name="T39" fmla="*/ 5 h 60"/>
                <a:gd name="T40" fmla="*/ 9 w 60"/>
                <a:gd name="T41" fmla="*/ 8 h 60"/>
                <a:gd name="T42" fmla="*/ 6 w 60"/>
                <a:gd name="T43" fmla="*/ 14 h 60"/>
                <a:gd name="T44" fmla="*/ 2 w 60"/>
                <a:gd name="T45" fmla="*/ 18 h 60"/>
                <a:gd name="T46" fmla="*/ 0 w 60"/>
                <a:gd name="T47" fmla="*/ 24 h 60"/>
                <a:gd name="T48" fmla="*/ 0 w 60"/>
                <a:gd name="T49" fmla="*/ 30 h 60"/>
                <a:gd name="T50" fmla="*/ 1 w 60"/>
                <a:gd name="T51" fmla="*/ 36 h 60"/>
                <a:gd name="T52" fmla="*/ 2 w 60"/>
                <a:gd name="T53" fmla="*/ 41 h 60"/>
                <a:gd name="T54" fmla="*/ 6 w 60"/>
                <a:gd name="T55" fmla="*/ 47 h 60"/>
                <a:gd name="T56" fmla="*/ 9 w 60"/>
                <a:gd name="T57" fmla="*/ 51 h 60"/>
                <a:gd name="T58" fmla="*/ 13 w 60"/>
                <a:gd name="T59" fmla="*/ 54 h 60"/>
                <a:gd name="T60" fmla="*/ 19 w 60"/>
                <a:gd name="T61" fmla="*/ 57 h 60"/>
                <a:gd name="T62" fmla="*/ 24 w 60"/>
                <a:gd name="T63" fmla="*/ 60 h 60"/>
                <a:gd name="T64" fmla="*/ 30 w 6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7" y="60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4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4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5" name="Freeform 270">
              <a:extLst>
                <a:ext uri="{FF2B5EF4-FFF2-40B4-BE49-F238E27FC236}">
                  <a16:creationId xmlns:a16="http://schemas.microsoft.com/office/drawing/2014/main" id="{849DFD26-AC99-4004-B411-CE168769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19621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6 w 60"/>
                <a:gd name="T3" fmla="*/ 60 h 60"/>
                <a:gd name="T4" fmla="*/ 42 w 60"/>
                <a:gd name="T5" fmla="*/ 57 h 60"/>
                <a:gd name="T6" fmla="*/ 47 w 60"/>
                <a:gd name="T7" fmla="*/ 54 h 60"/>
                <a:gd name="T8" fmla="*/ 51 w 60"/>
                <a:gd name="T9" fmla="*/ 51 h 60"/>
                <a:gd name="T10" fmla="*/ 55 w 60"/>
                <a:gd name="T11" fmla="*/ 47 h 60"/>
                <a:gd name="T12" fmla="*/ 58 w 60"/>
                <a:gd name="T13" fmla="*/ 41 h 60"/>
                <a:gd name="T14" fmla="*/ 60 w 60"/>
                <a:gd name="T15" fmla="*/ 36 h 60"/>
                <a:gd name="T16" fmla="*/ 60 w 60"/>
                <a:gd name="T17" fmla="*/ 30 h 60"/>
                <a:gd name="T18" fmla="*/ 60 w 60"/>
                <a:gd name="T19" fmla="*/ 24 h 60"/>
                <a:gd name="T20" fmla="*/ 58 w 60"/>
                <a:gd name="T21" fmla="*/ 18 h 60"/>
                <a:gd name="T22" fmla="*/ 55 w 60"/>
                <a:gd name="T23" fmla="*/ 14 h 60"/>
                <a:gd name="T24" fmla="*/ 51 w 60"/>
                <a:gd name="T25" fmla="*/ 8 h 60"/>
                <a:gd name="T26" fmla="*/ 47 w 60"/>
                <a:gd name="T27" fmla="*/ 5 h 60"/>
                <a:gd name="T28" fmla="*/ 42 w 60"/>
                <a:gd name="T29" fmla="*/ 2 h 60"/>
                <a:gd name="T30" fmla="*/ 36 w 60"/>
                <a:gd name="T31" fmla="*/ 1 h 60"/>
                <a:gd name="T32" fmla="*/ 30 w 60"/>
                <a:gd name="T33" fmla="*/ 0 h 60"/>
                <a:gd name="T34" fmla="*/ 25 w 60"/>
                <a:gd name="T35" fmla="*/ 1 h 60"/>
                <a:gd name="T36" fmla="*/ 18 w 60"/>
                <a:gd name="T37" fmla="*/ 2 h 60"/>
                <a:gd name="T38" fmla="*/ 14 w 60"/>
                <a:gd name="T39" fmla="*/ 5 h 60"/>
                <a:gd name="T40" fmla="*/ 9 w 60"/>
                <a:gd name="T41" fmla="*/ 8 h 60"/>
                <a:gd name="T42" fmla="*/ 5 w 60"/>
                <a:gd name="T43" fmla="*/ 14 h 60"/>
                <a:gd name="T44" fmla="*/ 2 w 60"/>
                <a:gd name="T45" fmla="*/ 18 h 60"/>
                <a:gd name="T46" fmla="*/ 1 w 60"/>
                <a:gd name="T47" fmla="*/ 24 h 60"/>
                <a:gd name="T48" fmla="*/ 0 w 60"/>
                <a:gd name="T49" fmla="*/ 30 h 60"/>
                <a:gd name="T50" fmla="*/ 1 w 60"/>
                <a:gd name="T51" fmla="*/ 36 h 60"/>
                <a:gd name="T52" fmla="*/ 2 w 60"/>
                <a:gd name="T53" fmla="*/ 41 h 60"/>
                <a:gd name="T54" fmla="*/ 5 w 60"/>
                <a:gd name="T55" fmla="*/ 47 h 60"/>
                <a:gd name="T56" fmla="*/ 9 w 60"/>
                <a:gd name="T57" fmla="*/ 51 h 60"/>
                <a:gd name="T58" fmla="*/ 14 w 60"/>
                <a:gd name="T59" fmla="*/ 54 h 60"/>
                <a:gd name="T60" fmla="*/ 18 w 60"/>
                <a:gd name="T61" fmla="*/ 57 h 60"/>
                <a:gd name="T62" fmla="*/ 25 w 60"/>
                <a:gd name="T63" fmla="*/ 60 h 60"/>
                <a:gd name="T64" fmla="*/ 30 w 6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6" y="60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5" y="14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9" y="8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5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BDC8E00-2172-4BE6-8840-E2D5E389C24C}"/>
              </a:ext>
            </a:extLst>
          </p:cNvPr>
          <p:cNvGrpSpPr/>
          <p:nvPr/>
        </p:nvGrpSpPr>
        <p:grpSpPr>
          <a:xfrm>
            <a:off x="7669756" y="3551987"/>
            <a:ext cx="380334" cy="291589"/>
            <a:chOff x="9315450" y="1943100"/>
            <a:chExt cx="285750" cy="219075"/>
          </a:xfrm>
          <a:solidFill>
            <a:schemeClr val="bg1"/>
          </a:solidFill>
        </p:grpSpPr>
        <p:sp>
          <p:nvSpPr>
            <p:cNvPr id="167" name="Freeform 338">
              <a:extLst>
                <a:ext uri="{FF2B5EF4-FFF2-40B4-BE49-F238E27FC236}">
                  <a16:creationId xmlns:a16="http://schemas.microsoft.com/office/drawing/2014/main" id="{9FD6DC5E-5F33-4D90-BE4A-E68B8D25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5450" y="1943100"/>
              <a:ext cx="285750" cy="219075"/>
            </a:xfrm>
            <a:custGeom>
              <a:avLst/>
              <a:gdLst>
                <a:gd name="T0" fmla="*/ 83 w 900"/>
                <a:gd name="T1" fmla="*/ 660 h 691"/>
                <a:gd name="T2" fmla="*/ 66 w 900"/>
                <a:gd name="T3" fmla="*/ 655 h 691"/>
                <a:gd name="T4" fmla="*/ 51 w 900"/>
                <a:gd name="T5" fmla="*/ 647 h 691"/>
                <a:gd name="T6" fmla="*/ 39 w 900"/>
                <a:gd name="T7" fmla="*/ 634 h 691"/>
                <a:gd name="T8" fmla="*/ 32 w 900"/>
                <a:gd name="T9" fmla="*/ 618 h 691"/>
                <a:gd name="T10" fmla="*/ 30 w 900"/>
                <a:gd name="T11" fmla="*/ 600 h 691"/>
                <a:gd name="T12" fmla="*/ 870 w 900"/>
                <a:gd name="T13" fmla="*/ 600 h 691"/>
                <a:gd name="T14" fmla="*/ 867 w 900"/>
                <a:gd name="T15" fmla="*/ 618 h 691"/>
                <a:gd name="T16" fmla="*/ 859 w 900"/>
                <a:gd name="T17" fmla="*/ 634 h 691"/>
                <a:gd name="T18" fmla="*/ 847 w 900"/>
                <a:gd name="T19" fmla="*/ 647 h 691"/>
                <a:gd name="T20" fmla="*/ 832 w 900"/>
                <a:gd name="T21" fmla="*/ 655 h 691"/>
                <a:gd name="T22" fmla="*/ 815 w 900"/>
                <a:gd name="T23" fmla="*/ 660 h 691"/>
                <a:gd name="T24" fmla="*/ 810 w 900"/>
                <a:gd name="T25" fmla="*/ 30 h 691"/>
                <a:gd name="T26" fmla="*/ 827 w 900"/>
                <a:gd name="T27" fmla="*/ 33 h 691"/>
                <a:gd name="T28" fmla="*/ 843 w 900"/>
                <a:gd name="T29" fmla="*/ 40 h 691"/>
                <a:gd name="T30" fmla="*/ 856 w 900"/>
                <a:gd name="T31" fmla="*/ 52 h 691"/>
                <a:gd name="T32" fmla="*/ 865 w 900"/>
                <a:gd name="T33" fmla="*/ 66 h 691"/>
                <a:gd name="T34" fmla="*/ 869 w 900"/>
                <a:gd name="T35" fmla="*/ 84 h 691"/>
                <a:gd name="T36" fmla="*/ 30 w 900"/>
                <a:gd name="T37" fmla="*/ 150 h 691"/>
                <a:gd name="T38" fmla="*/ 31 w 900"/>
                <a:gd name="T39" fmla="*/ 78 h 691"/>
                <a:gd name="T40" fmla="*/ 37 w 900"/>
                <a:gd name="T41" fmla="*/ 61 h 691"/>
                <a:gd name="T42" fmla="*/ 47 w 900"/>
                <a:gd name="T43" fmla="*/ 48 h 691"/>
                <a:gd name="T44" fmla="*/ 61 w 900"/>
                <a:gd name="T45" fmla="*/ 37 h 691"/>
                <a:gd name="T46" fmla="*/ 78 w 900"/>
                <a:gd name="T47" fmla="*/ 31 h 691"/>
                <a:gd name="T48" fmla="*/ 89 w 900"/>
                <a:gd name="T49" fmla="*/ 30 h 691"/>
                <a:gd name="T50" fmla="*/ 80 w 900"/>
                <a:gd name="T51" fmla="*/ 0 h 691"/>
                <a:gd name="T52" fmla="*/ 54 w 900"/>
                <a:gd name="T53" fmla="*/ 7 h 691"/>
                <a:gd name="T54" fmla="*/ 32 w 900"/>
                <a:gd name="T55" fmla="*/ 20 h 691"/>
                <a:gd name="T56" fmla="*/ 15 w 900"/>
                <a:gd name="T57" fmla="*/ 39 h 691"/>
                <a:gd name="T58" fmla="*/ 3 w 900"/>
                <a:gd name="T59" fmla="*/ 63 h 691"/>
                <a:gd name="T60" fmla="*/ 0 w 900"/>
                <a:gd name="T61" fmla="*/ 90 h 691"/>
                <a:gd name="T62" fmla="*/ 1 w 900"/>
                <a:gd name="T63" fmla="*/ 618 h 691"/>
                <a:gd name="T64" fmla="*/ 10 w 900"/>
                <a:gd name="T65" fmla="*/ 643 h 691"/>
                <a:gd name="T66" fmla="*/ 25 w 900"/>
                <a:gd name="T67" fmla="*/ 664 h 691"/>
                <a:gd name="T68" fmla="*/ 47 w 900"/>
                <a:gd name="T69" fmla="*/ 679 h 691"/>
                <a:gd name="T70" fmla="*/ 71 w 900"/>
                <a:gd name="T71" fmla="*/ 689 h 691"/>
                <a:gd name="T72" fmla="*/ 810 w 900"/>
                <a:gd name="T73" fmla="*/ 691 h 691"/>
                <a:gd name="T74" fmla="*/ 837 w 900"/>
                <a:gd name="T75" fmla="*/ 686 h 691"/>
                <a:gd name="T76" fmla="*/ 860 w 900"/>
                <a:gd name="T77" fmla="*/ 675 h 691"/>
                <a:gd name="T78" fmla="*/ 878 w 900"/>
                <a:gd name="T79" fmla="*/ 657 h 691"/>
                <a:gd name="T80" fmla="*/ 892 w 900"/>
                <a:gd name="T81" fmla="*/ 635 h 691"/>
                <a:gd name="T82" fmla="*/ 899 w 900"/>
                <a:gd name="T83" fmla="*/ 609 h 691"/>
                <a:gd name="T84" fmla="*/ 899 w 900"/>
                <a:gd name="T85" fmla="*/ 81 h 691"/>
                <a:gd name="T86" fmla="*/ 892 w 900"/>
                <a:gd name="T87" fmla="*/ 54 h 691"/>
                <a:gd name="T88" fmla="*/ 878 w 900"/>
                <a:gd name="T89" fmla="*/ 33 h 691"/>
                <a:gd name="T90" fmla="*/ 860 w 900"/>
                <a:gd name="T91" fmla="*/ 15 h 691"/>
                <a:gd name="T92" fmla="*/ 837 w 900"/>
                <a:gd name="T93" fmla="*/ 4 h 691"/>
                <a:gd name="T94" fmla="*/ 810 w 900"/>
                <a:gd name="T9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0" h="691">
                  <a:moveTo>
                    <a:pt x="810" y="660"/>
                  </a:moveTo>
                  <a:lnTo>
                    <a:pt x="89" y="660"/>
                  </a:lnTo>
                  <a:lnTo>
                    <a:pt x="83" y="660"/>
                  </a:lnTo>
                  <a:lnTo>
                    <a:pt x="78" y="659"/>
                  </a:lnTo>
                  <a:lnTo>
                    <a:pt x="71" y="657"/>
                  </a:lnTo>
                  <a:lnTo>
                    <a:pt x="66" y="655"/>
                  </a:lnTo>
                  <a:lnTo>
                    <a:pt x="61" y="653"/>
                  </a:lnTo>
                  <a:lnTo>
                    <a:pt x="56" y="650"/>
                  </a:lnTo>
                  <a:lnTo>
                    <a:pt x="51" y="647"/>
                  </a:lnTo>
                  <a:lnTo>
                    <a:pt x="47" y="643"/>
                  </a:lnTo>
                  <a:lnTo>
                    <a:pt x="43" y="638"/>
                  </a:lnTo>
                  <a:lnTo>
                    <a:pt x="39" y="634"/>
                  </a:lnTo>
                  <a:lnTo>
                    <a:pt x="37" y="629"/>
                  </a:lnTo>
                  <a:lnTo>
                    <a:pt x="34" y="623"/>
                  </a:lnTo>
                  <a:lnTo>
                    <a:pt x="32" y="618"/>
                  </a:lnTo>
                  <a:lnTo>
                    <a:pt x="31" y="613"/>
                  </a:lnTo>
                  <a:lnTo>
                    <a:pt x="30" y="606"/>
                  </a:lnTo>
                  <a:lnTo>
                    <a:pt x="30" y="600"/>
                  </a:lnTo>
                  <a:lnTo>
                    <a:pt x="30" y="179"/>
                  </a:lnTo>
                  <a:lnTo>
                    <a:pt x="870" y="179"/>
                  </a:lnTo>
                  <a:lnTo>
                    <a:pt x="870" y="600"/>
                  </a:lnTo>
                  <a:lnTo>
                    <a:pt x="869" y="606"/>
                  </a:lnTo>
                  <a:lnTo>
                    <a:pt x="869" y="613"/>
                  </a:lnTo>
                  <a:lnTo>
                    <a:pt x="867" y="618"/>
                  </a:lnTo>
                  <a:lnTo>
                    <a:pt x="865" y="623"/>
                  </a:lnTo>
                  <a:lnTo>
                    <a:pt x="862" y="629"/>
                  </a:lnTo>
                  <a:lnTo>
                    <a:pt x="859" y="634"/>
                  </a:lnTo>
                  <a:lnTo>
                    <a:pt x="856" y="638"/>
                  </a:lnTo>
                  <a:lnTo>
                    <a:pt x="852" y="643"/>
                  </a:lnTo>
                  <a:lnTo>
                    <a:pt x="847" y="647"/>
                  </a:lnTo>
                  <a:lnTo>
                    <a:pt x="843" y="650"/>
                  </a:lnTo>
                  <a:lnTo>
                    <a:pt x="838" y="653"/>
                  </a:lnTo>
                  <a:lnTo>
                    <a:pt x="832" y="655"/>
                  </a:lnTo>
                  <a:lnTo>
                    <a:pt x="827" y="657"/>
                  </a:lnTo>
                  <a:lnTo>
                    <a:pt x="822" y="659"/>
                  </a:lnTo>
                  <a:lnTo>
                    <a:pt x="815" y="660"/>
                  </a:lnTo>
                  <a:lnTo>
                    <a:pt x="810" y="660"/>
                  </a:lnTo>
                  <a:close/>
                  <a:moveTo>
                    <a:pt x="89" y="30"/>
                  </a:moveTo>
                  <a:lnTo>
                    <a:pt x="810" y="30"/>
                  </a:lnTo>
                  <a:lnTo>
                    <a:pt x="815" y="30"/>
                  </a:lnTo>
                  <a:lnTo>
                    <a:pt x="822" y="31"/>
                  </a:lnTo>
                  <a:lnTo>
                    <a:pt x="827" y="33"/>
                  </a:lnTo>
                  <a:lnTo>
                    <a:pt x="832" y="34"/>
                  </a:lnTo>
                  <a:lnTo>
                    <a:pt x="838" y="37"/>
                  </a:lnTo>
                  <a:lnTo>
                    <a:pt x="843" y="40"/>
                  </a:lnTo>
                  <a:lnTo>
                    <a:pt x="847" y="44"/>
                  </a:lnTo>
                  <a:lnTo>
                    <a:pt x="852" y="48"/>
                  </a:lnTo>
                  <a:lnTo>
                    <a:pt x="856" y="52"/>
                  </a:lnTo>
                  <a:lnTo>
                    <a:pt x="859" y="57"/>
                  </a:lnTo>
                  <a:lnTo>
                    <a:pt x="862" y="61"/>
                  </a:lnTo>
                  <a:lnTo>
                    <a:pt x="865" y="66"/>
                  </a:lnTo>
                  <a:lnTo>
                    <a:pt x="867" y="73"/>
                  </a:lnTo>
                  <a:lnTo>
                    <a:pt x="869" y="78"/>
                  </a:lnTo>
                  <a:lnTo>
                    <a:pt x="869" y="84"/>
                  </a:lnTo>
                  <a:lnTo>
                    <a:pt x="870" y="90"/>
                  </a:lnTo>
                  <a:lnTo>
                    <a:pt x="870" y="150"/>
                  </a:lnTo>
                  <a:lnTo>
                    <a:pt x="30" y="150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1" y="78"/>
                  </a:lnTo>
                  <a:lnTo>
                    <a:pt x="32" y="71"/>
                  </a:lnTo>
                  <a:lnTo>
                    <a:pt x="34" y="66"/>
                  </a:lnTo>
                  <a:lnTo>
                    <a:pt x="37" y="61"/>
                  </a:lnTo>
                  <a:lnTo>
                    <a:pt x="39" y="57"/>
                  </a:lnTo>
                  <a:lnTo>
                    <a:pt x="43" y="52"/>
                  </a:lnTo>
                  <a:lnTo>
                    <a:pt x="47" y="48"/>
                  </a:lnTo>
                  <a:lnTo>
                    <a:pt x="51" y="44"/>
                  </a:lnTo>
                  <a:lnTo>
                    <a:pt x="56" y="40"/>
                  </a:lnTo>
                  <a:lnTo>
                    <a:pt x="61" y="37"/>
                  </a:lnTo>
                  <a:lnTo>
                    <a:pt x="66" y="35"/>
                  </a:lnTo>
                  <a:lnTo>
                    <a:pt x="71" y="33"/>
                  </a:lnTo>
                  <a:lnTo>
                    <a:pt x="78" y="31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89" y="30"/>
                  </a:lnTo>
                  <a:close/>
                  <a:moveTo>
                    <a:pt x="810" y="0"/>
                  </a:moveTo>
                  <a:lnTo>
                    <a:pt x="89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2" y="20"/>
                  </a:lnTo>
                  <a:lnTo>
                    <a:pt x="25" y="27"/>
                  </a:lnTo>
                  <a:lnTo>
                    <a:pt x="20" y="33"/>
                  </a:lnTo>
                  <a:lnTo>
                    <a:pt x="15" y="39"/>
                  </a:lnTo>
                  <a:lnTo>
                    <a:pt x="10" y="47"/>
                  </a:lnTo>
                  <a:lnTo>
                    <a:pt x="6" y="54"/>
                  </a:lnTo>
                  <a:lnTo>
                    <a:pt x="3" y="63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1" y="618"/>
                  </a:lnTo>
                  <a:lnTo>
                    <a:pt x="4" y="626"/>
                  </a:lnTo>
                  <a:lnTo>
                    <a:pt x="6" y="635"/>
                  </a:lnTo>
                  <a:lnTo>
                    <a:pt x="10" y="643"/>
                  </a:lnTo>
                  <a:lnTo>
                    <a:pt x="15" y="650"/>
                  </a:lnTo>
                  <a:lnTo>
                    <a:pt x="20" y="657"/>
                  </a:lnTo>
                  <a:lnTo>
                    <a:pt x="25" y="664"/>
                  </a:lnTo>
                  <a:lnTo>
                    <a:pt x="32" y="669"/>
                  </a:lnTo>
                  <a:lnTo>
                    <a:pt x="39" y="675"/>
                  </a:lnTo>
                  <a:lnTo>
                    <a:pt x="47" y="679"/>
                  </a:lnTo>
                  <a:lnTo>
                    <a:pt x="54" y="683"/>
                  </a:lnTo>
                  <a:lnTo>
                    <a:pt x="63" y="686"/>
                  </a:lnTo>
                  <a:lnTo>
                    <a:pt x="71" y="689"/>
                  </a:lnTo>
                  <a:lnTo>
                    <a:pt x="80" y="690"/>
                  </a:lnTo>
                  <a:lnTo>
                    <a:pt x="89" y="691"/>
                  </a:lnTo>
                  <a:lnTo>
                    <a:pt x="810" y="691"/>
                  </a:lnTo>
                  <a:lnTo>
                    <a:pt x="819" y="690"/>
                  </a:lnTo>
                  <a:lnTo>
                    <a:pt x="827" y="689"/>
                  </a:lnTo>
                  <a:lnTo>
                    <a:pt x="837" y="686"/>
                  </a:lnTo>
                  <a:lnTo>
                    <a:pt x="844" y="683"/>
                  </a:lnTo>
                  <a:lnTo>
                    <a:pt x="853" y="679"/>
                  </a:lnTo>
                  <a:lnTo>
                    <a:pt x="860" y="675"/>
                  </a:lnTo>
                  <a:lnTo>
                    <a:pt x="867" y="669"/>
                  </a:lnTo>
                  <a:lnTo>
                    <a:pt x="873" y="664"/>
                  </a:lnTo>
                  <a:lnTo>
                    <a:pt x="878" y="657"/>
                  </a:lnTo>
                  <a:lnTo>
                    <a:pt x="884" y="650"/>
                  </a:lnTo>
                  <a:lnTo>
                    <a:pt x="889" y="643"/>
                  </a:lnTo>
                  <a:lnTo>
                    <a:pt x="892" y="635"/>
                  </a:lnTo>
                  <a:lnTo>
                    <a:pt x="896" y="626"/>
                  </a:lnTo>
                  <a:lnTo>
                    <a:pt x="898" y="618"/>
                  </a:lnTo>
                  <a:lnTo>
                    <a:pt x="899" y="609"/>
                  </a:lnTo>
                  <a:lnTo>
                    <a:pt x="900" y="600"/>
                  </a:lnTo>
                  <a:lnTo>
                    <a:pt x="900" y="90"/>
                  </a:lnTo>
                  <a:lnTo>
                    <a:pt x="899" y="81"/>
                  </a:lnTo>
                  <a:lnTo>
                    <a:pt x="898" y="71"/>
                  </a:lnTo>
                  <a:lnTo>
                    <a:pt x="896" y="63"/>
                  </a:lnTo>
                  <a:lnTo>
                    <a:pt x="892" y="54"/>
                  </a:lnTo>
                  <a:lnTo>
                    <a:pt x="889" y="47"/>
                  </a:lnTo>
                  <a:lnTo>
                    <a:pt x="884" y="39"/>
                  </a:lnTo>
                  <a:lnTo>
                    <a:pt x="878" y="33"/>
                  </a:lnTo>
                  <a:lnTo>
                    <a:pt x="873" y="27"/>
                  </a:lnTo>
                  <a:lnTo>
                    <a:pt x="867" y="20"/>
                  </a:lnTo>
                  <a:lnTo>
                    <a:pt x="860" y="15"/>
                  </a:lnTo>
                  <a:lnTo>
                    <a:pt x="853" y="11"/>
                  </a:lnTo>
                  <a:lnTo>
                    <a:pt x="844" y="7"/>
                  </a:lnTo>
                  <a:lnTo>
                    <a:pt x="837" y="4"/>
                  </a:lnTo>
                  <a:lnTo>
                    <a:pt x="827" y="2"/>
                  </a:lnTo>
                  <a:lnTo>
                    <a:pt x="819" y="0"/>
                  </a:lnTo>
                  <a:lnTo>
                    <a:pt x="8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8" name="Freeform 339">
              <a:extLst>
                <a:ext uri="{FF2B5EF4-FFF2-40B4-BE49-F238E27FC236}">
                  <a16:creationId xmlns:a16="http://schemas.microsoft.com/office/drawing/2014/main" id="{6285F153-B7DE-4F79-9E54-4FAE49C58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5" y="19621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7 w 60"/>
                <a:gd name="T3" fmla="*/ 60 h 60"/>
                <a:gd name="T4" fmla="*/ 42 w 60"/>
                <a:gd name="T5" fmla="*/ 57 h 60"/>
                <a:gd name="T6" fmla="*/ 47 w 60"/>
                <a:gd name="T7" fmla="*/ 54 h 60"/>
                <a:gd name="T8" fmla="*/ 52 w 60"/>
                <a:gd name="T9" fmla="*/ 51 h 60"/>
                <a:gd name="T10" fmla="*/ 55 w 60"/>
                <a:gd name="T11" fmla="*/ 47 h 60"/>
                <a:gd name="T12" fmla="*/ 58 w 60"/>
                <a:gd name="T13" fmla="*/ 41 h 60"/>
                <a:gd name="T14" fmla="*/ 59 w 60"/>
                <a:gd name="T15" fmla="*/ 36 h 60"/>
                <a:gd name="T16" fmla="*/ 60 w 60"/>
                <a:gd name="T17" fmla="*/ 30 h 60"/>
                <a:gd name="T18" fmla="*/ 59 w 60"/>
                <a:gd name="T19" fmla="*/ 24 h 60"/>
                <a:gd name="T20" fmla="*/ 58 w 60"/>
                <a:gd name="T21" fmla="*/ 18 h 60"/>
                <a:gd name="T22" fmla="*/ 55 w 60"/>
                <a:gd name="T23" fmla="*/ 14 h 60"/>
                <a:gd name="T24" fmla="*/ 52 w 60"/>
                <a:gd name="T25" fmla="*/ 8 h 60"/>
                <a:gd name="T26" fmla="*/ 47 w 60"/>
                <a:gd name="T27" fmla="*/ 5 h 60"/>
                <a:gd name="T28" fmla="*/ 42 w 60"/>
                <a:gd name="T29" fmla="*/ 2 h 60"/>
                <a:gd name="T30" fmla="*/ 37 w 60"/>
                <a:gd name="T31" fmla="*/ 1 h 60"/>
                <a:gd name="T32" fmla="*/ 30 w 60"/>
                <a:gd name="T33" fmla="*/ 0 h 60"/>
                <a:gd name="T34" fmla="*/ 24 w 60"/>
                <a:gd name="T35" fmla="*/ 1 h 60"/>
                <a:gd name="T36" fmla="*/ 19 w 60"/>
                <a:gd name="T37" fmla="*/ 2 h 60"/>
                <a:gd name="T38" fmla="*/ 13 w 60"/>
                <a:gd name="T39" fmla="*/ 5 h 60"/>
                <a:gd name="T40" fmla="*/ 9 w 60"/>
                <a:gd name="T41" fmla="*/ 8 h 60"/>
                <a:gd name="T42" fmla="*/ 6 w 60"/>
                <a:gd name="T43" fmla="*/ 14 h 60"/>
                <a:gd name="T44" fmla="*/ 3 w 60"/>
                <a:gd name="T45" fmla="*/ 18 h 60"/>
                <a:gd name="T46" fmla="*/ 0 w 60"/>
                <a:gd name="T47" fmla="*/ 24 h 60"/>
                <a:gd name="T48" fmla="*/ 0 w 60"/>
                <a:gd name="T49" fmla="*/ 30 h 60"/>
                <a:gd name="T50" fmla="*/ 0 w 60"/>
                <a:gd name="T51" fmla="*/ 36 h 60"/>
                <a:gd name="T52" fmla="*/ 3 w 60"/>
                <a:gd name="T53" fmla="*/ 41 h 60"/>
                <a:gd name="T54" fmla="*/ 6 w 60"/>
                <a:gd name="T55" fmla="*/ 47 h 60"/>
                <a:gd name="T56" fmla="*/ 9 w 60"/>
                <a:gd name="T57" fmla="*/ 51 h 60"/>
                <a:gd name="T58" fmla="*/ 13 w 60"/>
                <a:gd name="T59" fmla="*/ 54 h 60"/>
                <a:gd name="T60" fmla="*/ 19 w 60"/>
                <a:gd name="T61" fmla="*/ 57 h 60"/>
                <a:gd name="T62" fmla="*/ 24 w 60"/>
                <a:gd name="T63" fmla="*/ 60 h 60"/>
                <a:gd name="T64" fmla="*/ 30 w 6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7" y="60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4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4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9" name="Freeform 341">
              <a:extLst>
                <a:ext uri="{FF2B5EF4-FFF2-40B4-BE49-F238E27FC236}">
                  <a16:creationId xmlns:a16="http://schemas.microsoft.com/office/drawing/2014/main" id="{377DF0BC-F19F-4748-AB07-2DD8F5C7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2600" y="19621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7 w 60"/>
                <a:gd name="T3" fmla="*/ 60 h 60"/>
                <a:gd name="T4" fmla="*/ 42 w 60"/>
                <a:gd name="T5" fmla="*/ 57 h 60"/>
                <a:gd name="T6" fmla="*/ 47 w 60"/>
                <a:gd name="T7" fmla="*/ 54 h 60"/>
                <a:gd name="T8" fmla="*/ 52 w 60"/>
                <a:gd name="T9" fmla="*/ 51 h 60"/>
                <a:gd name="T10" fmla="*/ 55 w 60"/>
                <a:gd name="T11" fmla="*/ 47 h 60"/>
                <a:gd name="T12" fmla="*/ 58 w 60"/>
                <a:gd name="T13" fmla="*/ 41 h 60"/>
                <a:gd name="T14" fmla="*/ 60 w 60"/>
                <a:gd name="T15" fmla="*/ 36 h 60"/>
                <a:gd name="T16" fmla="*/ 60 w 60"/>
                <a:gd name="T17" fmla="*/ 30 h 60"/>
                <a:gd name="T18" fmla="*/ 60 w 60"/>
                <a:gd name="T19" fmla="*/ 24 h 60"/>
                <a:gd name="T20" fmla="*/ 58 w 60"/>
                <a:gd name="T21" fmla="*/ 18 h 60"/>
                <a:gd name="T22" fmla="*/ 55 w 60"/>
                <a:gd name="T23" fmla="*/ 14 h 60"/>
                <a:gd name="T24" fmla="*/ 52 w 60"/>
                <a:gd name="T25" fmla="*/ 8 h 60"/>
                <a:gd name="T26" fmla="*/ 47 w 60"/>
                <a:gd name="T27" fmla="*/ 5 h 60"/>
                <a:gd name="T28" fmla="*/ 42 w 60"/>
                <a:gd name="T29" fmla="*/ 2 h 60"/>
                <a:gd name="T30" fmla="*/ 37 w 60"/>
                <a:gd name="T31" fmla="*/ 1 h 60"/>
                <a:gd name="T32" fmla="*/ 30 w 60"/>
                <a:gd name="T33" fmla="*/ 0 h 60"/>
                <a:gd name="T34" fmla="*/ 25 w 60"/>
                <a:gd name="T35" fmla="*/ 1 h 60"/>
                <a:gd name="T36" fmla="*/ 18 w 60"/>
                <a:gd name="T37" fmla="*/ 2 h 60"/>
                <a:gd name="T38" fmla="*/ 14 w 60"/>
                <a:gd name="T39" fmla="*/ 5 h 60"/>
                <a:gd name="T40" fmla="*/ 9 w 60"/>
                <a:gd name="T41" fmla="*/ 8 h 60"/>
                <a:gd name="T42" fmla="*/ 6 w 60"/>
                <a:gd name="T43" fmla="*/ 14 h 60"/>
                <a:gd name="T44" fmla="*/ 2 w 60"/>
                <a:gd name="T45" fmla="*/ 18 h 60"/>
                <a:gd name="T46" fmla="*/ 1 w 60"/>
                <a:gd name="T47" fmla="*/ 24 h 60"/>
                <a:gd name="T48" fmla="*/ 0 w 60"/>
                <a:gd name="T49" fmla="*/ 30 h 60"/>
                <a:gd name="T50" fmla="*/ 1 w 60"/>
                <a:gd name="T51" fmla="*/ 36 h 60"/>
                <a:gd name="T52" fmla="*/ 2 w 60"/>
                <a:gd name="T53" fmla="*/ 41 h 60"/>
                <a:gd name="T54" fmla="*/ 6 w 60"/>
                <a:gd name="T55" fmla="*/ 47 h 60"/>
                <a:gd name="T56" fmla="*/ 9 w 60"/>
                <a:gd name="T57" fmla="*/ 51 h 60"/>
                <a:gd name="T58" fmla="*/ 14 w 60"/>
                <a:gd name="T59" fmla="*/ 54 h 60"/>
                <a:gd name="T60" fmla="*/ 18 w 60"/>
                <a:gd name="T61" fmla="*/ 57 h 60"/>
                <a:gd name="T62" fmla="*/ 25 w 60"/>
                <a:gd name="T63" fmla="*/ 60 h 60"/>
                <a:gd name="T64" fmla="*/ 30 w 6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7" y="60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7"/>
                  </a:lnTo>
                  <a:lnTo>
                    <a:pt x="58" y="41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5" y="14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9" y="8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5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342">
              <a:extLst>
                <a:ext uri="{FF2B5EF4-FFF2-40B4-BE49-F238E27FC236}">
                  <a16:creationId xmlns:a16="http://schemas.microsoft.com/office/drawing/2014/main" id="{F7BA93BB-2F09-4844-962F-1303D853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1962150"/>
              <a:ext cx="19050" cy="19050"/>
            </a:xfrm>
            <a:custGeom>
              <a:avLst/>
              <a:gdLst>
                <a:gd name="T0" fmla="*/ 30 w 60"/>
                <a:gd name="T1" fmla="*/ 60 h 60"/>
                <a:gd name="T2" fmla="*/ 36 w 60"/>
                <a:gd name="T3" fmla="*/ 60 h 60"/>
                <a:gd name="T4" fmla="*/ 42 w 60"/>
                <a:gd name="T5" fmla="*/ 57 h 60"/>
                <a:gd name="T6" fmla="*/ 47 w 60"/>
                <a:gd name="T7" fmla="*/ 54 h 60"/>
                <a:gd name="T8" fmla="*/ 51 w 60"/>
                <a:gd name="T9" fmla="*/ 51 h 60"/>
                <a:gd name="T10" fmla="*/ 56 w 60"/>
                <a:gd name="T11" fmla="*/ 47 h 60"/>
                <a:gd name="T12" fmla="*/ 58 w 60"/>
                <a:gd name="T13" fmla="*/ 41 h 60"/>
                <a:gd name="T14" fmla="*/ 60 w 60"/>
                <a:gd name="T15" fmla="*/ 36 h 60"/>
                <a:gd name="T16" fmla="*/ 60 w 60"/>
                <a:gd name="T17" fmla="*/ 30 h 60"/>
                <a:gd name="T18" fmla="*/ 60 w 60"/>
                <a:gd name="T19" fmla="*/ 24 h 60"/>
                <a:gd name="T20" fmla="*/ 58 w 60"/>
                <a:gd name="T21" fmla="*/ 18 h 60"/>
                <a:gd name="T22" fmla="*/ 56 w 60"/>
                <a:gd name="T23" fmla="*/ 14 h 60"/>
                <a:gd name="T24" fmla="*/ 51 w 60"/>
                <a:gd name="T25" fmla="*/ 8 h 60"/>
                <a:gd name="T26" fmla="*/ 47 w 60"/>
                <a:gd name="T27" fmla="*/ 5 h 60"/>
                <a:gd name="T28" fmla="*/ 42 w 60"/>
                <a:gd name="T29" fmla="*/ 2 h 60"/>
                <a:gd name="T30" fmla="*/ 36 w 60"/>
                <a:gd name="T31" fmla="*/ 1 h 60"/>
                <a:gd name="T32" fmla="*/ 30 w 60"/>
                <a:gd name="T33" fmla="*/ 0 h 60"/>
                <a:gd name="T34" fmla="*/ 25 w 60"/>
                <a:gd name="T35" fmla="*/ 1 h 60"/>
                <a:gd name="T36" fmla="*/ 18 w 60"/>
                <a:gd name="T37" fmla="*/ 2 h 60"/>
                <a:gd name="T38" fmla="*/ 14 w 60"/>
                <a:gd name="T39" fmla="*/ 5 h 60"/>
                <a:gd name="T40" fmla="*/ 10 w 60"/>
                <a:gd name="T41" fmla="*/ 8 h 60"/>
                <a:gd name="T42" fmla="*/ 5 w 60"/>
                <a:gd name="T43" fmla="*/ 14 h 60"/>
                <a:gd name="T44" fmla="*/ 3 w 60"/>
                <a:gd name="T45" fmla="*/ 18 h 60"/>
                <a:gd name="T46" fmla="*/ 1 w 60"/>
                <a:gd name="T47" fmla="*/ 24 h 60"/>
                <a:gd name="T48" fmla="*/ 0 w 60"/>
                <a:gd name="T49" fmla="*/ 30 h 60"/>
                <a:gd name="T50" fmla="*/ 1 w 60"/>
                <a:gd name="T51" fmla="*/ 36 h 60"/>
                <a:gd name="T52" fmla="*/ 3 w 60"/>
                <a:gd name="T53" fmla="*/ 41 h 60"/>
                <a:gd name="T54" fmla="*/ 5 w 60"/>
                <a:gd name="T55" fmla="*/ 47 h 60"/>
                <a:gd name="T56" fmla="*/ 10 w 60"/>
                <a:gd name="T57" fmla="*/ 51 h 60"/>
                <a:gd name="T58" fmla="*/ 14 w 60"/>
                <a:gd name="T59" fmla="*/ 54 h 60"/>
                <a:gd name="T60" fmla="*/ 18 w 60"/>
                <a:gd name="T61" fmla="*/ 57 h 60"/>
                <a:gd name="T62" fmla="*/ 25 w 60"/>
                <a:gd name="T63" fmla="*/ 60 h 60"/>
                <a:gd name="T64" fmla="*/ 30 w 60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6" y="60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5" y="47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5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343">
              <a:extLst>
                <a:ext uri="{FF2B5EF4-FFF2-40B4-BE49-F238E27FC236}">
                  <a16:creationId xmlns:a16="http://schemas.microsoft.com/office/drawing/2014/main" id="{B04E31A9-2C53-49B4-BC48-7F922990D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3550" y="2019300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10 w 180"/>
                <a:gd name="T17" fmla="*/ 2 h 150"/>
                <a:gd name="T18" fmla="*/ 7 w 180"/>
                <a:gd name="T19" fmla="*/ 3 h 150"/>
                <a:gd name="T20" fmla="*/ 5 w 180"/>
                <a:gd name="T21" fmla="*/ 5 h 150"/>
                <a:gd name="T22" fmla="*/ 3 w 180"/>
                <a:gd name="T23" fmla="*/ 7 h 150"/>
                <a:gd name="T24" fmla="*/ 1 w 180"/>
                <a:gd name="T25" fmla="*/ 9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3 w 180"/>
                <a:gd name="T37" fmla="*/ 144 h 150"/>
                <a:gd name="T38" fmla="*/ 5 w 180"/>
                <a:gd name="T39" fmla="*/ 146 h 150"/>
                <a:gd name="T40" fmla="*/ 7 w 180"/>
                <a:gd name="T41" fmla="*/ 147 h 150"/>
                <a:gd name="T42" fmla="*/ 10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1 w 180"/>
                <a:gd name="T53" fmla="*/ 149 h 150"/>
                <a:gd name="T54" fmla="*/ 174 w 180"/>
                <a:gd name="T55" fmla="*/ 147 h 150"/>
                <a:gd name="T56" fmla="*/ 176 w 180"/>
                <a:gd name="T57" fmla="*/ 146 h 150"/>
                <a:gd name="T58" fmla="*/ 178 w 180"/>
                <a:gd name="T59" fmla="*/ 144 h 150"/>
                <a:gd name="T60" fmla="*/ 179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9 w 180"/>
                <a:gd name="T71" fmla="*/ 9 h 150"/>
                <a:gd name="T72" fmla="*/ 178 w 180"/>
                <a:gd name="T73" fmla="*/ 7 h 150"/>
                <a:gd name="T74" fmla="*/ 176 w 180"/>
                <a:gd name="T75" fmla="*/ 5 h 150"/>
                <a:gd name="T76" fmla="*/ 174 w 180"/>
                <a:gd name="T77" fmla="*/ 3 h 150"/>
                <a:gd name="T78" fmla="*/ 171 w 180"/>
                <a:gd name="T79" fmla="*/ 2 h 150"/>
                <a:gd name="T80" fmla="*/ 168 w 180"/>
                <a:gd name="T81" fmla="*/ 0 h 150"/>
                <a:gd name="T82" fmla="*/ 165 w 180"/>
                <a:gd name="T8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7"/>
                  </a:lnTo>
                  <a:lnTo>
                    <a:pt x="10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1" y="149"/>
                  </a:lnTo>
                  <a:lnTo>
                    <a:pt x="174" y="147"/>
                  </a:lnTo>
                  <a:lnTo>
                    <a:pt x="176" y="146"/>
                  </a:lnTo>
                  <a:lnTo>
                    <a:pt x="178" y="144"/>
                  </a:lnTo>
                  <a:lnTo>
                    <a:pt x="179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2" name="Freeform 344">
              <a:extLst>
                <a:ext uri="{FF2B5EF4-FFF2-40B4-BE49-F238E27FC236}">
                  <a16:creationId xmlns:a16="http://schemas.microsoft.com/office/drawing/2014/main" id="{934EB69E-A9E0-490D-830B-2E5A174CD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750" y="2019300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8 w 180"/>
                <a:gd name="T17" fmla="*/ 2 h 150"/>
                <a:gd name="T18" fmla="*/ 6 w 180"/>
                <a:gd name="T19" fmla="*/ 3 h 150"/>
                <a:gd name="T20" fmla="*/ 4 w 180"/>
                <a:gd name="T21" fmla="*/ 5 h 150"/>
                <a:gd name="T22" fmla="*/ 2 w 180"/>
                <a:gd name="T23" fmla="*/ 7 h 150"/>
                <a:gd name="T24" fmla="*/ 1 w 180"/>
                <a:gd name="T25" fmla="*/ 9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2 w 180"/>
                <a:gd name="T37" fmla="*/ 144 h 150"/>
                <a:gd name="T38" fmla="*/ 4 w 180"/>
                <a:gd name="T39" fmla="*/ 146 h 150"/>
                <a:gd name="T40" fmla="*/ 6 w 180"/>
                <a:gd name="T41" fmla="*/ 147 h 150"/>
                <a:gd name="T42" fmla="*/ 8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0 w 180"/>
                <a:gd name="T53" fmla="*/ 149 h 150"/>
                <a:gd name="T54" fmla="*/ 173 w 180"/>
                <a:gd name="T55" fmla="*/ 147 h 150"/>
                <a:gd name="T56" fmla="*/ 175 w 180"/>
                <a:gd name="T57" fmla="*/ 146 h 150"/>
                <a:gd name="T58" fmla="*/ 177 w 180"/>
                <a:gd name="T59" fmla="*/ 144 h 150"/>
                <a:gd name="T60" fmla="*/ 178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8 w 180"/>
                <a:gd name="T71" fmla="*/ 9 h 150"/>
                <a:gd name="T72" fmla="*/ 177 w 180"/>
                <a:gd name="T73" fmla="*/ 7 h 150"/>
                <a:gd name="T74" fmla="*/ 175 w 180"/>
                <a:gd name="T75" fmla="*/ 5 h 150"/>
                <a:gd name="T76" fmla="*/ 173 w 180"/>
                <a:gd name="T77" fmla="*/ 3 h 150"/>
                <a:gd name="T78" fmla="*/ 170 w 180"/>
                <a:gd name="T79" fmla="*/ 2 h 150"/>
                <a:gd name="T80" fmla="*/ 168 w 180"/>
                <a:gd name="T81" fmla="*/ 0 h 150"/>
                <a:gd name="T82" fmla="*/ 165 w 180"/>
                <a:gd name="T8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2" y="144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8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0" y="149"/>
                  </a:lnTo>
                  <a:lnTo>
                    <a:pt x="173" y="147"/>
                  </a:lnTo>
                  <a:lnTo>
                    <a:pt x="175" y="146"/>
                  </a:lnTo>
                  <a:lnTo>
                    <a:pt x="177" y="144"/>
                  </a:lnTo>
                  <a:lnTo>
                    <a:pt x="178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8" y="9"/>
                  </a:lnTo>
                  <a:lnTo>
                    <a:pt x="177" y="7"/>
                  </a:lnTo>
                  <a:lnTo>
                    <a:pt x="175" y="5"/>
                  </a:lnTo>
                  <a:lnTo>
                    <a:pt x="173" y="3"/>
                  </a:lnTo>
                  <a:lnTo>
                    <a:pt x="170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3" name="Freeform 345">
              <a:extLst>
                <a:ext uri="{FF2B5EF4-FFF2-40B4-BE49-F238E27FC236}">
                  <a16:creationId xmlns:a16="http://schemas.microsoft.com/office/drawing/2014/main" id="{B284E981-0686-4D25-BA3E-981CA166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950" y="2019300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10 w 180"/>
                <a:gd name="T17" fmla="*/ 2 h 150"/>
                <a:gd name="T18" fmla="*/ 7 w 180"/>
                <a:gd name="T19" fmla="*/ 3 h 150"/>
                <a:gd name="T20" fmla="*/ 5 w 180"/>
                <a:gd name="T21" fmla="*/ 5 h 150"/>
                <a:gd name="T22" fmla="*/ 3 w 180"/>
                <a:gd name="T23" fmla="*/ 7 h 150"/>
                <a:gd name="T24" fmla="*/ 1 w 180"/>
                <a:gd name="T25" fmla="*/ 9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3 w 180"/>
                <a:gd name="T37" fmla="*/ 144 h 150"/>
                <a:gd name="T38" fmla="*/ 5 w 180"/>
                <a:gd name="T39" fmla="*/ 146 h 150"/>
                <a:gd name="T40" fmla="*/ 7 w 180"/>
                <a:gd name="T41" fmla="*/ 147 h 150"/>
                <a:gd name="T42" fmla="*/ 10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1 w 180"/>
                <a:gd name="T53" fmla="*/ 149 h 150"/>
                <a:gd name="T54" fmla="*/ 174 w 180"/>
                <a:gd name="T55" fmla="*/ 147 h 150"/>
                <a:gd name="T56" fmla="*/ 176 w 180"/>
                <a:gd name="T57" fmla="*/ 146 h 150"/>
                <a:gd name="T58" fmla="*/ 178 w 180"/>
                <a:gd name="T59" fmla="*/ 144 h 150"/>
                <a:gd name="T60" fmla="*/ 179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9 w 180"/>
                <a:gd name="T71" fmla="*/ 9 h 150"/>
                <a:gd name="T72" fmla="*/ 178 w 180"/>
                <a:gd name="T73" fmla="*/ 7 h 150"/>
                <a:gd name="T74" fmla="*/ 176 w 180"/>
                <a:gd name="T75" fmla="*/ 5 h 150"/>
                <a:gd name="T76" fmla="*/ 174 w 180"/>
                <a:gd name="T77" fmla="*/ 3 h 150"/>
                <a:gd name="T78" fmla="*/ 171 w 180"/>
                <a:gd name="T79" fmla="*/ 2 h 150"/>
                <a:gd name="T80" fmla="*/ 168 w 180"/>
                <a:gd name="T81" fmla="*/ 0 h 150"/>
                <a:gd name="T82" fmla="*/ 165 w 180"/>
                <a:gd name="T8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7"/>
                  </a:lnTo>
                  <a:lnTo>
                    <a:pt x="10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1" y="149"/>
                  </a:lnTo>
                  <a:lnTo>
                    <a:pt x="174" y="147"/>
                  </a:lnTo>
                  <a:lnTo>
                    <a:pt x="176" y="146"/>
                  </a:lnTo>
                  <a:lnTo>
                    <a:pt x="178" y="144"/>
                  </a:lnTo>
                  <a:lnTo>
                    <a:pt x="179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Freeform 346">
              <a:extLst>
                <a:ext uri="{FF2B5EF4-FFF2-40B4-BE49-F238E27FC236}">
                  <a16:creationId xmlns:a16="http://schemas.microsoft.com/office/drawing/2014/main" id="{7AFEB567-7CF0-42D7-A9D8-F59D12E6B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3550" y="2085975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10 w 180"/>
                <a:gd name="T17" fmla="*/ 1 h 150"/>
                <a:gd name="T18" fmla="*/ 7 w 180"/>
                <a:gd name="T19" fmla="*/ 2 h 150"/>
                <a:gd name="T20" fmla="*/ 5 w 180"/>
                <a:gd name="T21" fmla="*/ 4 h 150"/>
                <a:gd name="T22" fmla="*/ 3 w 180"/>
                <a:gd name="T23" fmla="*/ 6 h 150"/>
                <a:gd name="T24" fmla="*/ 1 w 180"/>
                <a:gd name="T25" fmla="*/ 10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3 w 180"/>
                <a:gd name="T37" fmla="*/ 143 h 150"/>
                <a:gd name="T38" fmla="*/ 5 w 180"/>
                <a:gd name="T39" fmla="*/ 145 h 150"/>
                <a:gd name="T40" fmla="*/ 7 w 180"/>
                <a:gd name="T41" fmla="*/ 148 h 150"/>
                <a:gd name="T42" fmla="*/ 10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1 w 180"/>
                <a:gd name="T53" fmla="*/ 149 h 150"/>
                <a:gd name="T54" fmla="*/ 174 w 180"/>
                <a:gd name="T55" fmla="*/ 148 h 150"/>
                <a:gd name="T56" fmla="*/ 176 w 180"/>
                <a:gd name="T57" fmla="*/ 145 h 150"/>
                <a:gd name="T58" fmla="*/ 178 w 180"/>
                <a:gd name="T59" fmla="*/ 143 h 150"/>
                <a:gd name="T60" fmla="*/ 179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9 w 180"/>
                <a:gd name="T71" fmla="*/ 10 h 150"/>
                <a:gd name="T72" fmla="*/ 178 w 180"/>
                <a:gd name="T73" fmla="*/ 6 h 150"/>
                <a:gd name="T74" fmla="*/ 176 w 180"/>
                <a:gd name="T75" fmla="*/ 4 h 150"/>
                <a:gd name="T76" fmla="*/ 174 w 180"/>
                <a:gd name="T77" fmla="*/ 2 h 150"/>
                <a:gd name="T78" fmla="*/ 171 w 180"/>
                <a:gd name="T79" fmla="*/ 1 h 150"/>
                <a:gd name="T80" fmla="*/ 168 w 180"/>
                <a:gd name="T81" fmla="*/ 0 h 150"/>
                <a:gd name="T82" fmla="*/ 165 w 180"/>
                <a:gd name="T83" fmla="*/ 0 h 150"/>
                <a:gd name="T84" fmla="*/ 165 w 180"/>
                <a:gd name="T8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3" y="143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10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1" y="149"/>
                  </a:lnTo>
                  <a:lnTo>
                    <a:pt x="174" y="148"/>
                  </a:lnTo>
                  <a:lnTo>
                    <a:pt x="176" y="145"/>
                  </a:lnTo>
                  <a:lnTo>
                    <a:pt x="178" y="143"/>
                  </a:lnTo>
                  <a:lnTo>
                    <a:pt x="179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Freeform 347">
              <a:extLst>
                <a:ext uri="{FF2B5EF4-FFF2-40B4-BE49-F238E27FC236}">
                  <a16:creationId xmlns:a16="http://schemas.microsoft.com/office/drawing/2014/main" id="{AE3106E8-DC61-4554-9A6C-1C4382C62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750" y="2085975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8 w 180"/>
                <a:gd name="T17" fmla="*/ 1 h 150"/>
                <a:gd name="T18" fmla="*/ 6 w 180"/>
                <a:gd name="T19" fmla="*/ 2 h 150"/>
                <a:gd name="T20" fmla="*/ 4 w 180"/>
                <a:gd name="T21" fmla="*/ 4 h 150"/>
                <a:gd name="T22" fmla="*/ 2 w 180"/>
                <a:gd name="T23" fmla="*/ 6 h 150"/>
                <a:gd name="T24" fmla="*/ 1 w 180"/>
                <a:gd name="T25" fmla="*/ 10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2 w 180"/>
                <a:gd name="T37" fmla="*/ 143 h 150"/>
                <a:gd name="T38" fmla="*/ 4 w 180"/>
                <a:gd name="T39" fmla="*/ 145 h 150"/>
                <a:gd name="T40" fmla="*/ 6 w 180"/>
                <a:gd name="T41" fmla="*/ 148 h 150"/>
                <a:gd name="T42" fmla="*/ 8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0 w 180"/>
                <a:gd name="T53" fmla="*/ 149 h 150"/>
                <a:gd name="T54" fmla="*/ 173 w 180"/>
                <a:gd name="T55" fmla="*/ 148 h 150"/>
                <a:gd name="T56" fmla="*/ 175 w 180"/>
                <a:gd name="T57" fmla="*/ 145 h 150"/>
                <a:gd name="T58" fmla="*/ 177 w 180"/>
                <a:gd name="T59" fmla="*/ 143 h 150"/>
                <a:gd name="T60" fmla="*/ 178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8 w 180"/>
                <a:gd name="T71" fmla="*/ 10 h 150"/>
                <a:gd name="T72" fmla="*/ 177 w 180"/>
                <a:gd name="T73" fmla="*/ 6 h 150"/>
                <a:gd name="T74" fmla="*/ 175 w 180"/>
                <a:gd name="T75" fmla="*/ 4 h 150"/>
                <a:gd name="T76" fmla="*/ 173 w 180"/>
                <a:gd name="T77" fmla="*/ 2 h 150"/>
                <a:gd name="T78" fmla="*/ 170 w 180"/>
                <a:gd name="T79" fmla="*/ 1 h 150"/>
                <a:gd name="T80" fmla="*/ 168 w 180"/>
                <a:gd name="T81" fmla="*/ 0 h 150"/>
                <a:gd name="T82" fmla="*/ 165 w 180"/>
                <a:gd name="T83" fmla="*/ 0 h 150"/>
                <a:gd name="T84" fmla="*/ 165 w 180"/>
                <a:gd name="T8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2" y="143"/>
                  </a:lnTo>
                  <a:lnTo>
                    <a:pt x="4" y="145"/>
                  </a:lnTo>
                  <a:lnTo>
                    <a:pt x="6" y="148"/>
                  </a:lnTo>
                  <a:lnTo>
                    <a:pt x="8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0" y="149"/>
                  </a:lnTo>
                  <a:lnTo>
                    <a:pt x="173" y="148"/>
                  </a:lnTo>
                  <a:lnTo>
                    <a:pt x="175" y="145"/>
                  </a:lnTo>
                  <a:lnTo>
                    <a:pt x="177" y="143"/>
                  </a:lnTo>
                  <a:lnTo>
                    <a:pt x="178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8" y="10"/>
                  </a:lnTo>
                  <a:lnTo>
                    <a:pt x="177" y="6"/>
                  </a:lnTo>
                  <a:lnTo>
                    <a:pt x="175" y="4"/>
                  </a:lnTo>
                  <a:lnTo>
                    <a:pt x="173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6" name="Freeform 348">
              <a:extLst>
                <a:ext uri="{FF2B5EF4-FFF2-40B4-BE49-F238E27FC236}">
                  <a16:creationId xmlns:a16="http://schemas.microsoft.com/office/drawing/2014/main" id="{4FFC63C9-83E6-41ED-A23D-14072BC2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5950" y="2085975"/>
              <a:ext cx="57150" cy="47625"/>
            </a:xfrm>
            <a:custGeom>
              <a:avLst/>
              <a:gdLst>
                <a:gd name="T0" fmla="*/ 150 w 180"/>
                <a:gd name="T1" fmla="*/ 120 h 150"/>
                <a:gd name="T2" fmla="*/ 30 w 180"/>
                <a:gd name="T3" fmla="*/ 120 h 150"/>
                <a:gd name="T4" fmla="*/ 30 w 180"/>
                <a:gd name="T5" fmla="*/ 30 h 150"/>
                <a:gd name="T6" fmla="*/ 150 w 180"/>
                <a:gd name="T7" fmla="*/ 30 h 150"/>
                <a:gd name="T8" fmla="*/ 150 w 180"/>
                <a:gd name="T9" fmla="*/ 120 h 150"/>
                <a:gd name="T10" fmla="*/ 165 w 180"/>
                <a:gd name="T11" fmla="*/ 0 h 150"/>
                <a:gd name="T12" fmla="*/ 15 w 180"/>
                <a:gd name="T13" fmla="*/ 0 h 150"/>
                <a:gd name="T14" fmla="*/ 12 w 180"/>
                <a:gd name="T15" fmla="*/ 0 h 150"/>
                <a:gd name="T16" fmla="*/ 10 w 180"/>
                <a:gd name="T17" fmla="*/ 1 h 150"/>
                <a:gd name="T18" fmla="*/ 7 w 180"/>
                <a:gd name="T19" fmla="*/ 2 h 150"/>
                <a:gd name="T20" fmla="*/ 5 w 180"/>
                <a:gd name="T21" fmla="*/ 4 h 150"/>
                <a:gd name="T22" fmla="*/ 3 w 180"/>
                <a:gd name="T23" fmla="*/ 6 h 150"/>
                <a:gd name="T24" fmla="*/ 1 w 180"/>
                <a:gd name="T25" fmla="*/ 10 h 150"/>
                <a:gd name="T26" fmla="*/ 0 w 180"/>
                <a:gd name="T27" fmla="*/ 12 h 150"/>
                <a:gd name="T28" fmla="*/ 0 w 180"/>
                <a:gd name="T29" fmla="*/ 15 h 150"/>
                <a:gd name="T30" fmla="*/ 0 w 180"/>
                <a:gd name="T31" fmla="*/ 135 h 150"/>
                <a:gd name="T32" fmla="*/ 0 w 180"/>
                <a:gd name="T33" fmla="*/ 138 h 150"/>
                <a:gd name="T34" fmla="*/ 1 w 180"/>
                <a:gd name="T35" fmla="*/ 141 h 150"/>
                <a:gd name="T36" fmla="*/ 3 w 180"/>
                <a:gd name="T37" fmla="*/ 143 h 150"/>
                <a:gd name="T38" fmla="*/ 5 w 180"/>
                <a:gd name="T39" fmla="*/ 145 h 150"/>
                <a:gd name="T40" fmla="*/ 7 w 180"/>
                <a:gd name="T41" fmla="*/ 148 h 150"/>
                <a:gd name="T42" fmla="*/ 10 w 180"/>
                <a:gd name="T43" fmla="*/ 149 h 150"/>
                <a:gd name="T44" fmla="*/ 12 w 180"/>
                <a:gd name="T45" fmla="*/ 150 h 150"/>
                <a:gd name="T46" fmla="*/ 15 w 180"/>
                <a:gd name="T47" fmla="*/ 150 h 150"/>
                <a:gd name="T48" fmla="*/ 165 w 180"/>
                <a:gd name="T49" fmla="*/ 150 h 150"/>
                <a:gd name="T50" fmla="*/ 168 w 180"/>
                <a:gd name="T51" fmla="*/ 150 h 150"/>
                <a:gd name="T52" fmla="*/ 171 w 180"/>
                <a:gd name="T53" fmla="*/ 149 h 150"/>
                <a:gd name="T54" fmla="*/ 174 w 180"/>
                <a:gd name="T55" fmla="*/ 148 h 150"/>
                <a:gd name="T56" fmla="*/ 176 w 180"/>
                <a:gd name="T57" fmla="*/ 145 h 150"/>
                <a:gd name="T58" fmla="*/ 178 w 180"/>
                <a:gd name="T59" fmla="*/ 143 h 150"/>
                <a:gd name="T60" fmla="*/ 179 w 180"/>
                <a:gd name="T61" fmla="*/ 141 h 150"/>
                <a:gd name="T62" fmla="*/ 180 w 180"/>
                <a:gd name="T63" fmla="*/ 138 h 150"/>
                <a:gd name="T64" fmla="*/ 180 w 180"/>
                <a:gd name="T65" fmla="*/ 135 h 150"/>
                <a:gd name="T66" fmla="*/ 180 w 180"/>
                <a:gd name="T67" fmla="*/ 15 h 150"/>
                <a:gd name="T68" fmla="*/ 180 w 180"/>
                <a:gd name="T69" fmla="*/ 12 h 150"/>
                <a:gd name="T70" fmla="*/ 179 w 180"/>
                <a:gd name="T71" fmla="*/ 10 h 150"/>
                <a:gd name="T72" fmla="*/ 178 w 180"/>
                <a:gd name="T73" fmla="*/ 6 h 150"/>
                <a:gd name="T74" fmla="*/ 176 w 180"/>
                <a:gd name="T75" fmla="*/ 4 h 150"/>
                <a:gd name="T76" fmla="*/ 174 w 180"/>
                <a:gd name="T77" fmla="*/ 2 h 150"/>
                <a:gd name="T78" fmla="*/ 171 w 180"/>
                <a:gd name="T79" fmla="*/ 1 h 150"/>
                <a:gd name="T80" fmla="*/ 168 w 180"/>
                <a:gd name="T81" fmla="*/ 0 h 150"/>
                <a:gd name="T82" fmla="*/ 165 w 180"/>
                <a:gd name="T83" fmla="*/ 0 h 150"/>
                <a:gd name="T84" fmla="*/ 165 w 180"/>
                <a:gd name="T8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150">
                  <a:moveTo>
                    <a:pt x="150" y="120"/>
                  </a:moveTo>
                  <a:lnTo>
                    <a:pt x="30" y="120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120"/>
                  </a:lnTo>
                  <a:close/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1"/>
                  </a:lnTo>
                  <a:lnTo>
                    <a:pt x="3" y="143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10" y="149"/>
                  </a:lnTo>
                  <a:lnTo>
                    <a:pt x="12" y="150"/>
                  </a:lnTo>
                  <a:lnTo>
                    <a:pt x="15" y="150"/>
                  </a:lnTo>
                  <a:lnTo>
                    <a:pt x="165" y="150"/>
                  </a:lnTo>
                  <a:lnTo>
                    <a:pt x="168" y="150"/>
                  </a:lnTo>
                  <a:lnTo>
                    <a:pt x="171" y="149"/>
                  </a:lnTo>
                  <a:lnTo>
                    <a:pt x="174" y="148"/>
                  </a:lnTo>
                  <a:lnTo>
                    <a:pt x="176" y="145"/>
                  </a:lnTo>
                  <a:lnTo>
                    <a:pt x="178" y="143"/>
                  </a:lnTo>
                  <a:lnTo>
                    <a:pt x="179" y="141"/>
                  </a:lnTo>
                  <a:lnTo>
                    <a:pt x="180" y="138"/>
                  </a:lnTo>
                  <a:lnTo>
                    <a:pt x="180" y="135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10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B844917-5527-4FFB-8AE5-1BEFC65A54F9}"/>
              </a:ext>
            </a:extLst>
          </p:cNvPr>
          <p:cNvGrpSpPr>
            <a:grpSpLocks noChangeAspect="1"/>
          </p:cNvGrpSpPr>
          <p:nvPr/>
        </p:nvGrpSpPr>
        <p:grpSpPr>
          <a:xfrm>
            <a:off x="9346778" y="3500361"/>
            <a:ext cx="397015" cy="388532"/>
            <a:chOff x="7413625" y="1997075"/>
            <a:chExt cx="371475" cy="363538"/>
          </a:xfrm>
          <a:solidFill>
            <a:schemeClr val="bg1"/>
          </a:solidFill>
        </p:grpSpPr>
        <p:sp>
          <p:nvSpPr>
            <p:cNvPr id="178" name="Freeform 28">
              <a:extLst>
                <a:ext uri="{FF2B5EF4-FFF2-40B4-BE49-F238E27FC236}">
                  <a16:creationId xmlns:a16="http://schemas.microsoft.com/office/drawing/2014/main" id="{368F554C-CF9A-4901-B851-07107205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5" y="1997075"/>
              <a:ext cx="279400" cy="255588"/>
            </a:xfrm>
            <a:custGeom>
              <a:avLst/>
              <a:gdLst>
                <a:gd name="T0" fmla="*/ 4 w 72"/>
                <a:gd name="T1" fmla="*/ 66 h 66"/>
                <a:gd name="T2" fmla="*/ 2 w 72"/>
                <a:gd name="T3" fmla="*/ 65 h 66"/>
                <a:gd name="T4" fmla="*/ 2 w 72"/>
                <a:gd name="T5" fmla="*/ 63 h 66"/>
                <a:gd name="T6" fmla="*/ 9 w 72"/>
                <a:gd name="T7" fmla="*/ 50 h 66"/>
                <a:gd name="T8" fmla="*/ 0 w 72"/>
                <a:gd name="T9" fmla="*/ 30 h 66"/>
                <a:gd name="T10" fmla="*/ 36 w 72"/>
                <a:gd name="T11" fmla="*/ 0 h 66"/>
                <a:gd name="T12" fmla="*/ 72 w 72"/>
                <a:gd name="T13" fmla="*/ 30 h 66"/>
                <a:gd name="T14" fmla="*/ 70 w 72"/>
                <a:gd name="T15" fmla="*/ 32 h 66"/>
                <a:gd name="T16" fmla="*/ 68 w 72"/>
                <a:gd name="T17" fmla="*/ 30 h 66"/>
                <a:gd name="T18" fmla="*/ 36 w 72"/>
                <a:gd name="T19" fmla="*/ 4 h 66"/>
                <a:gd name="T20" fmla="*/ 4 w 72"/>
                <a:gd name="T21" fmla="*/ 30 h 66"/>
                <a:gd name="T22" fmla="*/ 13 w 72"/>
                <a:gd name="T23" fmla="*/ 48 h 66"/>
                <a:gd name="T24" fmla="*/ 14 w 72"/>
                <a:gd name="T25" fmla="*/ 51 h 66"/>
                <a:gd name="T26" fmla="*/ 9 w 72"/>
                <a:gd name="T27" fmla="*/ 60 h 66"/>
                <a:gd name="T28" fmla="*/ 23 w 72"/>
                <a:gd name="T29" fmla="*/ 54 h 66"/>
                <a:gd name="T30" fmla="*/ 25 w 72"/>
                <a:gd name="T31" fmla="*/ 54 h 66"/>
                <a:gd name="T32" fmla="*/ 30 w 72"/>
                <a:gd name="T33" fmla="*/ 55 h 66"/>
                <a:gd name="T34" fmla="*/ 32 w 72"/>
                <a:gd name="T35" fmla="*/ 58 h 66"/>
                <a:gd name="T36" fmla="*/ 29 w 72"/>
                <a:gd name="T37" fmla="*/ 59 h 66"/>
                <a:gd name="T38" fmla="*/ 24 w 72"/>
                <a:gd name="T39" fmla="*/ 58 h 66"/>
                <a:gd name="T40" fmla="*/ 5 w 72"/>
                <a:gd name="T41" fmla="*/ 66 h 66"/>
                <a:gd name="T42" fmla="*/ 4 w 72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66">
                  <a:moveTo>
                    <a:pt x="4" y="66"/>
                  </a:moveTo>
                  <a:cubicBezTo>
                    <a:pt x="3" y="66"/>
                    <a:pt x="3" y="66"/>
                    <a:pt x="2" y="65"/>
                  </a:cubicBezTo>
                  <a:cubicBezTo>
                    <a:pt x="2" y="65"/>
                    <a:pt x="2" y="64"/>
                    <a:pt x="2" y="6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3" y="45"/>
                    <a:pt x="0" y="38"/>
                    <a:pt x="0" y="30"/>
                  </a:cubicBezTo>
                  <a:cubicBezTo>
                    <a:pt x="0" y="13"/>
                    <a:pt x="16" y="0"/>
                    <a:pt x="36" y="0"/>
                  </a:cubicBezTo>
                  <a:cubicBezTo>
                    <a:pt x="56" y="0"/>
                    <a:pt x="72" y="13"/>
                    <a:pt x="72" y="30"/>
                  </a:cubicBezTo>
                  <a:cubicBezTo>
                    <a:pt x="72" y="31"/>
                    <a:pt x="71" y="32"/>
                    <a:pt x="70" y="32"/>
                  </a:cubicBezTo>
                  <a:cubicBezTo>
                    <a:pt x="69" y="32"/>
                    <a:pt x="68" y="31"/>
                    <a:pt x="68" y="30"/>
                  </a:cubicBezTo>
                  <a:cubicBezTo>
                    <a:pt x="68" y="16"/>
                    <a:pt x="54" y="4"/>
                    <a:pt x="36" y="4"/>
                  </a:cubicBezTo>
                  <a:cubicBezTo>
                    <a:pt x="18" y="4"/>
                    <a:pt x="4" y="16"/>
                    <a:pt x="4" y="30"/>
                  </a:cubicBezTo>
                  <a:cubicBezTo>
                    <a:pt x="4" y="37"/>
                    <a:pt x="7" y="44"/>
                    <a:pt x="13" y="48"/>
                  </a:cubicBezTo>
                  <a:cubicBezTo>
                    <a:pt x="14" y="49"/>
                    <a:pt x="14" y="50"/>
                    <a:pt x="14" y="5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6" y="55"/>
                    <a:pt x="28" y="55"/>
                    <a:pt x="30" y="55"/>
                  </a:cubicBezTo>
                  <a:cubicBezTo>
                    <a:pt x="31" y="55"/>
                    <a:pt x="32" y="56"/>
                    <a:pt x="32" y="58"/>
                  </a:cubicBezTo>
                  <a:cubicBezTo>
                    <a:pt x="32" y="59"/>
                    <a:pt x="31" y="59"/>
                    <a:pt x="29" y="59"/>
                  </a:cubicBezTo>
                  <a:cubicBezTo>
                    <a:pt x="28" y="59"/>
                    <a:pt x="26" y="59"/>
                    <a:pt x="24" y="5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4" y="66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5DF43BAA-5329-47F2-8D91-D255FAB57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5" y="2143125"/>
              <a:ext cx="231775" cy="217488"/>
            </a:xfrm>
            <a:custGeom>
              <a:avLst/>
              <a:gdLst>
                <a:gd name="T0" fmla="*/ 56 w 60"/>
                <a:gd name="T1" fmla="*/ 56 h 56"/>
                <a:gd name="T2" fmla="*/ 55 w 60"/>
                <a:gd name="T3" fmla="*/ 56 h 56"/>
                <a:gd name="T4" fmla="*/ 40 w 60"/>
                <a:gd name="T5" fmla="*/ 50 h 56"/>
                <a:gd name="T6" fmla="*/ 29 w 60"/>
                <a:gd name="T7" fmla="*/ 52 h 56"/>
                <a:gd name="T8" fmla="*/ 29 w 60"/>
                <a:gd name="T9" fmla="*/ 52 h 56"/>
                <a:gd name="T10" fmla="*/ 0 w 60"/>
                <a:gd name="T11" fmla="*/ 26 h 56"/>
                <a:gd name="T12" fmla="*/ 30 w 60"/>
                <a:gd name="T13" fmla="*/ 0 h 56"/>
                <a:gd name="T14" fmla="*/ 60 w 60"/>
                <a:gd name="T15" fmla="*/ 26 h 56"/>
                <a:gd name="T16" fmla="*/ 52 w 60"/>
                <a:gd name="T17" fmla="*/ 43 h 56"/>
                <a:gd name="T18" fmla="*/ 58 w 60"/>
                <a:gd name="T19" fmla="*/ 53 h 56"/>
                <a:gd name="T20" fmla="*/ 58 w 60"/>
                <a:gd name="T21" fmla="*/ 54 h 56"/>
                <a:gd name="T22" fmla="*/ 56 w 60"/>
                <a:gd name="T23" fmla="*/ 56 h 56"/>
                <a:gd name="T24" fmla="*/ 56 w 60"/>
                <a:gd name="T25" fmla="*/ 56 h 56"/>
                <a:gd name="T26" fmla="*/ 40 w 60"/>
                <a:gd name="T27" fmla="*/ 46 h 56"/>
                <a:gd name="T28" fmla="*/ 41 w 60"/>
                <a:gd name="T29" fmla="*/ 46 h 56"/>
                <a:gd name="T30" fmla="*/ 52 w 60"/>
                <a:gd name="T31" fmla="*/ 50 h 56"/>
                <a:gd name="T32" fmla="*/ 48 w 60"/>
                <a:gd name="T33" fmla="*/ 43 h 56"/>
                <a:gd name="T34" fmla="*/ 49 w 60"/>
                <a:gd name="T35" fmla="*/ 40 h 56"/>
                <a:gd name="T36" fmla="*/ 56 w 60"/>
                <a:gd name="T37" fmla="*/ 26 h 56"/>
                <a:gd name="T38" fmla="*/ 30 w 60"/>
                <a:gd name="T39" fmla="*/ 4 h 56"/>
                <a:gd name="T40" fmla="*/ 4 w 60"/>
                <a:gd name="T41" fmla="*/ 26 h 56"/>
                <a:gd name="T42" fmla="*/ 29 w 60"/>
                <a:gd name="T43" fmla="*/ 48 h 56"/>
                <a:gd name="T44" fmla="*/ 29 w 60"/>
                <a:gd name="T45" fmla="*/ 48 h 56"/>
                <a:gd name="T46" fmla="*/ 39 w 60"/>
                <a:gd name="T47" fmla="*/ 46 h 56"/>
                <a:gd name="T48" fmla="*/ 40 w 60"/>
                <a:gd name="T4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6">
                  <a:moveTo>
                    <a:pt x="56" y="56"/>
                  </a:moveTo>
                  <a:cubicBezTo>
                    <a:pt x="56" y="56"/>
                    <a:pt x="56" y="56"/>
                    <a:pt x="5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6" y="52"/>
                    <a:pt x="33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13" y="52"/>
                    <a:pt x="0" y="40"/>
                    <a:pt x="0" y="26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60" y="12"/>
                    <a:pt x="60" y="26"/>
                  </a:cubicBezTo>
                  <a:cubicBezTo>
                    <a:pt x="60" y="32"/>
                    <a:pt x="57" y="38"/>
                    <a:pt x="52" y="4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4"/>
                  </a:cubicBezTo>
                  <a:cubicBezTo>
                    <a:pt x="58" y="55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1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1"/>
                    <a:pt x="49" y="40"/>
                  </a:cubicBezTo>
                  <a:cubicBezTo>
                    <a:pt x="54" y="37"/>
                    <a:pt x="56" y="32"/>
                    <a:pt x="56" y="26"/>
                  </a:cubicBezTo>
                  <a:cubicBezTo>
                    <a:pt x="56" y="14"/>
                    <a:pt x="44" y="4"/>
                    <a:pt x="30" y="4"/>
                  </a:cubicBezTo>
                  <a:cubicBezTo>
                    <a:pt x="16" y="4"/>
                    <a:pt x="4" y="14"/>
                    <a:pt x="4" y="26"/>
                  </a:cubicBezTo>
                  <a:cubicBezTo>
                    <a:pt x="4" y="38"/>
                    <a:pt x="15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6" y="48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EE67119D-AA11-47DD-ABB8-3BA576FB1CD5}"/>
              </a:ext>
            </a:extLst>
          </p:cNvPr>
          <p:cNvSpPr/>
          <p:nvPr/>
        </p:nvSpPr>
        <p:spPr>
          <a:xfrm>
            <a:off x="0" y="40342"/>
            <a:ext cx="42755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Open Sans"/>
              </a:rPr>
              <a:t>3. </a:t>
            </a:r>
            <a:r>
              <a:rPr lang="vi-VN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Ư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u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vượt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trội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200" b="1" noProof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200" b="1" noProof="0" dirty="0" err="1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  <a:sym typeface="Open Sans"/>
              </a:rPr>
              <a:t>vESS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29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4"/>
          <a:stretch/>
        </p:blipFill>
        <p:spPr>
          <a:xfrm>
            <a:off x="1246910" y="0"/>
            <a:ext cx="10945090" cy="50693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D550C9-F63D-4BA5-8E88-9D24C0DE4F27}"/>
              </a:ext>
            </a:extLst>
          </p:cNvPr>
          <p:cNvSpPr/>
          <p:nvPr/>
        </p:nvSpPr>
        <p:spPr>
          <a:xfrm>
            <a:off x="5451294" y="4826816"/>
            <a:ext cx="6593305" cy="1139336"/>
          </a:xfrm>
          <a:custGeom>
            <a:avLst/>
            <a:gdLst>
              <a:gd name="connsiteX0" fmla="*/ 0 w 7818549"/>
              <a:gd name="connsiteY0" fmla="*/ 0 h 1159731"/>
              <a:gd name="connsiteX1" fmla="*/ 7818549 w 7818549"/>
              <a:gd name="connsiteY1" fmla="*/ 0 h 1159731"/>
              <a:gd name="connsiteX2" fmla="*/ 7818549 w 7818549"/>
              <a:gd name="connsiteY2" fmla="*/ 1159731 h 1159731"/>
              <a:gd name="connsiteX3" fmla="*/ 0 w 7818549"/>
              <a:gd name="connsiteY3" fmla="*/ 1159731 h 1159731"/>
              <a:gd name="connsiteX4" fmla="*/ 0 w 7818549"/>
              <a:gd name="connsiteY4" fmla="*/ 0 h 1159731"/>
              <a:gd name="connsiteX0" fmla="*/ 0 w 7818549"/>
              <a:gd name="connsiteY0" fmla="*/ 0 h 1336194"/>
              <a:gd name="connsiteX1" fmla="*/ 7818549 w 7818549"/>
              <a:gd name="connsiteY1" fmla="*/ 0 h 1336194"/>
              <a:gd name="connsiteX2" fmla="*/ 7818549 w 7818549"/>
              <a:gd name="connsiteY2" fmla="*/ 1159731 h 1336194"/>
              <a:gd name="connsiteX3" fmla="*/ 240632 w 7818549"/>
              <a:gd name="connsiteY3" fmla="*/ 1336194 h 1336194"/>
              <a:gd name="connsiteX4" fmla="*/ 0 w 7818549"/>
              <a:gd name="connsiteY4" fmla="*/ 0 h 1336194"/>
              <a:gd name="connsiteX0" fmla="*/ 0 w 7818549"/>
              <a:gd name="connsiteY0" fmla="*/ 0 h 1336194"/>
              <a:gd name="connsiteX1" fmla="*/ 7818549 w 7818549"/>
              <a:gd name="connsiteY1" fmla="*/ 0 h 1336194"/>
              <a:gd name="connsiteX2" fmla="*/ 7818549 w 7818549"/>
              <a:gd name="connsiteY2" fmla="*/ 1159731 h 1336194"/>
              <a:gd name="connsiteX3" fmla="*/ 240632 w 7818549"/>
              <a:gd name="connsiteY3" fmla="*/ 1336194 h 1336194"/>
              <a:gd name="connsiteX4" fmla="*/ 0 w 7818549"/>
              <a:gd name="connsiteY4" fmla="*/ 0 h 1336194"/>
              <a:gd name="connsiteX0" fmla="*/ 0 w 7818549"/>
              <a:gd name="connsiteY0" fmla="*/ 0 h 1336194"/>
              <a:gd name="connsiteX1" fmla="*/ 7818549 w 7818549"/>
              <a:gd name="connsiteY1" fmla="*/ 0 h 1336194"/>
              <a:gd name="connsiteX2" fmla="*/ 7577918 w 7818549"/>
              <a:gd name="connsiteY2" fmla="*/ 1159731 h 1336194"/>
              <a:gd name="connsiteX3" fmla="*/ 240632 w 7818549"/>
              <a:gd name="connsiteY3" fmla="*/ 1336194 h 1336194"/>
              <a:gd name="connsiteX4" fmla="*/ 0 w 7818549"/>
              <a:gd name="connsiteY4" fmla="*/ 0 h 1336194"/>
              <a:gd name="connsiteX0" fmla="*/ 0 w 7818549"/>
              <a:gd name="connsiteY0" fmla="*/ 0 h 1448489"/>
              <a:gd name="connsiteX1" fmla="*/ 7818549 w 7818549"/>
              <a:gd name="connsiteY1" fmla="*/ 0 h 1448489"/>
              <a:gd name="connsiteX2" fmla="*/ 7577918 w 7818549"/>
              <a:gd name="connsiteY2" fmla="*/ 1159731 h 1448489"/>
              <a:gd name="connsiteX3" fmla="*/ 513347 w 7818549"/>
              <a:gd name="connsiteY3" fmla="*/ 1448489 h 1448489"/>
              <a:gd name="connsiteX4" fmla="*/ 0 w 7818549"/>
              <a:gd name="connsiteY4" fmla="*/ 0 h 14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8549" h="1448489">
                <a:moveTo>
                  <a:pt x="0" y="0"/>
                </a:moveTo>
                <a:lnTo>
                  <a:pt x="7818549" y="0"/>
                </a:lnTo>
                <a:lnTo>
                  <a:pt x="7577918" y="1159731"/>
                </a:lnTo>
                <a:lnTo>
                  <a:pt x="513347" y="1448489"/>
                </a:lnTo>
                <a:lnTo>
                  <a:pt x="0" y="0"/>
                </a:lnTo>
                <a:close/>
              </a:path>
            </a:pathLst>
          </a:cu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MIỄN PHÍ 03 THÁNG TRẢI NGHIỆM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1533"/>
            <a:ext cx="4580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Truy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cập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ED1B2F"/>
                </a:solidFill>
              </a:rPr>
              <a:t>https</a:t>
            </a:r>
            <a:r>
              <a:rPr lang="en-US" sz="1600" b="1" dirty="0">
                <a:solidFill>
                  <a:srgbClr val="ED1B2F"/>
                </a:solidFill>
              </a:rPr>
              <a:t>://</a:t>
            </a:r>
            <a:r>
              <a:rPr lang="en-US" sz="1600" b="1" dirty="0" smtClean="0">
                <a:solidFill>
                  <a:srgbClr val="ED1B2F"/>
                </a:solidFill>
              </a:rPr>
              <a:t>www.vess.vn</a:t>
            </a:r>
            <a:endParaRPr lang="en-US" sz="1600" b="1" dirty="0">
              <a:solidFill>
                <a:srgbClr val="ED1B2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3893" y="5945281"/>
            <a:ext cx="6441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5E5E"/>
                </a:solidFill>
              </a:rPr>
              <a:t>Cho </a:t>
            </a:r>
            <a:r>
              <a:rPr lang="en-US" sz="2400" b="1" dirty="0" err="1" smtClean="0">
                <a:solidFill>
                  <a:srgbClr val="5E5E5E"/>
                </a:solidFill>
              </a:rPr>
              <a:t>doanh</a:t>
            </a:r>
            <a:r>
              <a:rPr lang="en-US" sz="2400" b="1" dirty="0" smtClean="0">
                <a:solidFill>
                  <a:srgbClr val="5E5E5E"/>
                </a:solidFill>
              </a:rPr>
              <a:t> </a:t>
            </a:r>
            <a:r>
              <a:rPr lang="en-US" sz="2400" b="1" dirty="0" err="1" smtClean="0">
                <a:solidFill>
                  <a:srgbClr val="5E5E5E"/>
                </a:solidFill>
              </a:rPr>
              <a:t>nghiệp</a:t>
            </a:r>
            <a:r>
              <a:rPr lang="en-US" sz="2400" b="1" dirty="0" smtClean="0">
                <a:solidFill>
                  <a:srgbClr val="5E5E5E"/>
                </a:solidFill>
              </a:rPr>
              <a:t> </a:t>
            </a:r>
            <a:r>
              <a:rPr lang="en-US" sz="2400" b="1" dirty="0" err="1" smtClean="0">
                <a:solidFill>
                  <a:srgbClr val="5E5E5E"/>
                </a:solidFill>
              </a:rPr>
              <a:t>đăng</a:t>
            </a:r>
            <a:r>
              <a:rPr lang="en-US" sz="2400" b="1" dirty="0" smtClean="0">
                <a:solidFill>
                  <a:srgbClr val="5E5E5E"/>
                </a:solidFill>
              </a:rPr>
              <a:t> </a:t>
            </a:r>
            <a:r>
              <a:rPr lang="en-US" sz="2400" b="1" dirty="0" err="1" smtClean="0">
                <a:solidFill>
                  <a:srgbClr val="5E5E5E"/>
                </a:solidFill>
              </a:rPr>
              <a:t>ký</a:t>
            </a:r>
            <a:r>
              <a:rPr lang="en-US" sz="2400" b="1" dirty="0" smtClean="0">
                <a:solidFill>
                  <a:srgbClr val="5E5E5E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5E5E5E"/>
                </a:solidFill>
              </a:rPr>
              <a:t>từ</a:t>
            </a:r>
            <a:r>
              <a:rPr lang="en-US" sz="2400" b="1" dirty="0" smtClean="0">
                <a:solidFill>
                  <a:srgbClr val="5E5E5E"/>
                </a:solidFill>
              </a:rPr>
              <a:t> nay </a:t>
            </a:r>
            <a:r>
              <a:rPr lang="en-US" sz="2400" b="1" dirty="0" err="1" smtClean="0">
                <a:solidFill>
                  <a:srgbClr val="5E5E5E"/>
                </a:solidFill>
              </a:rPr>
              <a:t>đến</a:t>
            </a:r>
            <a:r>
              <a:rPr lang="en-US" sz="2400" b="1" dirty="0" smtClean="0">
                <a:solidFill>
                  <a:srgbClr val="5E5E5E"/>
                </a:solidFill>
              </a:rPr>
              <a:t> 31/12/2021</a:t>
            </a:r>
            <a:endParaRPr lang="vi-VN" sz="2400" b="1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8"/>
          <p:cNvSpPr/>
          <p:nvPr/>
        </p:nvSpPr>
        <p:spPr>
          <a:xfrm rot="16200000">
            <a:off x="5701085" y="3723912"/>
            <a:ext cx="3979925" cy="3408735"/>
          </a:xfrm>
          <a:custGeom>
            <a:avLst/>
            <a:gdLst>
              <a:gd name="connsiteX0" fmla="*/ 0 w 3802128"/>
              <a:gd name="connsiteY0" fmla="*/ 1622323 h 3244645"/>
              <a:gd name="connsiteX1" fmla="*/ 1901064 w 3802128"/>
              <a:gd name="connsiteY1" fmla="*/ 0 h 3244645"/>
              <a:gd name="connsiteX2" fmla="*/ 3802128 w 3802128"/>
              <a:gd name="connsiteY2" fmla="*/ 1622323 h 3244645"/>
              <a:gd name="connsiteX3" fmla="*/ 1901064 w 3802128"/>
              <a:gd name="connsiteY3" fmla="*/ 3244646 h 3244645"/>
              <a:gd name="connsiteX4" fmla="*/ 0 w 3802128"/>
              <a:gd name="connsiteY4" fmla="*/ 1622323 h 3244645"/>
              <a:gd name="connsiteX0" fmla="*/ 0 w 3869983"/>
              <a:gd name="connsiteY0" fmla="*/ 1622323 h 3291203"/>
              <a:gd name="connsiteX1" fmla="*/ 1901064 w 3869983"/>
              <a:gd name="connsiteY1" fmla="*/ 0 h 3291203"/>
              <a:gd name="connsiteX2" fmla="*/ 3802128 w 3869983"/>
              <a:gd name="connsiteY2" fmla="*/ 1622323 h 3291203"/>
              <a:gd name="connsiteX3" fmla="*/ 3300683 w 3869983"/>
              <a:gd name="connsiteY3" fmla="*/ 2743200 h 3291203"/>
              <a:gd name="connsiteX4" fmla="*/ 1901064 w 3869983"/>
              <a:gd name="connsiteY4" fmla="*/ 3244646 h 3291203"/>
              <a:gd name="connsiteX5" fmla="*/ 0 w 3869983"/>
              <a:gd name="connsiteY5" fmla="*/ 1622323 h 3291203"/>
              <a:gd name="connsiteX0" fmla="*/ 0 w 3834797"/>
              <a:gd name="connsiteY0" fmla="*/ 1622323 h 3258342"/>
              <a:gd name="connsiteX1" fmla="*/ 1901064 w 3834797"/>
              <a:gd name="connsiteY1" fmla="*/ 0 h 3258342"/>
              <a:gd name="connsiteX2" fmla="*/ 3802128 w 3834797"/>
              <a:gd name="connsiteY2" fmla="*/ 1622323 h 3258342"/>
              <a:gd name="connsiteX3" fmla="*/ 2637006 w 3834797"/>
              <a:gd name="connsiteY3" fmla="*/ 2359742 h 3258342"/>
              <a:gd name="connsiteX4" fmla="*/ 1901064 w 3834797"/>
              <a:gd name="connsiteY4" fmla="*/ 3244646 h 3258342"/>
              <a:gd name="connsiteX5" fmla="*/ 0 w 3834797"/>
              <a:gd name="connsiteY5" fmla="*/ 1622323 h 3258342"/>
              <a:gd name="connsiteX0" fmla="*/ 0 w 4007756"/>
              <a:gd name="connsiteY0" fmla="*/ 1634689 h 3270708"/>
              <a:gd name="connsiteX1" fmla="*/ 1901064 w 4007756"/>
              <a:gd name="connsiteY1" fmla="*/ 12366 h 3270708"/>
              <a:gd name="connsiteX2" fmla="*/ 3979108 w 4007756"/>
              <a:gd name="connsiteY2" fmla="*/ 985760 h 3270708"/>
              <a:gd name="connsiteX3" fmla="*/ 2637006 w 4007756"/>
              <a:gd name="connsiteY3" fmla="*/ 2372108 h 3270708"/>
              <a:gd name="connsiteX4" fmla="*/ 1901064 w 4007756"/>
              <a:gd name="connsiteY4" fmla="*/ 3257012 h 3270708"/>
              <a:gd name="connsiteX5" fmla="*/ 0 w 4007756"/>
              <a:gd name="connsiteY5" fmla="*/ 1634689 h 3270708"/>
              <a:gd name="connsiteX0" fmla="*/ 68363 w 4076119"/>
              <a:gd name="connsiteY0" fmla="*/ 1634689 h 3257716"/>
              <a:gd name="connsiteX1" fmla="*/ 1969427 w 4076119"/>
              <a:gd name="connsiteY1" fmla="*/ 12366 h 3257716"/>
              <a:gd name="connsiteX2" fmla="*/ 4047471 w 4076119"/>
              <a:gd name="connsiteY2" fmla="*/ 985760 h 3257716"/>
              <a:gd name="connsiteX3" fmla="*/ 2705369 w 4076119"/>
              <a:gd name="connsiteY3" fmla="*/ 2372108 h 3257716"/>
              <a:gd name="connsiteX4" fmla="*/ 1969427 w 4076119"/>
              <a:gd name="connsiteY4" fmla="*/ 3257012 h 3257716"/>
              <a:gd name="connsiteX5" fmla="*/ 566851 w 4076119"/>
              <a:gd name="connsiteY5" fmla="*/ 2504843 h 3257716"/>
              <a:gd name="connsiteX6" fmla="*/ 68363 w 4076119"/>
              <a:gd name="connsiteY6" fmla="*/ 1634689 h 3257716"/>
              <a:gd name="connsiteX0" fmla="*/ 20412 w 4028168"/>
              <a:gd name="connsiteY0" fmla="*/ 1634689 h 3257356"/>
              <a:gd name="connsiteX1" fmla="*/ 1921476 w 4028168"/>
              <a:gd name="connsiteY1" fmla="*/ 12366 h 3257356"/>
              <a:gd name="connsiteX2" fmla="*/ 3999520 w 4028168"/>
              <a:gd name="connsiteY2" fmla="*/ 985760 h 3257356"/>
              <a:gd name="connsiteX3" fmla="*/ 2657418 w 4028168"/>
              <a:gd name="connsiteY3" fmla="*/ 2372108 h 3257356"/>
              <a:gd name="connsiteX4" fmla="*/ 1921476 w 4028168"/>
              <a:gd name="connsiteY4" fmla="*/ 3257012 h 3257356"/>
              <a:gd name="connsiteX5" fmla="*/ 976100 w 4028168"/>
              <a:gd name="connsiteY5" fmla="*/ 2268869 h 3257356"/>
              <a:gd name="connsiteX6" fmla="*/ 20412 w 4028168"/>
              <a:gd name="connsiteY6" fmla="*/ 1634689 h 3257356"/>
              <a:gd name="connsiteX0" fmla="*/ 20412 w 4028168"/>
              <a:gd name="connsiteY0" fmla="*/ 1625172 h 3247839"/>
              <a:gd name="connsiteX1" fmla="*/ 769623 w 4028168"/>
              <a:gd name="connsiteY1" fmla="*/ 710771 h 3247839"/>
              <a:gd name="connsiteX2" fmla="*/ 1921476 w 4028168"/>
              <a:gd name="connsiteY2" fmla="*/ 2849 h 3247839"/>
              <a:gd name="connsiteX3" fmla="*/ 3999520 w 4028168"/>
              <a:gd name="connsiteY3" fmla="*/ 976243 h 3247839"/>
              <a:gd name="connsiteX4" fmla="*/ 2657418 w 4028168"/>
              <a:gd name="connsiteY4" fmla="*/ 2362591 h 3247839"/>
              <a:gd name="connsiteX5" fmla="*/ 1921476 w 4028168"/>
              <a:gd name="connsiteY5" fmla="*/ 3247495 h 3247839"/>
              <a:gd name="connsiteX6" fmla="*/ 976100 w 4028168"/>
              <a:gd name="connsiteY6" fmla="*/ 2259352 h 3247839"/>
              <a:gd name="connsiteX7" fmla="*/ 20412 w 4028168"/>
              <a:gd name="connsiteY7" fmla="*/ 1625172 h 3247839"/>
              <a:gd name="connsiteX0" fmla="*/ 28 w 4007784"/>
              <a:gd name="connsiteY0" fmla="*/ 1623674 h 3246341"/>
              <a:gd name="connsiteX1" fmla="*/ 985213 w 4007784"/>
              <a:gd name="connsiteY1" fmla="*/ 783014 h 3246341"/>
              <a:gd name="connsiteX2" fmla="*/ 1901092 w 4007784"/>
              <a:gd name="connsiteY2" fmla="*/ 1351 h 3246341"/>
              <a:gd name="connsiteX3" fmla="*/ 3979136 w 4007784"/>
              <a:gd name="connsiteY3" fmla="*/ 974745 h 3246341"/>
              <a:gd name="connsiteX4" fmla="*/ 2637034 w 4007784"/>
              <a:gd name="connsiteY4" fmla="*/ 2361093 h 3246341"/>
              <a:gd name="connsiteX5" fmla="*/ 1901092 w 4007784"/>
              <a:gd name="connsiteY5" fmla="*/ 3245997 h 3246341"/>
              <a:gd name="connsiteX6" fmla="*/ 955716 w 4007784"/>
              <a:gd name="connsiteY6" fmla="*/ 2257854 h 3246341"/>
              <a:gd name="connsiteX7" fmla="*/ 28 w 4007784"/>
              <a:gd name="connsiteY7" fmla="*/ 1623674 h 3246341"/>
              <a:gd name="connsiteX0" fmla="*/ 28 w 4007784"/>
              <a:gd name="connsiteY0" fmla="*/ 1785606 h 3408273"/>
              <a:gd name="connsiteX1" fmla="*/ 985213 w 4007784"/>
              <a:gd name="connsiteY1" fmla="*/ 944946 h 3408273"/>
              <a:gd name="connsiteX2" fmla="*/ 2078073 w 4007784"/>
              <a:gd name="connsiteY2" fmla="*/ 1050 h 3408273"/>
              <a:gd name="connsiteX3" fmla="*/ 3979136 w 4007784"/>
              <a:gd name="connsiteY3" fmla="*/ 1136677 h 3408273"/>
              <a:gd name="connsiteX4" fmla="*/ 2637034 w 4007784"/>
              <a:gd name="connsiteY4" fmla="*/ 2523025 h 3408273"/>
              <a:gd name="connsiteX5" fmla="*/ 1901092 w 4007784"/>
              <a:gd name="connsiteY5" fmla="*/ 3407929 h 3408273"/>
              <a:gd name="connsiteX6" fmla="*/ 955716 w 4007784"/>
              <a:gd name="connsiteY6" fmla="*/ 2419786 h 3408273"/>
              <a:gd name="connsiteX7" fmla="*/ 28 w 4007784"/>
              <a:gd name="connsiteY7" fmla="*/ 1785606 h 3408273"/>
              <a:gd name="connsiteX0" fmla="*/ 28 w 4007784"/>
              <a:gd name="connsiteY0" fmla="*/ 1785723 h 3408390"/>
              <a:gd name="connsiteX1" fmla="*/ 985213 w 4007784"/>
              <a:gd name="connsiteY1" fmla="*/ 945063 h 3408390"/>
              <a:gd name="connsiteX2" fmla="*/ 2078073 w 4007784"/>
              <a:gd name="connsiteY2" fmla="*/ 1167 h 3408390"/>
              <a:gd name="connsiteX3" fmla="*/ 3979136 w 4007784"/>
              <a:gd name="connsiteY3" fmla="*/ 1136794 h 3408390"/>
              <a:gd name="connsiteX4" fmla="*/ 2637034 w 4007784"/>
              <a:gd name="connsiteY4" fmla="*/ 2523142 h 3408390"/>
              <a:gd name="connsiteX5" fmla="*/ 1901092 w 4007784"/>
              <a:gd name="connsiteY5" fmla="*/ 3408046 h 3408390"/>
              <a:gd name="connsiteX6" fmla="*/ 955716 w 4007784"/>
              <a:gd name="connsiteY6" fmla="*/ 2419903 h 3408390"/>
              <a:gd name="connsiteX7" fmla="*/ 28 w 4007784"/>
              <a:gd name="connsiteY7" fmla="*/ 1785723 h 3408390"/>
              <a:gd name="connsiteX0" fmla="*/ 637 w 4008393"/>
              <a:gd name="connsiteY0" fmla="*/ 1785723 h 3408390"/>
              <a:gd name="connsiteX1" fmla="*/ 985822 w 4008393"/>
              <a:gd name="connsiteY1" fmla="*/ 945063 h 3408390"/>
              <a:gd name="connsiteX2" fmla="*/ 2078682 w 4008393"/>
              <a:gd name="connsiteY2" fmla="*/ 1167 h 3408390"/>
              <a:gd name="connsiteX3" fmla="*/ 3979745 w 4008393"/>
              <a:gd name="connsiteY3" fmla="*/ 1136794 h 3408390"/>
              <a:gd name="connsiteX4" fmla="*/ 2637643 w 4008393"/>
              <a:gd name="connsiteY4" fmla="*/ 2523142 h 3408390"/>
              <a:gd name="connsiteX5" fmla="*/ 1901701 w 4008393"/>
              <a:gd name="connsiteY5" fmla="*/ 3408046 h 3408390"/>
              <a:gd name="connsiteX6" fmla="*/ 956325 w 4008393"/>
              <a:gd name="connsiteY6" fmla="*/ 2419903 h 3408390"/>
              <a:gd name="connsiteX7" fmla="*/ 637 w 4008393"/>
              <a:gd name="connsiteY7" fmla="*/ 1785723 h 3408390"/>
              <a:gd name="connsiteX0" fmla="*/ 637 w 4008393"/>
              <a:gd name="connsiteY0" fmla="*/ 1785723 h 3408053"/>
              <a:gd name="connsiteX1" fmla="*/ 985822 w 4008393"/>
              <a:gd name="connsiteY1" fmla="*/ 945063 h 3408053"/>
              <a:gd name="connsiteX2" fmla="*/ 2078682 w 4008393"/>
              <a:gd name="connsiteY2" fmla="*/ 1167 h 3408053"/>
              <a:gd name="connsiteX3" fmla="*/ 3979745 w 4008393"/>
              <a:gd name="connsiteY3" fmla="*/ 1136794 h 3408053"/>
              <a:gd name="connsiteX4" fmla="*/ 2637643 w 4008393"/>
              <a:gd name="connsiteY4" fmla="*/ 2523142 h 3408053"/>
              <a:gd name="connsiteX5" fmla="*/ 1901701 w 4008393"/>
              <a:gd name="connsiteY5" fmla="*/ 3408046 h 3408053"/>
              <a:gd name="connsiteX6" fmla="*/ 956325 w 4008393"/>
              <a:gd name="connsiteY6" fmla="*/ 2419903 h 3408053"/>
              <a:gd name="connsiteX7" fmla="*/ 637 w 4008393"/>
              <a:gd name="connsiteY7" fmla="*/ 1785723 h 3408053"/>
              <a:gd name="connsiteX0" fmla="*/ 637 w 4012800"/>
              <a:gd name="connsiteY0" fmla="*/ 1785723 h 3408199"/>
              <a:gd name="connsiteX1" fmla="*/ 985822 w 4012800"/>
              <a:gd name="connsiteY1" fmla="*/ 945063 h 3408199"/>
              <a:gd name="connsiteX2" fmla="*/ 2078682 w 4012800"/>
              <a:gd name="connsiteY2" fmla="*/ 1167 h 3408199"/>
              <a:gd name="connsiteX3" fmla="*/ 3979745 w 4012800"/>
              <a:gd name="connsiteY3" fmla="*/ 1136794 h 3408199"/>
              <a:gd name="connsiteX4" fmla="*/ 2829372 w 4012800"/>
              <a:gd name="connsiteY4" fmla="*/ 2346161 h 3408199"/>
              <a:gd name="connsiteX5" fmla="*/ 1901701 w 4012800"/>
              <a:gd name="connsiteY5" fmla="*/ 3408046 h 3408199"/>
              <a:gd name="connsiteX6" fmla="*/ 956325 w 4012800"/>
              <a:gd name="connsiteY6" fmla="*/ 2419903 h 3408199"/>
              <a:gd name="connsiteX7" fmla="*/ 637 w 4012800"/>
              <a:gd name="connsiteY7" fmla="*/ 1785723 h 3408199"/>
              <a:gd name="connsiteX0" fmla="*/ 637 w 4012800"/>
              <a:gd name="connsiteY0" fmla="*/ 1785723 h 3408199"/>
              <a:gd name="connsiteX1" fmla="*/ 985822 w 4012800"/>
              <a:gd name="connsiteY1" fmla="*/ 945063 h 3408199"/>
              <a:gd name="connsiteX2" fmla="*/ 2078682 w 4012800"/>
              <a:gd name="connsiteY2" fmla="*/ 1167 h 3408199"/>
              <a:gd name="connsiteX3" fmla="*/ 3979745 w 4012800"/>
              <a:gd name="connsiteY3" fmla="*/ 1136794 h 3408199"/>
              <a:gd name="connsiteX4" fmla="*/ 2829372 w 4012800"/>
              <a:gd name="connsiteY4" fmla="*/ 2346161 h 3408199"/>
              <a:gd name="connsiteX5" fmla="*/ 1901701 w 4012800"/>
              <a:gd name="connsiteY5" fmla="*/ 3408046 h 3408199"/>
              <a:gd name="connsiteX6" fmla="*/ 956325 w 4012800"/>
              <a:gd name="connsiteY6" fmla="*/ 2419903 h 3408199"/>
              <a:gd name="connsiteX7" fmla="*/ 637 w 4012800"/>
              <a:gd name="connsiteY7" fmla="*/ 1785723 h 3408199"/>
              <a:gd name="connsiteX0" fmla="*/ 637 w 4012800"/>
              <a:gd name="connsiteY0" fmla="*/ 1785723 h 3408051"/>
              <a:gd name="connsiteX1" fmla="*/ 985822 w 4012800"/>
              <a:gd name="connsiteY1" fmla="*/ 945063 h 3408051"/>
              <a:gd name="connsiteX2" fmla="*/ 2078682 w 4012800"/>
              <a:gd name="connsiteY2" fmla="*/ 1167 h 3408051"/>
              <a:gd name="connsiteX3" fmla="*/ 3979745 w 4012800"/>
              <a:gd name="connsiteY3" fmla="*/ 1136794 h 3408051"/>
              <a:gd name="connsiteX4" fmla="*/ 2829372 w 4012800"/>
              <a:gd name="connsiteY4" fmla="*/ 2346161 h 3408051"/>
              <a:gd name="connsiteX5" fmla="*/ 1901701 w 4012800"/>
              <a:gd name="connsiteY5" fmla="*/ 3408046 h 3408051"/>
              <a:gd name="connsiteX6" fmla="*/ 956325 w 4012800"/>
              <a:gd name="connsiteY6" fmla="*/ 2419903 h 3408051"/>
              <a:gd name="connsiteX7" fmla="*/ 637 w 4012800"/>
              <a:gd name="connsiteY7" fmla="*/ 1785723 h 3408051"/>
              <a:gd name="connsiteX0" fmla="*/ 637 w 3991735"/>
              <a:gd name="connsiteY0" fmla="*/ 1785723 h 3408051"/>
              <a:gd name="connsiteX1" fmla="*/ 985822 w 3991735"/>
              <a:gd name="connsiteY1" fmla="*/ 945063 h 3408051"/>
              <a:gd name="connsiteX2" fmla="*/ 2078682 w 3991735"/>
              <a:gd name="connsiteY2" fmla="*/ 1167 h 3408051"/>
              <a:gd name="connsiteX3" fmla="*/ 3979745 w 3991735"/>
              <a:gd name="connsiteY3" fmla="*/ 1136794 h 3408051"/>
              <a:gd name="connsiteX4" fmla="*/ 2829372 w 3991735"/>
              <a:gd name="connsiteY4" fmla="*/ 2346161 h 3408051"/>
              <a:gd name="connsiteX5" fmla="*/ 1901701 w 3991735"/>
              <a:gd name="connsiteY5" fmla="*/ 3408046 h 3408051"/>
              <a:gd name="connsiteX6" fmla="*/ 956325 w 3991735"/>
              <a:gd name="connsiteY6" fmla="*/ 2419903 h 3408051"/>
              <a:gd name="connsiteX7" fmla="*/ 637 w 3991735"/>
              <a:gd name="connsiteY7" fmla="*/ 1785723 h 3408051"/>
              <a:gd name="connsiteX0" fmla="*/ 637 w 3991735"/>
              <a:gd name="connsiteY0" fmla="*/ 1785723 h 3408051"/>
              <a:gd name="connsiteX1" fmla="*/ 985822 w 3991735"/>
              <a:gd name="connsiteY1" fmla="*/ 945063 h 3408051"/>
              <a:gd name="connsiteX2" fmla="*/ 2078682 w 3991735"/>
              <a:gd name="connsiteY2" fmla="*/ 1167 h 3408051"/>
              <a:gd name="connsiteX3" fmla="*/ 3979745 w 3991735"/>
              <a:gd name="connsiteY3" fmla="*/ 1136794 h 3408051"/>
              <a:gd name="connsiteX4" fmla="*/ 2829372 w 3991735"/>
              <a:gd name="connsiteY4" fmla="*/ 2346161 h 3408051"/>
              <a:gd name="connsiteX5" fmla="*/ 1901701 w 3991735"/>
              <a:gd name="connsiteY5" fmla="*/ 3408046 h 3408051"/>
              <a:gd name="connsiteX6" fmla="*/ 956325 w 3991735"/>
              <a:gd name="connsiteY6" fmla="*/ 2419903 h 3408051"/>
              <a:gd name="connsiteX7" fmla="*/ 637 w 3991735"/>
              <a:gd name="connsiteY7" fmla="*/ 1785723 h 3408051"/>
              <a:gd name="connsiteX0" fmla="*/ 637 w 3985368"/>
              <a:gd name="connsiteY0" fmla="*/ 1785723 h 3408051"/>
              <a:gd name="connsiteX1" fmla="*/ 985822 w 3985368"/>
              <a:gd name="connsiteY1" fmla="*/ 945063 h 3408051"/>
              <a:gd name="connsiteX2" fmla="*/ 2078682 w 3985368"/>
              <a:gd name="connsiteY2" fmla="*/ 1167 h 3408051"/>
              <a:gd name="connsiteX3" fmla="*/ 3979745 w 3985368"/>
              <a:gd name="connsiteY3" fmla="*/ 1136794 h 3408051"/>
              <a:gd name="connsiteX4" fmla="*/ 2829372 w 3985368"/>
              <a:gd name="connsiteY4" fmla="*/ 2346161 h 3408051"/>
              <a:gd name="connsiteX5" fmla="*/ 1901701 w 3985368"/>
              <a:gd name="connsiteY5" fmla="*/ 3408046 h 3408051"/>
              <a:gd name="connsiteX6" fmla="*/ 956325 w 3985368"/>
              <a:gd name="connsiteY6" fmla="*/ 2419903 h 3408051"/>
              <a:gd name="connsiteX7" fmla="*/ 637 w 3985368"/>
              <a:gd name="connsiteY7" fmla="*/ 1785723 h 3408051"/>
              <a:gd name="connsiteX0" fmla="*/ 637 w 3992677"/>
              <a:gd name="connsiteY0" fmla="*/ 1785723 h 3409036"/>
              <a:gd name="connsiteX1" fmla="*/ 985822 w 3992677"/>
              <a:gd name="connsiteY1" fmla="*/ 945063 h 3409036"/>
              <a:gd name="connsiteX2" fmla="*/ 2078682 w 3992677"/>
              <a:gd name="connsiteY2" fmla="*/ 1167 h 3409036"/>
              <a:gd name="connsiteX3" fmla="*/ 3979745 w 3992677"/>
              <a:gd name="connsiteY3" fmla="*/ 1136794 h 3409036"/>
              <a:gd name="connsiteX4" fmla="*/ 2873617 w 3992677"/>
              <a:gd name="connsiteY4" fmla="*/ 2228174 h 3409036"/>
              <a:gd name="connsiteX5" fmla="*/ 1901701 w 3992677"/>
              <a:gd name="connsiteY5" fmla="*/ 3408046 h 3409036"/>
              <a:gd name="connsiteX6" fmla="*/ 956325 w 3992677"/>
              <a:gd name="connsiteY6" fmla="*/ 2419903 h 3409036"/>
              <a:gd name="connsiteX7" fmla="*/ 637 w 3992677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9036"/>
              <a:gd name="connsiteX1" fmla="*/ 985822 w 3993051"/>
              <a:gd name="connsiteY1" fmla="*/ 945063 h 3409036"/>
              <a:gd name="connsiteX2" fmla="*/ 2078682 w 3993051"/>
              <a:gd name="connsiteY2" fmla="*/ 1167 h 3409036"/>
              <a:gd name="connsiteX3" fmla="*/ 3979745 w 3993051"/>
              <a:gd name="connsiteY3" fmla="*/ 1136794 h 3409036"/>
              <a:gd name="connsiteX4" fmla="*/ 2873617 w 3993051"/>
              <a:gd name="connsiteY4" fmla="*/ 2228174 h 3409036"/>
              <a:gd name="connsiteX5" fmla="*/ 1901701 w 3993051"/>
              <a:gd name="connsiteY5" fmla="*/ 3408046 h 3409036"/>
              <a:gd name="connsiteX6" fmla="*/ 956325 w 3993051"/>
              <a:gd name="connsiteY6" fmla="*/ 2419903 h 3409036"/>
              <a:gd name="connsiteX7" fmla="*/ 637 w 3993051"/>
              <a:gd name="connsiteY7" fmla="*/ 1785723 h 3409036"/>
              <a:gd name="connsiteX0" fmla="*/ 637 w 3993051"/>
              <a:gd name="connsiteY0" fmla="*/ 1785723 h 3408735"/>
              <a:gd name="connsiteX1" fmla="*/ 985822 w 3993051"/>
              <a:gd name="connsiteY1" fmla="*/ 945063 h 3408735"/>
              <a:gd name="connsiteX2" fmla="*/ 2078682 w 3993051"/>
              <a:gd name="connsiteY2" fmla="*/ 1167 h 3408735"/>
              <a:gd name="connsiteX3" fmla="*/ 3979745 w 3993051"/>
              <a:gd name="connsiteY3" fmla="*/ 1136794 h 3408735"/>
              <a:gd name="connsiteX4" fmla="*/ 2873617 w 3993051"/>
              <a:gd name="connsiteY4" fmla="*/ 2228174 h 3408735"/>
              <a:gd name="connsiteX5" fmla="*/ 1901701 w 3993051"/>
              <a:gd name="connsiteY5" fmla="*/ 3408046 h 3408735"/>
              <a:gd name="connsiteX6" fmla="*/ 956325 w 3993051"/>
              <a:gd name="connsiteY6" fmla="*/ 2419903 h 3408735"/>
              <a:gd name="connsiteX7" fmla="*/ 637 w 3993051"/>
              <a:gd name="connsiteY7" fmla="*/ 1785723 h 3408735"/>
              <a:gd name="connsiteX0" fmla="*/ 637 w 3979750"/>
              <a:gd name="connsiteY0" fmla="*/ 1785723 h 3408735"/>
              <a:gd name="connsiteX1" fmla="*/ 985822 w 3979750"/>
              <a:gd name="connsiteY1" fmla="*/ 945063 h 3408735"/>
              <a:gd name="connsiteX2" fmla="*/ 2078682 w 3979750"/>
              <a:gd name="connsiteY2" fmla="*/ 1167 h 3408735"/>
              <a:gd name="connsiteX3" fmla="*/ 3979745 w 3979750"/>
              <a:gd name="connsiteY3" fmla="*/ 1136794 h 3408735"/>
              <a:gd name="connsiteX4" fmla="*/ 2873617 w 3979750"/>
              <a:gd name="connsiteY4" fmla="*/ 2228174 h 3408735"/>
              <a:gd name="connsiteX5" fmla="*/ 1901701 w 3979750"/>
              <a:gd name="connsiteY5" fmla="*/ 3408046 h 3408735"/>
              <a:gd name="connsiteX6" fmla="*/ 956325 w 3979750"/>
              <a:gd name="connsiteY6" fmla="*/ 2419903 h 3408735"/>
              <a:gd name="connsiteX7" fmla="*/ 637 w 3979750"/>
              <a:gd name="connsiteY7" fmla="*/ 1785723 h 3408735"/>
              <a:gd name="connsiteX0" fmla="*/ 637 w 3979925"/>
              <a:gd name="connsiteY0" fmla="*/ 1785723 h 3408735"/>
              <a:gd name="connsiteX1" fmla="*/ 985822 w 3979925"/>
              <a:gd name="connsiteY1" fmla="*/ 945063 h 3408735"/>
              <a:gd name="connsiteX2" fmla="*/ 2078682 w 3979925"/>
              <a:gd name="connsiteY2" fmla="*/ 1167 h 3408735"/>
              <a:gd name="connsiteX3" fmla="*/ 3979745 w 3979925"/>
              <a:gd name="connsiteY3" fmla="*/ 1136794 h 3408735"/>
              <a:gd name="connsiteX4" fmla="*/ 2873617 w 3979925"/>
              <a:gd name="connsiteY4" fmla="*/ 2228174 h 3408735"/>
              <a:gd name="connsiteX5" fmla="*/ 1901701 w 3979925"/>
              <a:gd name="connsiteY5" fmla="*/ 3408046 h 3408735"/>
              <a:gd name="connsiteX6" fmla="*/ 956325 w 3979925"/>
              <a:gd name="connsiteY6" fmla="*/ 2419903 h 3408735"/>
              <a:gd name="connsiteX7" fmla="*/ 637 w 3979925"/>
              <a:gd name="connsiteY7" fmla="*/ 1785723 h 34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9925" h="3408735">
                <a:moveTo>
                  <a:pt x="637" y="1785723"/>
                </a:moveTo>
                <a:cubicBezTo>
                  <a:pt x="-23943" y="1082716"/>
                  <a:pt x="668978" y="1215450"/>
                  <a:pt x="985822" y="945063"/>
                </a:cubicBezTo>
                <a:cubicBezTo>
                  <a:pt x="1450150" y="600934"/>
                  <a:pt x="1579695" y="-30788"/>
                  <a:pt x="2078682" y="1167"/>
                </a:cubicBezTo>
                <a:cubicBezTo>
                  <a:pt x="2577669" y="33122"/>
                  <a:pt x="3998307" y="514103"/>
                  <a:pt x="3979745" y="1136794"/>
                </a:cubicBezTo>
                <a:cubicBezTo>
                  <a:pt x="3963236" y="1690616"/>
                  <a:pt x="3219957" y="2002032"/>
                  <a:pt x="2873617" y="2228174"/>
                </a:cubicBezTo>
                <a:cubicBezTo>
                  <a:pt x="2556773" y="2498561"/>
                  <a:pt x="2589960" y="3376091"/>
                  <a:pt x="1901701" y="3408046"/>
                </a:cubicBezTo>
                <a:cubicBezTo>
                  <a:pt x="1331149" y="3434536"/>
                  <a:pt x="1273169" y="2690290"/>
                  <a:pt x="956325" y="2419903"/>
                </a:cubicBezTo>
                <a:cubicBezTo>
                  <a:pt x="639481" y="2149516"/>
                  <a:pt x="25217" y="2488730"/>
                  <a:pt x="637" y="1785723"/>
                </a:cubicBezTo>
                <a:close/>
              </a:path>
            </a:pathLst>
          </a:custGeom>
          <a:solidFill>
            <a:srgbClr val="FCE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8507351" y="1461345"/>
            <a:ext cx="3684649" cy="4471979"/>
          </a:xfrm>
          <a:custGeom>
            <a:avLst/>
            <a:gdLst>
              <a:gd name="connsiteX0" fmla="*/ 2744967 w 3684649"/>
              <a:gd name="connsiteY0" fmla="*/ 1541 h 4471979"/>
              <a:gd name="connsiteX1" fmla="*/ 3624135 w 3684649"/>
              <a:gd name="connsiteY1" fmla="*/ 202434 h 4471979"/>
              <a:gd name="connsiteX2" fmla="*/ 3684649 w 3684649"/>
              <a:gd name="connsiteY2" fmla="*/ 224020 h 4471979"/>
              <a:gd name="connsiteX3" fmla="*/ 3684649 w 3684649"/>
              <a:gd name="connsiteY3" fmla="*/ 3070388 h 4471979"/>
              <a:gd name="connsiteX4" fmla="*/ 3656707 w 3684649"/>
              <a:gd name="connsiteY4" fmla="*/ 3110108 h 4471979"/>
              <a:gd name="connsiteX5" fmla="*/ 2810190 w 3684649"/>
              <a:gd name="connsiteY5" fmla="*/ 4436018 h 4471979"/>
              <a:gd name="connsiteX6" fmla="*/ 2696021 w 3684649"/>
              <a:gd name="connsiteY6" fmla="*/ 4471979 h 4471979"/>
              <a:gd name="connsiteX7" fmla="*/ 2271655 w 3684649"/>
              <a:gd name="connsiteY7" fmla="*/ 4471979 h 4471979"/>
              <a:gd name="connsiteX8" fmla="*/ 2258460 w 3684649"/>
              <a:gd name="connsiteY8" fmla="*/ 4469056 h 4471979"/>
              <a:gd name="connsiteX9" fmla="*/ 1262858 w 3684649"/>
              <a:gd name="connsiteY9" fmla="*/ 3195561 h 4471979"/>
              <a:gd name="connsiteX10" fmla="*/ 841 w 3684649"/>
              <a:gd name="connsiteY10" fmla="*/ 2358106 h 4471979"/>
              <a:gd name="connsiteX11" fmla="*/ 1301810 w 3684649"/>
              <a:gd name="connsiteY11" fmla="*/ 1247987 h 4471979"/>
              <a:gd name="connsiteX12" fmla="*/ 2744967 w 3684649"/>
              <a:gd name="connsiteY12" fmla="*/ 1541 h 447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4649" h="4471979">
                <a:moveTo>
                  <a:pt x="2744967" y="1541"/>
                </a:moveTo>
                <a:cubicBezTo>
                  <a:pt x="2950882" y="14728"/>
                  <a:pt x="3275652" y="85820"/>
                  <a:pt x="3624135" y="202434"/>
                </a:cubicBezTo>
                <a:lnTo>
                  <a:pt x="3684649" y="224020"/>
                </a:lnTo>
                <a:lnTo>
                  <a:pt x="3684649" y="3070388"/>
                </a:lnTo>
                <a:lnTo>
                  <a:pt x="3656707" y="3110108"/>
                </a:lnTo>
                <a:cubicBezTo>
                  <a:pt x="3412992" y="3505747"/>
                  <a:pt x="3329793" y="4217486"/>
                  <a:pt x="2810190" y="4436018"/>
                </a:cubicBezTo>
                <a:lnTo>
                  <a:pt x="2696021" y="4471979"/>
                </a:lnTo>
                <a:lnTo>
                  <a:pt x="2271655" y="4471979"/>
                </a:lnTo>
                <a:lnTo>
                  <a:pt x="2258460" y="4469056"/>
                </a:lnTo>
                <a:cubicBezTo>
                  <a:pt x="1733344" y="4299494"/>
                  <a:pt x="1628961" y="3507984"/>
                  <a:pt x="1262858" y="3195561"/>
                </a:cubicBezTo>
                <a:cubicBezTo>
                  <a:pt x="844456" y="2838506"/>
                  <a:pt x="33300" y="3286449"/>
                  <a:pt x="841" y="2358106"/>
                </a:cubicBezTo>
                <a:cubicBezTo>
                  <a:pt x="-31618" y="1429762"/>
                  <a:pt x="883407" y="1605042"/>
                  <a:pt x="1301810" y="1247987"/>
                </a:cubicBezTo>
                <a:cubicBezTo>
                  <a:pt x="1914971" y="793553"/>
                  <a:pt x="2086039" y="-40656"/>
                  <a:pt x="2744967" y="1541"/>
                </a:cubicBezTo>
                <a:close/>
              </a:path>
            </a:pathLst>
          </a:custGeom>
          <a:solidFill>
            <a:srgbClr val="FD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4405904" y="0"/>
            <a:ext cx="3979925" cy="2084061"/>
          </a:xfrm>
          <a:custGeom>
            <a:avLst/>
            <a:gdLst>
              <a:gd name="connsiteX0" fmla="*/ 1164041 w 3979925"/>
              <a:gd name="connsiteY0" fmla="*/ 0 h 2084061"/>
              <a:gd name="connsiteX1" fmla="*/ 3835560 w 3979925"/>
              <a:gd name="connsiteY1" fmla="*/ 0 h 2084061"/>
              <a:gd name="connsiteX2" fmla="*/ 3853958 w 3979925"/>
              <a:gd name="connsiteY2" fmla="*/ 16029 h 2084061"/>
              <a:gd name="connsiteX3" fmla="*/ 3979745 w 3979925"/>
              <a:gd name="connsiteY3" fmla="*/ 280596 h 2084061"/>
              <a:gd name="connsiteX4" fmla="*/ 2873617 w 3979925"/>
              <a:gd name="connsiteY4" fmla="*/ 1146933 h 2084061"/>
              <a:gd name="connsiteX5" fmla="*/ 1901701 w 3979925"/>
              <a:gd name="connsiteY5" fmla="*/ 2083514 h 2084061"/>
              <a:gd name="connsiteX6" fmla="*/ 956325 w 3979925"/>
              <a:gd name="connsiteY6" fmla="*/ 1299127 h 2084061"/>
              <a:gd name="connsiteX7" fmla="*/ 637 w 3979925"/>
              <a:gd name="connsiteY7" fmla="*/ 795715 h 2084061"/>
              <a:gd name="connsiteX8" fmla="*/ 985822 w 3979925"/>
              <a:gd name="connsiteY8" fmla="*/ 128400 h 2084061"/>
              <a:gd name="connsiteX9" fmla="*/ 1145628 w 3979925"/>
              <a:gd name="connsiteY9" fmla="*/ 16735 h 20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9925" h="2084061">
                <a:moveTo>
                  <a:pt x="1164041" y="0"/>
                </a:moveTo>
                <a:lnTo>
                  <a:pt x="3835560" y="0"/>
                </a:lnTo>
                <a:lnTo>
                  <a:pt x="3853958" y="16029"/>
                </a:lnTo>
                <a:cubicBezTo>
                  <a:pt x="3936109" y="99192"/>
                  <a:pt x="3983225" y="187916"/>
                  <a:pt x="3979745" y="280596"/>
                </a:cubicBezTo>
                <a:cubicBezTo>
                  <a:pt x="3963236" y="720220"/>
                  <a:pt x="3219957" y="967421"/>
                  <a:pt x="2873617" y="1146933"/>
                </a:cubicBezTo>
                <a:cubicBezTo>
                  <a:pt x="2556773" y="1361566"/>
                  <a:pt x="2589960" y="2058148"/>
                  <a:pt x="1901701" y="2083514"/>
                </a:cubicBezTo>
                <a:cubicBezTo>
                  <a:pt x="1331149" y="2104542"/>
                  <a:pt x="1273169" y="1513760"/>
                  <a:pt x="956325" y="1299127"/>
                </a:cubicBezTo>
                <a:cubicBezTo>
                  <a:pt x="639481" y="1084494"/>
                  <a:pt x="25217" y="1353762"/>
                  <a:pt x="637" y="795715"/>
                </a:cubicBezTo>
                <a:cubicBezTo>
                  <a:pt x="-23943" y="237669"/>
                  <a:pt x="668978" y="343033"/>
                  <a:pt x="985822" y="128400"/>
                </a:cubicBezTo>
                <a:cubicBezTo>
                  <a:pt x="1043863" y="94254"/>
                  <a:pt x="1096673" y="56541"/>
                  <a:pt x="1145628" y="16735"/>
                </a:cubicBezTo>
                <a:close/>
              </a:path>
            </a:pathLst>
          </a:cu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1" y="1461344"/>
            <a:ext cx="3728314" cy="4533046"/>
          </a:xfrm>
          <a:custGeom>
            <a:avLst/>
            <a:gdLst>
              <a:gd name="connsiteX0" fmla="*/ 1218929 w 3728314"/>
              <a:gd name="connsiteY0" fmla="*/ 1552 h 4533046"/>
              <a:gd name="connsiteX1" fmla="*/ 3706089 w 3728314"/>
              <a:gd name="connsiteY1" fmla="*/ 1284155 h 4533046"/>
              <a:gd name="connsiteX2" fmla="*/ 3728314 w 3728314"/>
              <a:gd name="connsiteY2" fmla="*/ 1353557 h 4533046"/>
              <a:gd name="connsiteX3" fmla="*/ 3728314 w 3728314"/>
              <a:gd name="connsiteY3" fmla="*/ 1659101 h 4533046"/>
              <a:gd name="connsiteX4" fmla="*/ 3696406 w 3728314"/>
              <a:gd name="connsiteY4" fmla="*/ 1773227 h 4533046"/>
              <a:gd name="connsiteX5" fmla="*/ 2276059 w 3728314"/>
              <a:gd name="connsiteY5" fmla="*/ 2963098 h 4533046"/>
              <a:gd name="connsiteX6" fmla="*/ 983574 w 3728314"/>
              <a:gd name="connsiteY6" fmla="*/ 4532130 h 4533046"/>
              <a:gd name="connsiteX7" fmla="*/ 109271 w 3728314"/>
              <a:gd name="connsiteY7" fmla="*/ 3801146 h 4533046"/>
              <a:gd name="connsiteX8" fmla="*/ 0 w 3728314"/>
              <a:gd name="connsiteY8" fmla="*/ 3591767 h 4533046"/>
              <a:gd name="connsiteX9" fmla="*/ 0 w 3728314"/>
              <a:gd name="connsiteY9" fmla="*/ 1044657 h 4533046"/>
              <a:gd name="connsiteX10" fmla="*/ 159874 w 3728314"/>
              <a:gd name="connsiteY10" fmla="*/ 861607 h 4533046"/>
              <a:gd name="connsiteX11" fmla="*/ 1218929 w 3728314"/>
              <a:gd name="connsiteY11" fmla="*/ 1552 h 45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8314" h="4533046">
                <a:moveTo>
                  <a:pt x="1218929" y="1552"/>
                </a:moveTo>
                <a:cubicBezTo>
                  <a:pt x="1820288" y="40063"/>
                  <a:pt x="3428253" y="568990"/>
                  <a:pt x="3706089" y="1284155"/>
                </a:cubicBezTo>
                <a:lnTo>
                  <a:pt x="3728314" y="1353557"/>
                </a:lnTo>
                <a:lnTo>
                  <a:pt x="3728314" y="1659101"/>
                </a:lnTo>
                <a:lnTo>
                  <a:pt x="3696406" y="1773227"/>
                </a:lnTo>
                <a:cubicBezTo>
                  <a:pt x="3486208" y="2349997"/>
                  <a:pt x="2679061" y="2699958"/>
                  <a:pt x="2276059" y="2963098"/>
                </a:cubicBezTo>
                <a:cubicBezTo>
                  <a:pt x="1854710" y="3322667"/>
                  <a:pt x="1898843" y="4489635"/>
                  <a:pt x="983574" y="4532130"/>
                </a:cubicBezTo>
                <a:cubicBezTo>
                  <a:pt x="509362" y="4554147"/>
                  <a:pt x="301414" y="4175793"/>
                  <a:pt x="109271" y="3801146"/>
                </a:cubicBezTo>
                <a:lnTo>
                  <a:pt x="0" y="3591767"/>
                </a:lnTo>
                <a:lnTo>
                  <a:pt x="0" y="1044657"/>
                </a:lnTo>
                <a:lnTo>
                  <a:pt x="159874" y="861607"/>
                </a:lnTo>
                <a:cubicBezTo>
                  <a:pt x="499929" y="434261"/>
                  <a:pt x="721252" y="-30319"/>
                  <a:pt x="1218929" y="1552"/>
                </a:cubicBezTo>
                <a:close/>
              </a:path>
            </a:pathLst>
          </a:custGeom>
          <a:solidFill>
            <a:srgbClr val="FD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FE7EE-998E-4956-BA05-9718176C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305"/>
            <a:ext cx="10515600" cy="8182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E5E5E"/>
                </a:solidFill>
              </a:rPr>
              <a:t>NỘI DUNG CHÍNH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36397" y="2390123"/>
            <a:ext cx="379727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5E5E5E"/>
                </a:solidFill>
              </a:rPr>
              <a:t>Tổng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quan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nhu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cầu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chuyển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đổi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số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của</a:t>
            </a:r>
            <a:r>
              <a:rPr lang="en-US" sz="2400" dirty="0" smtClean="0">
                <a:solidFill>
                  <a:srgbClr val="5E5E5E"/>
                </a:solidFill>
              </a:rPr>
              <a:t> SME</a:t>
            </a:r>
            <a:endParaRPr lang="en-US" sz="2400" dirty="0">
              <a:solidFill>
                <a:srgbClr val="5E5E5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48077" y="2440599"/>
            <a:ext cx="397238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5E5E5E"/>
                </a:solidFill>
              </a:rPr>
              <a:t>Hệ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sinh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thái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giải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pháp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số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Viettel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cho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doanh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nghiệp</a:t>
            </a:r>
            <a:endParaRPr lang="en-US" sz="2400" dirty="0">
              <a:solidFill>
                <a:srgbClr val="5E5E5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36397" y="5020779"/>
            <a:ext cx="391258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5E5E5E"/>
                </a:solidFill>
              </a:rPr>
              <a:t>Chuyển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đổi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số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toàn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diện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và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dễ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dàng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cho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doanh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nghiệp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với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nền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tảng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r>
              <a:rPr lang="en-US" sz="2400" dirty="0" err="1" smtClean="0">
                <a:solidFill>
                  <a:srgbClr val="5E5E5E"/>
                </a:solidFill>
              </a:rPr>
              <a:t>vESS</a:t>
            </a:r>
            <a:r>
              <a:rPr lang="en-US" sz="2400" dirty="0" smtClean="0">
                <a:solidFill>
                  <a:srgbClr val="5E5E5E"/>
                </a:solidFill>
              </a:rPr>
              <a:t> </a:t>
            </a:r>
            <a:endParaRPr lang="en-US" sz="2400" dirty="0">
              <a:solidFill>
                <a:srgbClr val="5E5E5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0841" y="5065023"/>
            <a:ext cx="229227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5E5E5E"/>
                </a:solidFill>
              </a:rPr>
              <a:t>Một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số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đề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xuất</a:t>
            </a:r>
            <a:r>
              <a:rPr lang="en-US" sz="2400" dirty="0">
                <a:solidFill>
                  <a:srgbClr val="5E5E5E"/>
                </a:solidFill>
              </a:rPr>
              <a:t>, </a:t>
            </a:r>
            <a:r>
              <a:rPr lang="en-US" sz="2400" dirty="0" err="1">
                <a:solidFill>
                  <a:srgbClr val="5E5E5E"/>
                </a:solidFill>
              </a:rPr>
              <a:t>kiến</a:t>
            </a:r>
            <a:r>
              <a:rPr lang="en-US" sz="2400" dirty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5E5E5E"/>
                </a:solidFill>
              </a:rPr>
              <a:t>nghị</a:t>
            </a:r>
            <a:endParaRPr lang="en-US" sz="2400" dirty="0">
              <a:solidFill>
                <a:srgbClr val="5E5E5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1609657" y="3876303"/>
            <a:ext cx="1188720" cy="1188720"/>
            <a:chOff x="6989465" y="2325452"/>
            <a:chExt cx="1188720" cy="1188720"/>
          </a:xfrm>
        </p:grpSpPr>
        <p:sp>
          <p:nvSpPr>
            <p:cNvPr id="23" name="Oval 22"/>
            <p:cNvSpPr/>
            <p:nvPr/>
          </p:nvSpPr>
          <p:spPr>
            <a:xfrm>
              <a:off x="6989465" y="2325452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E82231"/>
                </a:gs>
                <a:gs pos="100000">
                  <a:srgbClr val="991A2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7394826" y="2594499"/>
              <a:ext cx="544562" cy="807164"/>
              <a:chOff x="7280789" y="2460095"/>
              <a:chExt cx="544562" cy="80716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7300452" y="2627179"/>
                <a:ext cx="524899" cy="640080"/>
                <a:chOff x="7300452" y="2627179"/>
                <a:chExt cx="524899" cy="640080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7300452" y="2883801"/>
                  <a:ext cx="147484" cy="38345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7489160" y="2718619"/>
                  <a:ext cx="147484" cy="54864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7677867" y="2627179"/>
                  <a:ext cx="147484" cy="64008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flipV="1">
                <a:off x="7280789" y="2460095"/>
                <a:ext cx="440761" cy="37946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Group 184"/>
          <p:cNvGrpSpPr/>
          <p:nvPr/>
        </p:nvGrpSpPr>
        <p:grpSpPr>
          <a:xfrm>
            <a:off x="7046481" y="3876303"/>
            <a:ext cx="1188720" cy="1188720"/>
            <a:chOff x="9932361" y="2325452"/>
            <a:chExt cx="1188720" cy="1188720"/>
          </a:xfrm>
        </p:grpSpPr>
        <p:sp>
          <p:nvSpPr>
            <p:cNvPr id="24" name="Oval 23"/>
            <p:cNvSpPr/>
            <p:nvPr/>
          </p:nvSpPr>
          <p:spPr>
            <a:xfrm>
              <a:off x="9932361" y="2325452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E82231"/>
                </a:gs>
                <a:gs pos="100000">
                  <a:srgbClr val="991A2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0415790" y="2649495"/>
              <a:ext cx="499695" cy="662694"/>
              <a:chOff x="10276874" y="2604565"/>
              <a:chExt cx="499695" cy="662694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10276874" y="2604565"/>
                <a:ext cx="499695" cy="662694"/>
              </a:xfrm>
              <a:custGeom>
                <a:avLst/>
                <a:gdLst>
                  <a:gd name="connsiteX0" fmla="*/ 0 w 499695"/>
                  <a:gd name="connsiteY0" fmla="*/ 0 h 662694"/>
                  <a:gd name="connsiteX1" fmla="*/ 316815 w 499695"/>
                  <a:gd name="connsiteY1" fmla="*/ 0 h 662694"/>
                  <a:gd name="connsiteX2" fmla="*/ 499695 w 499695"/>
                  <a:gd name="connsiteY2" fmla="*/ 182880 h 662694"/>
                  <a:gd name="connsiteX3" fmla="*/ 499695 w 499695"/>
                  <a:gd name="connsiteY3" fmla="*/ 662694 h 662694"/>
                  <a:gd name="connsiteX4" fmla="*/ 0 w 499695"/>
                  <a:gd name="connsiteY4" fmla="*/ 662694 h 66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695" h="662694">
                    <a:moveTo>
                      <a:pt x="0" y="0"/>
                    </a:moveTo>
                    <a:lnTo>
                      <a:pt x="316815" y="0"/>
                    </a:lnTo>
                    <a:lnTo>
                      <a:pt x="499695" y="182880"/>
                    </a:lnTo>
                    <a:lnTo>
                      <a:pt x="499695" y="662694"/>
                    </a:lnTo>
                    <a:lnTo>
                      <a:pt x="0" y="662694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0343841" y="2866100"/>
                <a:ext cx="36576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343841" y="3018500"/>
                <a:ext cx="36576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/>
          <p:cNvGrpSpPr/>
          <p:nvPr/>
        </p:nvGrpSpPr>
        <p:grpSpPr>
          <a:xfrm>
            <a:off x="1609657" y="1245529"/>
            <a:ext cx="1188720" cy="1188720"/>
            <a:chOff x="985685" y="2325452"/>
            <a:chExt cx="1188720" cy="1188720"/>
          </a:xfrm>
        </p:grpSpPr>
        <p:sp>
          <p:nvSpPr>
            <p:cNvPr id="21" name="Oval 20"/>
            <p:cNvSpPr/>
            <p:nvPr/>
          </p:nvSpPr>
          <p:spPr>
            <a:xfrm>
              <a:off x="985685" y="2325452"/>
              <a:ext cx="1188720" cy="1188720"/>
            </a:xfrm>
            <a:prstGeom prst="ellipse">
              <a:avLst/>
            </a:prstGeom>
            <a:gradFill flip="none" rotWithShape="1">
              <a:gsLst>
                <a:gs pos="38000">
                  <a:srgbClr val="E82231"/>
                </a:gs>
                <a:gs pos="100000">
                  <a:srgbClr val="991A2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394118" y="2548518"/>
              <a:ext cx="641160" cy="828586"/>
              <a:chOff x="1340467" y="2405512"/>
              <a:chExt cx="703746" cy="909467"/>
            </a:xfrm>
          </p:grpSpPr>
          <p:sp>
            <p:nvSpPr>
              <p:cNvPr id="71" name="Up Arrow 70"/>
              <p:cNvSpPr/>
              <p:nvPr/>
            </p:nvSpPr>
            <p:spPr>
              <a:xfrm rot="20093473">
                <a:off x="1529462" y="2683966"/>
                <a:ext cx="514751" cy="631013"/>
              </a:xfrm>
              <a:custGeom>
                <a:avLst/>
                <a:gdLst>
                  <a:gd name="connsiteX0" fmla="*/ 0 w 1556487"/>
                  <a:gd name="connsiteY0" fmla="*/ 1451658 h 2019727"/>
                  <a:gd name="connsiteX1" fmla="*/ 778244 w 1556487"/>
                  <a:gd name="connsiteY1" fmla="*/ 0 h 2019727"/>
                  <a:gd name="connsiteX2" fmla="*/ 1556487 w 1556487"/>
                  <a:gd name="connsiteY2" fmla="*/ 1451658 h 2019727"/>
                  <a:gd name="connsiteX3" fmla="*/ 1056115 w 1556487"/>
                  <a:gd name="connsiteY3" fmla="*/ 1451658 h 2019727"/>
                  <a:gd name="connsiteX4" fmla="*/ 1056115 w 1556487"/>
                  <a:gd name="connsiteY4" fmla="*/ 2019727 h 2019727"/>
                  <a:gd name="connsiteX5" fmla="*/ 500372 w 1556487"/>
                  <a:gd name="connsiteY5" fmla="*/ 2019727 h 2019727"/>
                  <a:gd name="connsiteX6" fmla="*/ 500372 w 1556487"/>
                  <a:gd name="connsiteY6" fmla="*/ 1451658 h 2019727"/>
                  <a:gd name="connsiteX7" fmla="*/ 0 w 1556487"/>
                  <a:gd name="connsiteY7" fmla="*/ 1451658 h 2019727"/>
                  <a:gd name="connsiteX0" fmla="*/ 0 w 1556487"/>
                  <a:gd name="connsiteY0" fmla="*/ 1451658 h 2019727"/>
                  <a:gd name="connsiteX1" fmla="*/ 778244 w 1556487"/>
                  <a:gd name="connsiteY1" fmla="*/ 0 h 2019727"/>
                  <a:gd name="connsiteX2" fmla="*/ 1556487 w 1556487"/>
                  <a:gd name="connsiteY2" fmla="*/ 1451658 h 2019727"/>
                  <a:gd name="connsiteX3" fmla="*/ 1056115 w 1556487"/>
                  <a:gd name="connsiteY3" fmla="*/ 1451658 h 2019727"/>
                  <a:gd name="connsiteX4" fmla="*/ 1056115 w 1556487"/>
                  <a:gd name="connsiteY4" fmla="*/ 2019727 h 2019727"/>
                  <a:gd name="connsiteX5" fmla="*/ 500372 w 1556487"/>
                  <a:gd name="connsiteY5" fmla="*/ 2019727 h 2019727"/>
                  <a:gd name="connsiteX6" fmla="*/ 504954 w 1556487"/>
                  <a:gd name="connsiteY6" fmla="*/ 1372367 h 2019727"/>
                  <a:gd name="connsiteX7" fmla="*/ 0 w 1556487"/>
                  <a:gd name="connsiteY7" fmla="*/ 1451658 h 2019727"/>
                  <a:gd name="connsiteX0" fmla="*/ 0 w 1556487"/>
                  <a:gd name="connsiteY0" fmla="*/ 1451658 h 2019727"/>
                  <a:gd name="connsiteX1" fmla="*/ 778244 w 1556487"/>
                  <a:gd name="connsiteY1" fmla="*/ 0 h 2019727"/>
                  <a:gd name="connsiteX2" fmla="*/ 1556487 w 1556487"/>
                  <a:gd name="connsiteY2" fmla="*/ 1451658 h 2019727"/>
                  <a:gd name="connsiteX3" fmla="*/ 1027729 w 1556487"/>
                  <a:gd name="connsiteY3" fmla="*/ 1373206 h 2019727"/>
                  <a:gd name="connsiteX4" fmla="*/ 1056115 w 1556487"/>
                  <a:gd name="connsiteY4" fmla="*/ 2019727 h 2019727"/>
                  <a:gd name="connsiteX5" fmla="*/ 500372 w 1556487"/>
                  <a:gd name="connsiteY5" fmla="*/ 2019727 h 2019727"/>
                  <a:gd name="connsiteX6" fmla="*/ 504954 w 1556487"/>
                  <a:gd name="connsiteY6" fmla="*/ 1372367 h 2019727"/>
                  <a:gd name="connsiteX7" fmla="*/ 0 w 1556487"/>
                  <a:gd name="connsiteY7" fmla="*/ 1451658 h 20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6487" h="2019727">
                    <a:moveTo>
                      <a:pt x="0" y="1451658"/>
                    </a:moveTo>
                    <a:lnTo>
                      <a:pt x="778244" y="0"/>
                    </a:lnTo>
                    <a:lnTo>
                      <a:pt x="1556487" y="1451658"/>
                    </a:lnTo>
                    <a:lnTo>
                      <a:pt x="1027729" y="1373206"/>
                    </a:lnTo>
                    <a:lnTo>
                      <a:pt x="1056115" y="2019727"/>
                    </a:lnTo>
                    <a:lnTo>
                      <a:pt x="500372" y="2019727"/>
                    </a:lnTo>
                    <a:cubicBezTo>
                      <a:pt x="501899" y="1803940"/>
                      <a:pt x="503427" y="1588154"/>
                      <a:pt x="504954" y="1372367"/>
                    </a:cubicBezTo>
                    <a:lnTo>
                      <a:pt x="0" y="1451658"/>
                    </a:ln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1340467" y="2405512"/>
                <a:ext cx="626214" cy="626214"/>
                <a:chOff x="5409839" y="1833882"/>
                <a:chExt cx="626214" cy="626214"/>
              </a:xfrm>
            </p:grpSpPr>
            <p:cxnSp>
              <p:nvCxnSpPr>
                <p:cNvPr id="76" name="Straight Connector 75"/>
                <p:cNvCxnSpPr>
                  <a:stCxn id="132" idx="1"/>
                  <a:endCxn id="90" idx="1"/>
                </p:cNvCxnSpPr>
                <p:nvPr/>
              </p:nvCxnSpPr>
              <p:spPr>
                <a:xfrm>
                  <a:off x="5501546" y="1925589"/>
                  <a:ext cx="156742" cy="15674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>
                  <a:stCxn id="90" idx="6"/>
                  <a:endCxn id="132" idx="6"/>
                </p:cNvCxnSpPr>
                <p:nvPr/>
              </p:nvCxnSpPr>
              <p:spPr>
                <a:xfrm>
                  <a:off x="5814386" y="2146989"/>
                  <a:ext cx="22166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>
                  <a:stCxn id="132" idx="2"/>
                  <a:endCxn id="90" idx="2"/>
                </p:cNvCxnSpPr>
                <p:nvPr/>
              </p:nvCxnSpPr>
              <p:spPr>
                <a:xfrm>
                  <a:off x="5409839" y="2146989"/>
                  <a:ext cx="221667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>
                  <a:stCxn id="90" idx="7"/>
                  <a:endCxn id="132" idx="7"/>
                </p:cNvCxnSpPr>
                <p:nvPr/>
              </p:nvCxnSpPr>
              <p:spPr>
                <a:xfrm flipV="1">
                  <a:off x="5787604" y="1925589"/>
                  <a:ext cx="156742" cy="15674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>
                  <a:stCxn id="132" idx="3"/>
                  <a:endCxn id="90" idx="3"/>
                </p:cNvCxnSpPr>
                <p:nvPr/>
              </p:nvCxnSpPr>
              <p:spPr>
                <a:xfrm flipV="1">
                  <a:off x="5501546" y="2211647"/>
                  <a:ext cx="156742" cy="15674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/>
                <p:cNvSpPr/>
                <p:nvPr/>
              </p:nvSpPr>
              <p:spPr>
                <a:xfrm>
                  <a:off x="5631506" y="2055549"/>
                  <a:ext cx="182880" cy="182880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>
                  <a:stCxn id="132" idx="0"/>
                  <a:endCxn id="90" idx="0"/>
                </p:cNvCxnSpPr>
                <p:nvPr/>
              </p:nvCxnSpPr>
              <p:spPr>
                <a:xfrm>
                  <a:off x="5722946" y="1833882"/>
                  <a:ext cx="0" cy="22166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131"/>
                <p:cNvSpPr/>
                <p:nvPr/>
              </p:nvSpPr>
              <p:spPr>
                <a:xfrm>
                  <a:off x="5409839" y="1833882"/>
                  <a:ext cx="626214" cy="62621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87" name="Group 186"/>
          <p:cNvGrpSpPr/>
          <p:nvPr/>
        </p:nvGrpSpPr>
        <p:grpSpPr>
          <a:xfrm>
            <a:off x="7046481" y="1245529"/>
            <a:ext cx="1188720" cy="1188720"/>
            <a:chOff x="4046568" y="2325452"/>
            <a:chExt cx="1188720" cy="1188720"/>
          </a:xfrm>
        </p:grpSpPr>
        <p:sp>
          <p:nvSpPr>
            <p:cNvPr id="22" name="Oval 21"/>
            <p:cNvSpPr/>
            <p:nvPr/>
          </p:nvSpPr>
          <p:spPr>
            <a:xfrm>
              <a:off x="4046568" y="2325452"/>
              <a:ext cx="1188720" cy="1188720"/>
            </a:xfrm>
            <a:prstGeom prst="ellipse">
              <a:avLst/>
            </a:prstGeom>
            <a:gradFill flip="none" rotWithShape="1">
              <a:gsLst>
                <a:gs pos="0">
                  <a:srgbClr val="E82231"/>
                </a:gs>
                <a:gs pos="100000">
                  <a:srgbClr val="991A2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4392620" y="2649495"/>
              <a:ext cx="752168" cy="758518"/>
              <a:chOff x="4264844" y="2516603"/>
              <a:chExt cx="752168" cy="758518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264844" y="2516603"/>
                <a:ext cx="752168" cy="752168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43" idx="0"/>
                <a:endCxn id="143" idx="4"/>
              </p:cNvCxnSpPr>
              <p:nvPr/>
            </p:nvCxnSpPr>
            <p:spPr>
              <a:xfrm>
                <a:off x="4640928" y="2516603"/>
                <a:ext cx="0" cy="7521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43" idx="2"/>
                <a:endCxn id="143" idx="6"/>
              </p:cNvCxnSpPr>
              <p:nvPr/>
            </p:nvCxnSpPr>
            <p:spPr>
              <a:xfrm>
                <a:off x="4264844" y="2892687"/>
                <a:ext cx="752168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/>
              <p:cNvCxnSpPr>
                <a:stCxn id="143" idx="1"/>
                <a:endCxn id="143" idx="7"/>
              </p:cNvCxnSpPr>
              <p:nvPr/>
            </p:nvCxnSpPr>
            <p:spPr>
              <a:xfrm rot="5400000" flipH="1" flipV="1">
                <a:off x="4640928" y="2360823"/>
                <a:ext cx="12700" cy="531864"/>
              </a:xfrm>
              <a:prstGeom prst="curvedConnector3">
                <a:avLst>
                  <a:gd name="adj1" fmla="val -700394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urved Connector 157"/>
              <p:cNvCxnSpPr>
                <a:stCxn id="143" idx="3"/>
                <a:endCxn id="143" idx="5"/>
              </p:cNvCxnSpPr>
              <p:nvPr/>
            </p:nvCxnSpPr>
            <p:spPr>
              <a:xfrm rot="16200000" flipH="1">
                <a:off x="4640928" y="2892687"/>
                <a:ext cx="12700" cy="531864"/>
              </a:xfrm>
              <a:prstGeom prst="curvedConnector3">
                <a:avLst>
                  <a:gd name="adj1" fmla="val -70040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urved Connector 162"/>
              <p:cNvCxnSpPr>
                <a:stCxn id="143" idx="4"/>
                <a:endCxn id="143" idx="0"/>
              </p:cNvCxnSpPr>
              <p:nvPr/>
            </p:nvCxnSpPr>
            <p:spPr>
              <a:xfrm rot="5400000" flipH="1">
                <a:off x="4264844" y="2892687"/>
                <a:ext cx="752168" cy="12700"/>
              </a:xfrm>
              <a:prstGeom prst="curvedConnector5">
                <a:avLst>
                  <a:gd name="adj1" fmla="val 2941"/>
                  <a:gd name="adj2" fmla="val 1393551"/>
                  <a:gd name="adj3" fmla="val 97059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urved Connector 169"/>
              <p:cNvCxnSpPr>
                <a:stCxn id="143" idx="4"/>
                <a:endCxn id="143" idx="0"/>
              </p:cNvCxnSpPr>
              <p:nvPr/>
            </p:nvCxnSpPr>
            <p:spPr>
              <a:xfrm rot="5400000" flipH="1">
                <a:off x="4264844" y="2892687"/>
                <a:ext cx="752168" cy="12700"/>
              </a:xfrm>
              <a:prstGeom prst="curvedConnector5">
                <a:avLst>
                  <a:gd name="adj1" fmla="val 2941"/>
                  <a:gd name="adj2" fmla="val -1393551"/>
                  <a:gd name="adj3" fmla="val 9902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16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25FE38-4859-49A1-9F88-810D13D66B2B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" b="-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BBF9A-8E4D-454F-A5FE-DC6C785347D9}"/>
              </a:ext>
            </a:extLst>
          </p:cNvPr>
          <p:cNvSpPr txBox="1"/>
          <p:nvPr/>
        </p:nvSpPr>
        <p:spPr>
          <a:xfrm>
            <a:off x="2133600" y="2670344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E9AEC2F-3C13-4135-B079-1B1F0B95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E6EB0-D8A1-412B-ABEA-7A35604D9A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94D"/>
                </a:solidFill>
                <a:effectLst/>
                <a:uLnTx/>
                <a:uFillTx/>
                <a:latin typeface="Sarabun" panose="00000500000000000000" pitchFamily="2" charset="-3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94D"/>
              </a:solidFill>
              <a:effectLst/>
              <a:uLnTx/>
              <a:uFillTx/>
              <a:latin typeface="Sarabun" panose="00000500000000000000" pitchFamily="2" charset="-3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001B8-6629-42F7-BEBE-633E23186C17}"/>
              </a:ext>
            </a:extLst>
          </p:cNvPr>
          <p:cNvSpPr/>
          <p:nvPr/>
        </p:nvSpPr>
        <p:spPr>
          <a:xfrm>
            <a:off x="9067800" y="5334000"/>
            <a:ext cx="2514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1A2F6-AB1E-421C-A5A2-9AED55192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528165"/>
            <a:ext cx="276471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435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E08F40-C2A1-4BD2-9E75-62C75F6553BD}"/>
              </a:ext>
            </a:extLst>
          </p:cNvPr>
          <p:cNvGrpSpPr/>
          <p:nvPr/>
        </p:nvGrpSpPr>
        <p:grpSpPr>
          <a:xfrm>
            <a:off x="152400" y="592938"/>
            <a:ext cx="4242620" cy="4052856"/>
            <a:chOff x="152400" y="180968"/>
            <a:chExt cx="4242620" cy="4052856"/>
          </a:xfrm>
        </p:grpSpPr>
        <p:sp>
          <p:nvSpPr>
            <p:cNvPr id="4" name="Arrow: Chevron 6">
              <a:extLst>
                <a:ext uri="{FF2B5EF4-FFF2-40B4-BE49-F238E27FC236}">
                  <a16:creationId xmlns:a16="http://schemas.microsoft.com/office/drawing/2014/main" id="{7C5B85D3-AA8D-424D-B3A1-0473A3B2AFBE}"/>
                </a:ext>
              </a:extLst>
            </p:cNvPr>
            <p:cNvSpPr/>
            <p:nvPr/>
          </p:nvSpPr>
          <p:spPr>
            <a:xfrm>
              <a:off x="152400" y="210464"/>
              <a:ext cx="2743200" cy="4023360"/>
            </a:xfrm>
            <a:prstGeom prst="chevron">
              <a:avLst>
                <a:gd name="adj" fmla="val 60081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D4E6FA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103671F3-CD09-45A3-A5C0-C19D3DE3C3CA}"/>
                </a:ext>
              </a:extLst>
            </p:cNvPr>
            <p:cNvSpPr/>
            <p:nvPr/>
          </p:nvSpPr>
          <p:spPr>
            <a:xfrm>
              <a:off x="1651820" y="180968"/>
              <a:ext cx="2743200" cy="4023360"/>
            </a:xfrm>
            <a:prstGeom prst="chevron">
              <a:avLst>
                <a:gd name="adj" fmla="val 60081"/>
              </a:avLst>
            </a:prstGeom>
            <a:gradFill flip="none" rotWithShape="1">
              <a:gsLst>
                <a:gs pos="0">
                  <a:schemeClr val="bg1"/>
                </a:gs>
                <a:gs pos="50000">
                  <a:srgbClr val="D4E6FA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551BD7-8BB5-440A-9B47-E71FE9648ED1}"/>
              </a:ext>
            </a:extLst>
          </p:cNvPr>
          <p:cNvGrpSpPr/>
          <p:nvPr/>
        </p:nvGrpSpPr>
        <p:grpSpPr>
          <a:xfrm>
            <a:off x="558495" y="3276135"/>
            <a:ext cx="559608" cy="305730"/>
            <a:chOff x="4343168" y="3533963"/>
            <a:chExt cx="559608" cy="30573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9B95366F-E705-4D6C-94A7-21B0F629161E}"/>
                </a:ext>
              </a:extLst>
            </p:cNvPr>
            <p:cNvSpPr/>
            <p:nvPr/>
          </p:nvSpPr>
          <p:spPr>
            <a:xfrm>
              <a:off x="4343168" y="3533963"/>
              <a:ext cx="305730" cy="305730"/>
            </a:xfrm>
            <a:prstGeom prst="chevron">
              <a:avLst>
                <a:gd name="adj" fmla="val 49220"/>
              </a:avLst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hevron 10">
              <a:extLst>
                <a:ext uri="{FF2B5EF4-FFF2-40B4-BE49-F238E27FC236}">
                  <a16:creationId xmlns:a16="http://schemas.microsoft.com/office/drawing/2014/main" id="{499DABC4-F2FC-45FC-A584-7833D9F28CB2}"/>
                </a:ext>
              </a:extLst>
            </p:cNvPr>
            <p:cNvSpPr/>
            <p:nvPr/>
          </p:nvSpPr>
          <p:spPr>
            <a:xfrm>
              <a:off x="4597046" y="3533963"/>
              <a:ext cx="305730" cy="305730"/>
            </a:xfrm>
            <a:prstGeom prst="chevron">
              <a:avLst>
                <a:gd name="adj" fmla="val 49220"/>
              </a:avLst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Arrow: Chevron 13">
            <a:extLst>
              <a:ext uri="{FF2B5EF4-FFF2-40B4-BE49-F238E27FC236}">
                <a16:creationId xmlns:a16="http://schemas.microsoft.com/office/drawing/2014/main" id="{C0589054-B8FE-4CCB-9D33-09CF8C225C82}"/>
              </a:ext>
            </a:extLst>
          </p:cNvPr>
          <p:cNvSpPr/>
          <p:nvPr/>
        </p:nvSpPr>
        <p:spPr>
          <a:xfrm>
            <a:off x="3243072" y="873211"/>
            <a:ext cx="305730" cy="305730"/>
          </a:xfrm>
          <a:prstGeom prst="chevron">
            <a:avLst>
              <a:gd name="adj" fmla="val 4922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FB049B-31F7-461C-AFB7-4B5655AA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01" y="827349"/>
            <a:ext cx="10693998" cy="22500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rgbClr val="ED1B2F"/>
                </a:solidFill>
              </a:rPr>
              <a:t>Phần</a:t>
            </a:r>
            <a:r>
              <a:rPr lang="en-US" sz="3600" b="1" dirty="0">
                <a:solidFill>
                  <a:srgbClr val="ED1B2F"/>
                </a:solidFill>
              </a:rPr>
              <a:t> I</a:t>
            </a:r>
            <a:br>
              <a:rPr lang="en-US" sz="3600" b="1" dirty="0">
                <a:solidFill>
                  <a:srgbClr val="ED1B2F"/>
                </a:solidFill>
              </a:rPr>
            </a:br>
            <a:r>
              <a:rPr lang="en-US" sz="3600" b="1" dirty="0" err="1" smtClean="0">
                <a:solidFill>
                  <a:srgbClr val="ED1B2F"/>
                </a:solidFill>
              </a:rPr>
              <a:t>Tổng</a:t>
            </a:r>
            <a:r>
              <a:rPr lang="en-US" sz="3600" b="1" dirty="0" smtClean="0">
                <a:solidFill>
                  <a:srgbClr val="ED1B2F"/>
                </a:solidFill>
              </a:rPr>
              <a:t> </a:t>
            </a:r>
            <a:r>
              <a:rPr lang="en-US" sz="3600" b="1" dirty="0" err="1" smtClean="0">
                <a:solidFill>
                  <a:srgbClr val="ED1B2F"/>
                </a:solidFill>
              </a:rPr>
              <a:t>quan</a:t>
            </a:r>
            <a:r>
              <a:rPr lang="en-US" sz="3600" b="1" dirty="0" smtClean="0">
                <a:solidFill>
                  <a:srgbClr val="ED1B2F"/>
                </a:solidFill>
              </a:rPr>
              <a:t> </a:t>
            </a:r>
            <a:r>
              <a:rPr lang="en-US" sz="3600" b="1" dirty="0" err="1" smtClean="0">
                <a:solidFill>
                  <a:srgbClr val="ED1B2F"/>
                </a:solidFill>
              </a:rPr>
              <a:t>nhu</a:t>
            </a:r>
            <a:r>
              <a:rPr lang="en-US" sz="3600" b="1" dirty="0" smtClean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cầu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chuyển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đổi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số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của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>
                <a:solidFill>
                  <a:srgbClr val="ED1B2F"/>
                </a:solidFill>
              </a:rPr>
              <a:t>doanh</a:t>
            </a:r>
            <a:r>
              <a:rPr lang="en-US" sz="3600" b="1" dirty="0">
                <a:solidFill>
                  <a:srgbClr val="ED1B2F"/>
                </a:solidFill>
              </a:rPr>
              <a:t> </a:t>
            </a:r>
            <a:r>
              <a:rPr lang="en-US" sz="3600" b="1" dirty="0" err="1" smtClean="0">
                <a:solidFill>
                  <a:srgbClr val="ED1B2F"/>
                </a:solidFill>
              </a:rPr>
              <a:t>nghiệp</a:t>
            </a:r>
            <a:r>
              <a:rPr lang="en-US" sz="3600" b="1" dirty="0" smtClean="0">
                <a:solidFill>
                  <a:srgbClr val="ED1B2F"/>
                </a:solidFill>
              </a:rPr>
              <a:t> SME</a:t>
            </a:r>
            <a:endParaRPr lang="en-US" sz="3600" b="1" dirty="0">
              <a:solidFill>
                <a:srgbClr val="ED1B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CAFAB-4F63-49D2-92D4-9DEE1C3FB838}"/>
              </a:ext>
            </a:extLst>
          </p:cNvPr>
          <p:cNvSpPr txBox="1"/>
          <p:nvPr/>
        </p:nvSpPr>
        <p:spPr>
          <a:xfrm>
            <a:off x="0" y="13157"/>
            <a:ext cx="715426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 err="1" smtClean="0">
                <a:solidFill>
                  <a:schemeClr val="bg1"/>
                </a:solidFill>
              </a:rPr>
              <a:t>Tổng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quan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đặc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điểm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doanh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nghiệp</a:t>
            </a:r>
            <a:r>
              <a:rPr lang="en-US" sz="2200" b="1" dirty="0">
                <a:solidFill>
                  <a:schemeClr val="bg1"/>
                </a:solidFill>
              </a:rPr>
              <a:t> SME </a:t>
            </a:r>
            <a:r>
              <a:rPr lang="en-US" sz="2200" b="1" dirty="0" err="1">
                <a:solidFill>
                  <a:schemeClr val="bg1"/>
                </a:solidFill>
              </a:rPr>
              <a:t>Việt</a:t>
            </a:r>
            <a:r>
              <a:rPr lang="en-US" sz="2200" b="1" dirty="0">
                <a:solidFill>
                  <a:schemeClr val="bg1"/>
                </a:solidFill>
              </a:rPr>
              <a:t> Nam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EBE09-2DDB-4F76-B4E3-8CB7BF42A4C0}"/>
              </a:ext>
            </a:extLst>
          </p:cNvPr>
          <p:cNvSpPr/>
          <p:nvPr/>
        </p:nvSpPr>
        <p:spPr>
          <a:xfrm>
            <a:off x="0" y="6489291"/>
            <a:ext cx="96122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cs typeface="Times New Roman" panose="02020603050405020304" pitchFamily="18" charset="0"/>
              </a:rPr>
              <a:t>Nguồn</a:t>
            </a:r>
            <a:r>
              <a:rPr lang="en-GB" sz="1600" dirty="0"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cs typeface="Times New Roman" panose="02020603050405020304" pitchFamily="18" charset="0"/>
              </a:rPr>
              <a:t>số</a:t>
            </a:r>
            <a:r>
              <a:rPr lang="en-GB" sz="1600" dirty="0"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cs typeface="Times New Roman" panose="02020603050405020304" pitchFamily="18" charset="0"/>
              </a:rPr>
              <a:t>liệu</a:t>
            </a:r>
            <a:r>
              <a:rPr lang="en-GB" sz="1600" dirty="0">
                <a:cs typeface="Times New Roman" panose="02020603050405020304" pitchFamily="18" charset="0"/>
              </a:rPr>
              <a:t>: </a:t>
            </a:r>
            <a:r>
              <a:rPr lang="en-US" sz="1600" spc="-35" dirty="0" err="1"/>
              <a:t>S</a:t>
            </a:r>
            <a:r>
              <a:rPr lang="en-US" sz="1600" dirty="0" err="1"/>
              <a:t>ố</a:t>
            </a:r>
            <a:r>
              <a:rPr lang="en-US" sz="1600" spc="-20" dirty="0"/>
              <a:t> </a:t>
            </a:r>
            <a:r>
              <a:rPr lang="en-US" sz="1600" spc="-35" dirty="0" err="1"/>
              <a:t>doanh</a:t>
            </a:r>
            <a:r>
              <a:rPr lang="en-US" sz="1600" spc="-10" dirty="0"/>
              <a:t> </a:t>
            </a:r>
            <a:r>
              <a:rPr lang="en-US" sz="1600" spc="-30" dirty="0" err="1"/>
              <a:t>nghi</a:t>
            </a:r>
            <a:r>
              <a:rPr lang="en-US" sz="1600" spc="-35" dirty="0" err="1"/>
              <a:t>ệ</a:t>
            </a:r>
            <a:r>
              <a:rPr lang="en-US" sz="1600" dirty="0" err="1"/>
              <a:t>p</a:t>
            </a:r>
            <a:r>
              <a:rPr lang="en-US" sz="1600" spc="-50" dirty="0"/>
              <a:t> </a:t>
            </a:r>
            <a:r>
              <a:rPr lang="en-US" sz="1600" spc="-30" dirty="0" err="1"/>
              <a:t>đ</a:t>
            </a:r>
            <a:r>
              <a:rPr lang="en-US" sz="1600" spc="-35" dirty="0" err="1"/>
              <a:t>ang</a:t>
            </a:r>
            <a:r>
              <a:rPr lang="en-US" sz="1600" spc="-20" dirty="0"/>
              <a:t> </a:t>
            </a:r>
            <a:r>
              <a:rPr lang="en-US" sz="1600" spc="-35" dirty="0" err="1"/>
              <a:t>ho</a:t>
            </a:r>
            <a:r>
              <a:rPr lang="en-US" sz="1600" spc="-40" dirty="0" err="1"/>
              <a:t>ạ</a:t>
            </a:r>
            <a:r>
              <a:rPr lang="en-US" sz="1600" dirty="0" err="1"/>
              <a:t>t</a:t>
            </a:r>
            <a:r>
              <a:rPr lang="en-US" sz="1600" spc="-45" dirty="0"/>
              <a:t> </a:t>
            </a:r>
            <a:r>
              <a:rPr lang="en-US" sz="1600" spc="-40" dirty="0" err="1" smtClean="0"/>
              <a:t>độ</a:t>
            </a:r>
            <a:r>
              <a:rPr lang="en-US" sz="1600" spc="-35" dirty="0" err="1" smtClean="0"/>
              <a:t>ng</a:t>
            </a:r>
            <a:r>
              <a:rPr lang="en-US" sz="1600" spc="-35" dirty="0" smtClean="0"/>
              <a:t> </a:t>
            </a:r>
            <a:r>
              <a:rPr lang="en-US" sz="1600" spc="-35" dirty="0" err="1"/>
              <a:t>trên</a:t>
            </a:r>
            <a:r>
              <a:rPr lang="en-US" sz="1600" spc="-35" dirty="0"/>
              <a:t> </a:t>
            </a:r>
            <a:r>
              <a:rPr lang="en-US" sz="1600" spc="-35" dirty="0" err="1"/>
              <a:t>toàn</a:t>
            </a:r>
            <a:r>
              <a:rPr lang="en-US" sz="1600" spc="-35" dirty="0"/>
              <a:t> </a:t>
            </a:r>
            <a:r>
              <a:rPr lang="en-US" sz="1600" spc="-35" dirty="0" err="1"/>
              <a:t>quốc</a:t>
            </a:r>
            <a:r>
              <a:rPr lang="en-US" sz="1600" spc="-15" dirty="0"/>
              <a:t> </a:t>
            </a:r>
            <a:r>
              <a:rPr lang="en-US" sz="1600" spc="-35" dirty="0" err="1"/>
              <a:t>th</a:t>
            </a:r>
            <a:r>
              <a:rPr lang="en-US" sz="1600" spc="-45" dirty="0" err="1"/>
              <a:t>ờ</a:t>
            </a:r>
            <a:r>
              <a:rPr lang="en-US" sz="1600" dirty="0" err="1"/>
              <a:t>i</a:t>
            </a:r>
            <a:r>
              <a:rPr lang="en-US" sz="1600" spc="-30" dirty="0"/>
              <a:t> </a:t>
            </a:r>
            <a:r>
              <a:rPr lang="en-US" sz="1600" spc="-30" dirty="0" err="1"/>
              <a:t>đ</a:t>
            </a:r>
            <a:r>
              <a:rPr lang="en-US" sz="1600" spc="-15" dirty="0" err="1"/>
              <a:t>i</a:t>
            </a:r>
            <a:r>
              <a:rPr lang="en-US" sz="1600" spc="-35" dirty="0" err="1"/>
              <a:t>ể</a:t>
            </a:r>
            <a:r>
              <a:rPr lang="en-US" sz="1600" dirty="0" err="1"/>
              <a:t>m</a:t>
            </a:r>
            <a:r>
              <a:rPr lang="en-US" sz="1600" spc="-55" dirty="0"/>
              <a:t> </a:t>
            </a:r>
            <a:r>
              <a:rPr lang="en-US" sz="1600" spc="-25" dirty="0" smtClean="0"/>
              <a:t>31/12/2020</a:t>
            </a:r>
            <a:r>
              <a:rPr lang="en-US" sz="1600" dirty="0" smtClean="0">
                <a:cs typeface="Times New Roman" panose="02020603050405020304" pitchFamily="18" charset="0"/>
              </a:rPr>
              <a:t>. </a:t>
            </a:r>
            <a:r>
              <a:rPr lang="en-GB" sz="1600" dirty="0" err="1" smtClean="0">
                <a:cs typeface="Times New Roman" panose="02020603050405020304" pitchFamily="18" charset="0"/>
              </a:rPr>
              <a:t>Sách</a:t>
            </a:r>
            <a:r>
              <a:rPr lang="en-GB" sz="1600" dirty="0" smtClean="0"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cs typeface="Times New Roman" panose="02020603050405020304" pitchFamily="18" charset="0"/>
              </a:rPr>
              <a:t>trắng</a:t>
            </a:r>
            <a:r>
              <a:rPr lang="en-GB" sz="1600" dirty="0"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9DF85-45FF-481B-BAFF-AEE6090CA820}"/>
              </a:ext>
            </a:extLst>
          </p:cNvPr>
          <p:cNvSpPr txBox="1"/>
          <p:nvPr/>
        </p:nvSpPr>
        <p:spPr>
          <a:xfrm>
            <a:off x="139797" y="4724118"/>
            <a:ext cx="2521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6684963" algn="l"/>
              </a:tabLst>
            </a:pP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700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vi-VN" sz="1600" b="1" dirty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SME</a:t>
            </a:r>
            <a:r>
              <a:rPr lang="vi-VN" sz="1600" dirty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endParaRPr lang="en-US" sz="1600" dirty="0" smtClean="0">
              <a:solidFill>
                <a:srgbClr val="ED1B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19063" algn="l"/>
                <a:tab pos="6684963" algn="l"/>
              </a:tabLst>
            </a:pP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18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vi-VN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E0703-08B5-4072-8C03-68B555B1DE9F}"/>
              </a:ext>
            </a:extLst>
          </p:cNvPr>
          <p:cNvSpPr txBox="1"/>
          <p:nvPr/>
        </p:nvSpPr>
        <p:spPr>
          <a:xfrm>
            <a:off x="5689335" y="804356"/>
            <a:ext cx="60722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6684963" algn="l"/>
              </a:tabLst>
            </a:pPr>
            <a:r>
              <a:rPr lang="en-US" sz="2000" spc="-35" dirty="0" err="1" smtClean="0"/>
              <a:t>Hộ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kinh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doanh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cá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thể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và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doanh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nghiệp</a:t>
            </a:r>
            <a:r>
              <a:rPr lang="en-US" sz="2000" spc="-35" dirty="0" smtClean="0"/>
              <a:t> SME </a:t>
            </a:r>
            <a:r>
              <a:rPr lang="en-US" sz="2000" spc="-35" dirty="0" err="1" smtClean="0"/>
              <a:t>là</a:t>
            </a:r>
            <a:r>
              <a:rPr lang="en-US" sz="2000" spc="-35" dirty="0" smtClean="0"/>
              <a:t> 2 </a:t>
            </a:r>
            <a:r>
              <a:rPr lang="en-US" sz="2000" spc="-35" dirty="0" err="1"/>
              <a:t>nhóm</a:t>
            </a:r>
            <a:r>
              <a:rPr lang="en-US" sz="2000" spc="-35" dirty="0"/>
              <a:t> </a:t>
            </a:r>
            <a:r>
              <a:rPr lang="en-US" sz="2000" spc="-35" dirty="0" err="1" smtClean="0"/>
              <a:t>đối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tượng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chịu</a:t>
            </a:r>
            <a:r>
              <a:rPr lang="en-US" sz="2000" spc="-35" dirty="0" smtClean="0"/>
              <a:t> </a:t>
            </a:r>
            <a:r>
              <a:rPr lang="en-US" sz="2000" spc="-35" dirty="0" err="1"/>
              <a:t>tác</a:t>
            </a:r>
            <a:r>
              <a:rPr lang="en-US" sz="2000" spc="-35" dirty="0"/>
              <a:t> </a:t>
            </a:r>
            <a:r>
              <a:rPr lang="en-US" sz="2000" spc="-35" dirty="0" err="1"/>
              <a:t>động</a:t>
            </a:r>
            <a:r>
              <a:rPr lang="en-US" sz="2000" spc="-35" dirty="0"/>
              <a:t> </a:t>
            </a:r>
            <a:r>
              <a:rPr lang="en-US" sz="2000" spc="-35" dirty="0" err="1"/>
              <a:t>trực</a:t>
            </a:r>
            <a:r>
              <a:rPr lang="en-US" sz="2000" spc="-35" dirty="0"/>
              <a:t> </a:t>
            </a:r>
            <a:r>
              <a:rPr lang="en-US" sz="2000" spc="-35" dirty="0" err="1"/>
              <a:t>tiếp</a:t>
            </a:r>
            <a:r>
              <a:rPr lang="en-US" sz="2000" spc="-35" dirty="0"/>
              <a:t> </a:t>
            </a:r>
            <a:r>
              <a:rPr lang="en-US" sz="2000" spc="-35" dirty="0" err="1"/>
              <a:t>và</a:t>
            </a:r>
            <a:r>
              <a:rPr lang="en-US" sz="2000" spc="-35" dirty="0"/>
              <a:t> </a:t>
            </a:r>
            <a:r>
              <a:rPr lang="en-US" sz="2000" spc="-35" dirty="0" err="1"/>
              <a:t>sâu</a:t>
            </a:r>
            <a:r>
              <a:rPr lang="en-US" sz="2000" spc="-35" dirty="0"/>
              <a:t> </a:t>
            </a:r>
            <a:r>
              <a:rPr lang="en-US" sz="2000" spc="-35" dirty="0" err="1"/>
              <a:t>sắc</a:t>
            </a:r>
            <a:r>
              <a:rPr lang="en-US" sz="2000" spc="-35" dirty="0"/>
              <a:t> </a:t>
            </a:r>
            <a:r>
              <a:rPr lang="en-US" sz="2000" spc="-35" dirty="0" err="1"/>
              <a:t>nhất</a:t>
            </a:r>
            <a:r>
              <a:rPr lang="en-US" sz="2000" spc="-35" dirty="0"/>
              <a:t> </a:t>
            </a:r>
            <a:r>
              <a:rPr lang="en-US" sz="2000" spc="-35" dirty="0" err="1"/>
              <a:t>bởi</a:t>
            </a:r>
            <a:r>
              <a:rPr lang="en-US" sz="2000" spc="-35" dirty="0"/>
              <a:t> </a:t>
            </a:r>
            <a:r>
              <a:rPr lang="en-US" sz="2000" spc="-35" dirty="0" err="1"/>
              <a:t>dịch</a:t>
            </a:r>
            <a:r>
              <a:rPr lang="en-US" sz="2000" spc="-35" dirty="0"/>
              <a:t> </a:t>
            </a:r>
            <a:r>
              <a:rPr lang="en-US" sz="2000" spc="-35" dirty="0" smtClean="0"/>
              <a:t>COVID-19. Do </a:t>
            </a:r>
            <a:r>
              <a:rPr lang="en-US" sz="2000" spc="-35" dirty="0" err="1" smtClean="0"/>
              <a:t>vậy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càng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cấp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thiết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được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cung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cấp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các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giải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pháp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chuyển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đổi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số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đơn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giản</a:t>
            </a:r>
            <a:r>
              <a:rPr lang="en-US" sz="2000" spc="-35" dirty="0" smtClean="0"/>
              <a:t>, </a:t>
            </a:r>
            <a:r>
              <a:rPr lang="en-US" sz="2000" spc="-35" dirty="0" err="1" smtClean="0"/>
              <a:t>dễ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tiếp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cận</a:t>
            </a:r>
            <a:r>
              <a:rPr lang="en-US" sz="2000" spc="-35" dirty="0" smtClean="0"/>
              <a:t>.</a:t>
            </a:r>
          </a:p>
          <a:p>
            <a:pPr algn="just">
              <a:tabLst>
                <a:tab pos="119063" algn="l"/>
                <a:tab pos="6684963" algn="l"/>
              </a:tabLst>
            </a:pPr>
            <a:endParaRPr lang="en-US" sz="2000" spc="-3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19063" algn="l"/>
                <a:tab pos="6684963" algn="l"/>
              </a:tabLst>
            </a:pPr>
            <a:r>
              <a:rPr lang="en-US" sz="2000" spc="-35" dirty="0" err="1" smtClean="0"/>
              <a:t>Đặc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điểm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của</a:t>
            </a:r>
            <a:r>
              <a:rPr lang="en-US" sz="2000" spc="-35" dirty="0" smtClean="0"/>
              <a:t> SME </a:t>
            </a:r>
            <a:r>
              <a:rPr lang="en-US" sz="2000" spc="-35" dirty="0" err="1" smtClean="0"/>
              <a:t>là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quy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mô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vốn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nhỏ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và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không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có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bộ</a:t>
            </a:r>
            <a:r>
              <a:rPr lang="en-US" sz="2000" spc="-35" dirty="0" smtClean="0"/>
              <a:t> </a:t>
            </a:r>
            <a:r>
              <a:rPr lang="en-US" sz="2000" spc="-35" dirty="0" err="1" smtClean="0"/>
              <a:t>máy</a:t>
            </a:r>
            <a:r>
              <a:rPr lang="en-US" sz="2000" spc="-35" dirty="0" smtClean="0"/>
              <a:t> CNTT </a:t>
            </a:r>
            <a:r>
              <a:rPr lang="en-US" sz="2000" spc="-35" dirty="0" err="1" smtClean="0"/>
              <a:t>riêng</a:t>
            </a:r>
            <a:r>
              <a:rPr lang="en-US" sz="2000" spc="-35" dirty="0"/>
              <a:t>.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8707" y="4724118"/>
            <a:ext cx="2693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9063" algn="l"/>
                <a:tab pos="6684963" algn="l"/>
              </a:tabLs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~ 5.4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1600" b="1" dirty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600" b="1" dirty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600" b="1" dirty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600" b="1" dirty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solidFill>
                  <a:srgbClr val="005B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19063" algn="l"/>
                <a:tab pos="6684963" algn="l"/>
              </a:tabLst>
            </a:pPr>
            <a:r>
              <a:rPr lang="en-US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33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2.4 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0732" y="3698341"/>
            <a:ext cx="6106519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55563" lvl="1">
              <a:tabLst>
                <a:tab pos="119063" algn="l"/>
                <a:tab pos="6684963" algn="l"/>
              </a:tabLst>
            </a:pP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tảng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000" b="1" dirty="0" smtClean="0">
                <a:solidFill>
                  <a:srgbClr val="ED1B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SME</a:t>
            </a:r>
            <a:endParaRPr lang="vi-VN" sz="2000" b="1" dirty="0" smtClean="0">
              <a:solidFill>
                <a:srgbClr val="ED1B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786412" y="3773079"/>
            <a:ext cx="274320" cy="274320"/>
          </a:xfrm>
          <a:prstGeom prst="homePlate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781B4F-0665-4FA5-8010-D08B0EB49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450749"/>
              </p:ext>
            </p:extLst>
          </p:nvPr>
        </p:nvGraphicFramePr>
        <p:xfrm>
          <a:off x="845714" y="751703"/>
          <a:ext cx="4094996" cy="388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19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1E1757-04CB-4D78-B245-1A1ED1524165}"/>
              </a:ext>
            </a:extLst>
          </p:cNvPr>
          <p:cNvSpPr txBox="1"/>
          <p:nvPr/>
        </p:nvSpPr>
        <p:spPr>
          <a:xfrm>
            <a:off x="0" y="6550223"/>
            <a:ext cx="1341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Nguồn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IDC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F46CB-9851-4FB0-A873-2DF03CA9CB30}"/>
              </a:ext>
            </a:extLst>
          </p:cNvPr>
          <p:cNvSpPr txBox="1"/>
          <p:nvPr/>
        </p:nvSpPr>
        <p:spPr>
          <a:xfrm>
            <a:off x="6828501" y="1295511"/>
            <a:ext cx="5210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lvl="0" indent="0" algn="just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DN SME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APAC (14/14)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năm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6770729" y="3219685"/>
            <a:ext cx="5195849" cy="1985159"/>
            <a:chOff x="6474517" y="2297953"/>
            <a:chExt cx="5195849" cy="1985159"/>
          </a:xfrm>
        </p:grpSpPr>
        <p:sp>
          <p:nvSpPr>
            <p:cNvPr id="4" name="Rectangle 3"/>
            <p:cNvSpPr/>
            <p:nvPr/>
          </p:nvSpPr>
          <p:spPr>
            <a:xfrm>
              <a:off x="6474517" y="2297953"/>
              <a:ext cx="5195849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5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99085" algn="l"/>
                  <a:tab pos="299720" algn="l"/>
                </a:tabLst>
                <a:defRPr/>
              </a:pPr>
              <a:r>
                <a:rPr kumimoji="0" lang="en-US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R</a:t>
              </a:r>
              <a:r>
                <a:rPr kumimoji="0" lang="vi-VN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ào </a:t>
              </a:r>
              <a:r>
                <a:rPr kumimoji="0" lang="vi-VN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cản</a:t>
              </a:r>
              <a:r>
                <a:rPr kumimoji="0" lang="en-US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lớn</a:t>
              </a:r>
              <a:r>
                <a:rPr kumimoji="0" lang="vi-VN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1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kumimoji="0" lang="en-US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1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DN SME </a:t>
              </a:r>
              <a:r>
                <a:rPr kumimoji="0" lang="vi-VN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trong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quá </a:t>
              </a:r>
              <a:r>
                <a:rPr kumimoji="0" lang="vi-VN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trình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chuyển đổi 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: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1657350" marR="0" lvl="3" indent="-227013" algn="just" defTabSz="914400" rtl="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299085" algn="l"/>
                  <a:tab pos="299720" algn="l"/>
                </a:tabLst>
                <a:defRPr/>
              </a:pP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lực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thạo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kỹ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năng 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1657350" marR="0" lvl="3" indent="-227013" algn="just" defTabSz="914400" rtl="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299085" algn="l"/>
                  <a:tab pos="299720" algn="l"/>
                </a:tabLst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ền tảng </a:t>
              </a:r>
              <a:r>
                <a:rPr kumimoji="0" lang="en-US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CNTT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vi-VN" b="0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mạnh</a:t>
              </a:r>
              <a:r>
                <a:rPr kumimoji="0" lang="vi-VN" b="0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hỗ</a:t>
              </a:r>
              <a:r>
                <a:rPr kumimoji="0" lang="en-US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trợ</a:t>
              </a:r>
              <a:r>
                <a:rPr kumimoji="0" lang="en-US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chuyển</a:t>
              </a:r>
              <a:r>
                <a:rPr kumimoji="0" lang="vi-VN" b="0" i="0" u="none" strike="noStrike" kern="1200" cap="none" spc="-3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đổi</a:t>
              </a:r>
              <a:r>
                <a:rPr kumimoji="0" lang="vi-VN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vi-VN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1657350" marR="0" lvl="3" indent="-227013" algn="just" defTabSz="914400" rtl="0" eaLnBrk="1" fontAlgn="auto" latinLnBrk="0" hangingPunct="1">
                <a:lnSpc>
                  <a:spcPct val="100000"/>
                </a:lnSpc>
                <a:spcBef>
                  <a:spcPts val="59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>
                  <a:tab pos="299085" algn="l"/>
                  <a:tab pos="299720" algn="l"/>
                </a:tabLst>
                <a:defRPr/>
              </a:pPr>
              <a:r>
                <a:rPr kumimoji="0" lang="en-US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ư</a:t>
              </a:r>
              <a:r>
                <a:rPr kumimoji="0" lang="vi-VN" b="0" i="0" u="none" strike="noStrike" kern="1200" cap="none" spc="-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duy</a:t>
              </a:r>
              <a:r>
                <a:rPr kumimoji="0" lang="vi-VN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kern="1200" cap="none" spc="-3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b="0" i="0" u="none" strike="noStrike" kern="1200" cap="none" spc="-3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vi-VN" b="0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hóa</a:t>
              </a:r>
              <a:r>
                <a:rPr kumimoji="0" lang="vi-VN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kỹ</a:t>
              </a:r>
              <a:r>
                <a:rPr kumimoji="0" lang="vi-VN" b="0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vi-VN" b="0" i="0" u="none" strike="noStrike" kern="1200" cap="none" spc="-4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b="0" i="0" u="none" strike="noStrike" kern="1200" cap="none" spc="1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6FBB88-2F3F-447D-9B64-FB2BF9F89298}"/>
                </a:ext>
              </a:extLst>
            </p:cNvPr>
            <p:cNvSpPr txBox="1"/>
            <p:nvPr/>
          </p:nvSpPr>
          <p:spPr>
            <a:xfrm>
              <a:off x="6532289" y="3329729"/>
              <a:ext cx="14154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1B2F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1B2F"/>
                  </a:solidFill>
                  <a:effectLst/>
                  <a:uLnTx/>
                  <a:uFillTx/>
                  <a:ea typeface="+mn-ea"/>
                  <a:cs typeface="+mn-cs"/>
                </a:rPr>
                <a:t>“THIẾU”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9028" y="1755350"/>
            <a:ext cx="6673516" cy="4525821"/>
            <a:chOff x="0" y="1889422"/>
            <a:chExt cx="6358773" cy="4312370"/>
          </a:xfrm>
        </p:grpSpPr>
        <p:sp>
          <p:nvSpPr>
            <p:cNvPr id="2" name="Rectangle 1"/>
            <p:cNvSpPr/>
            <p:nvPr/>
          </p:nvSpPr>
          <p:spPr>
            <a:xfrm>
              <a:off x="382271" y="2594789"/>
              <a:ext cx="1463040" cy="32918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5018" y="2594789"/>
              <a:ext cx="1463040" cy="3291840"/>
            </a:xfrm>
            <a:prstGeom prst="rect">
              <a:avLst/>
            </a:prstGeom>
            <a:solidFill>
              <a:srgbClr val="CBC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07765" y="2594789"/>
              <a:ext cx="1463040" cy="3291840"/>
            </a:xfrm>
            <a:prstGeom prst="rect">
              <a:avLst/>
            </a:prstGeom>
            <a:solidFill>
              <a:srgbClr val="254A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70513" y="2594789"/>
              <a:ext cx="1463040" cy="3291840"/>
            </a:xfrm>
            <a:prstGeom prst="rect">
              <a:avLst/>
            </a:prstGeom>
            <a:solidFill>
              <a:srgbClr val="858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6438" y="3651357"/>
              <a:ext cx="5654040" cy="2224223"/>
            </a:xfrm>
            <a:custGeom>
              <a:avLst/>
              <a:gdLst>
                <a:gd name="connsiteX0" fmla="*/ 0 w 5547360"/>
                <a:gd name="connsiteY0" fmla="*/ 2331720 h 2331720"/>
                <a:gd name="connsiteX1" fmla="*/ 1203960 w 5547360"/>
                <a:gd name="connsiteY1" fmla="*/ 1920240 h 2331720"/>
                <a:gd name="connsiteX2" fmla="*/ 2971800 w 5547360"/>
                <a:gd name="connsiteY2" fmla="*/ 350520 h 2331720"/>
                <a:gd name="connsiteX3" fmla="*/ 5547360 w 5547360"/>
                <a:gd name="connsiteY3" fmla="*/ 0 h 23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7360" h="2331720">
                  <a:moveTo>
                    <a:pt x="0" y="2331720"/>
                  </a:moveTo>
                  <a:cubicBezTo>
                    <a:pt x="354330" y="2291080"/>
                    <a:pt x="708660" y="2250440"/>
                    <a:pt x="1203960" y="1920240"/>
                  </a:cubicBezTo>
                  <a:cubicBezTo>
                    <a:pt x="1699260" y="1590040"/>
                    <a:pt x="2247900" y="670560"/>
                    <a:pt x="2971800" y="350520"/>
                  </a:cubicBezTo>
                  <a:cubicBezTo>
                    <a:pt x="3695700" y="30480"/>
                    <a:pt x="5120640" y="33020"/>
                    <a:pt x="5547360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90001" y="5594211"/>
              <a:ext cx="91440" cy="91440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Oval 22"/>
            <p:cNvSpPr/>
            <p:nvPr/>
          </p:nvSpPr>
          <p:spPr>
            <a:xfrm>
              <a:off x="1616815" y="5529218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4" name="Oval 23"/>
            <p:cNvSpPr/>
            <p:nvPr/>
          </p:nvSpPr>
          <p:spPr>
            <a:xfrm>
              <a:off x="1715180" y="5455528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Oval 24"/>
            <p:cNvSpPr/>
            <p:nvPr/>
          </p:nvSpPr>
          <p:spPr>
            <a:xfrm>
              <a:off x="1872706" y="5364088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Oval 25"/>
            <p:cNvSpPr/>
            <p:nvPr/>
          </p:nvSpPr>
          <p:spPr>
            <a:xfrm>
              <a:off x="1974789" y="5282068"/>
              <a:ext cx="91440" cy="91440"/>
            </a:xfrm>
            <a:prstGeom prst="ellips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Oval 26"/>
            <p:cNvSpPr/>
            <p:nvPr/>
          </p:nvSpPr>
          <p:spPr>
            <a:xfrm>
              <a:off x="2070143" y="519923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Oval 27"/>
            <p:cNvSpPr/>
            <p:nvPr/>
          </p:nvSpPr>
          <p:spPr>
            <a:xfrm>
              <a:off x="2188706" y="5084788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9" name="Oval 28"/>
            <p:cNvSpPr/>
            <p:nvPr/>
          </p:nvSpPr>
          <p:spPr>
            <a:xfrm>
              <a:off x="2267680" y="5003043"/>
              <a:ext cx="91440" cy="91440"/>
            </a:xfrm>
            <a:prstGeom prst="ellips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0" name="Oval 29"/>
            <p:cNvSpPr/>
            <p:nvPr/>
          </p:nvSpPr>
          <p:spPr>
            <a:xfrm>
              <a:off x="2345489" y="4929228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Oval 30"/>
            <p:cNvSpPr/>
            <p:nvPr/>
          </p:nvSpPr>
          <p:spPr>
            <a:xfrm>
              <a:off x="2674205" y="458675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" name="Oval 31"/>
            <p:cNvSpPr/>
            <p:nvPr/>
          </p:nvSpPr>
          <p:spPr>
            <a:xfrm>
              <a:off x="2600720" y="4678192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Oval 32"/>
            <p:cNvSpPr/>
            <p:nvPr/>
          </p:nvSpPr>
          <p:spPr>
            <a:xfrm>
              <a:off x="2558564" y="471525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4" name="Oval 33"/>
            <p:cNvSpPr/>
            <p:nvPr/>
          </p:nvSpPr>
          <p:spPr>
            <a:xfrm>
              <a:off x="2485098" y="4774314"/>
              <a:ext cx="91440" cy="91440"/>
            </a:xfrm>
            <a:prstGeom prst="ellips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5" name="Oval 34"/>
            <p:cNvSpPr/>
            <p:nvPr/>
          </p:nvSpPr>
          <p:spPr>
            <a:xfrm>
              <a:off x="2756833" y="451078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6" name="Elbow Connector 35"/>
            <p:cNvCxnSpPr>
              <a:stCxn id="21" idx="0"/>
              <a:endCxn id="37" idx="3"/>
            </p:cNvCxnSpPr>
            <p:nvPr/>
          </p:nvCxnSpPr>
          <p:spPr>
            <a:xfrm rot="16200000" flipV="1">
              <a:off x="1318547" y="5377036"/>
              <a:ext cx="187758" cy="246591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237" y="5275648"/>
              <a:ext cx="732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Vietnam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6851" y="5045544"/>
              <a:ext cx="8435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Indonesia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1891" y="4815441"/>
              <a:ext cx="9364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Philippines</a:t>
              </a:r>
              <a:endParaRPr lang="en-US" sz="11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671" y="4585338"/>
              <a:ext cx="9476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Hong Kong</a:t>
              </a:r>
              <a:endParaRPr lang="en-US" sz="11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18357" y="4355235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Taiwan</a:t>
              </a:r>
              <a:endParaRPr lang="en-US" sz="11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8664" y="4125133"/>
              <a:ext cx="7184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/>
                <a:t>S.Korea</a:t>
              </a:r>
              <a:endParaRPr lang="en-US" sz="11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5396" y="3895031"/>
              <a:ext cx="1226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Mainland China</a:t>
              </a:r>
              <a:endParaRPr lang="en-US" sz="11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4544" y="3664929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Australia</a:t>
              </a:r>
              <a:endParaRPr lang="en-US" sz="11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0505" y="3434827"/>
              <a:ext cx="1047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New Zealand</a:t>
              </a:r>
              <a:endParaRPr lang="en-US" sz="11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2477" y="3204725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Japan</a:t>
              </a:r>
              <a:endParaRPr lang="en-US" sz="11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5997" y="2974623"/>
              <a:ext cx="8755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Singapore</a:t>
              </a:r>
              <a:endParaRPr lang="en-US" sz="11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2800188"/>
              <a:ext cx="400110" cy="295664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b="1" dirty="0" smtClean="0"/>
                <a:t>Digital Transformation Dimension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01358" y="5250658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India</a:t>
              </a:r>
              <a:endParaRPr lang="en-US" sz="11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01358" y="5449650"/>
              <a:ext cx="7649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Thailand</a:t>
              </a:r>
              <a:endParaRPr lang="en-US" sz="1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01358" y="5648643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Malaysia</a:t>
              </a:r>
              <a:endParaRPr lang="en-US" sz="11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50375" y="4256919"/>
              <a:ext cx="13083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chemeClr val="bg1"/>
                  </a:solidFill>
                </a:rPr>
                <a:t>Xếp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hạng</a:t>
              </a:r>
              <a:r>
                <a:rPr lang="en-US" sz="1100" dirty="0" smtClean="0">
                  <a:solidFill>
                    <a:schemeClr val="bg1"/>
                  </a:solidFill>
                </a:rPr>
                <a:t> YoY </a:t>
              </a:r>
            </a:p>
            <a:p>
              <a:r>
                <a:rPr lang="en-US" sz="1100" dirty="0" err="1" smtClean="0">
                  <a:solidFill>
                    <a:schemeClr val="bg1"/>
                  </a:solidFill>
                </a:rPr>
                <a:t>được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cải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thiện</a:t>
              </a:r>
              <a:endParaRPr lang="en-US" sz="1100" dirty="0" smtClean="0">
                <a:solidFill>
                  <a:schemeClr val="bg1"/>
                </a:solidFill>
              </a:endParaRPr>
            </a:p>
            <a:p>
              <a:endParaRPr lang="en-US" sz="1100" dirty="0" smtClean="0">
                <a:solidFill>
                  <a:schemeClr val="bg1"/>
                </a:solidFill>
              </a:endParaRPr>
            </a:p>
            <a:p>
              <a:r>
                <a:rPr lang="en-US" sz="1100" dirty="0" err="1" smtClean="0">
                  <a:solidFill>
                    <a:schemeClr val="bg1"/>
                  </a:solidFill>
                </a:rPr>
                <a:t>Xếp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hạng</a:t>
              </a:r>
              <a:r>
                <a:rPr lang="en-US" sz="1100" dirty="0" smtClean="0">
                  <a:solidFill>
                    <a:schemeClr val="bg1"/>
                  </a:solidFill>
                </a:rPr>
                <a:t> YoY </a:t>
              </a:r>
            </a:p>
            <a:p>
              <a:r>
                <a:rPr lang="en-US" sz="1100" dirty="0" err="1" smtClean="0">
                  <a:solidFill>
                    <a:schemeClr val="bg1"/>
                  </a:solidFill>
                </a:rPr>
                <a:t>suy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giảm</a:t>
              </a:r>
              <a:endParaRPr lang="en-US" sz="1100" dirty="0" smtClean="0">
                <a:solidFill>
                  <a:schemeClr val="bg1"/>
                </a:solidFill>
              </a:endParaRPr>
            </a:p>
            <a:p>
              <a:endParaRPr lang="en-US" sz="1100" dirty="0">
                <a:solidFill>
                  <a:schemeClr val="bg1"/>
                </a:solidFill>
              </a:endParaRPr>
            </a:p>
            <a:p>
              <a:r>
                <a:rPr lang="en-US" sz="1100" dirty="0" err="1" smtClean="0">
                  <a:solidFill>
                    <a:schemeClr val="bg1"/>
                  </a:solidFill>
                </a:rPr>
                <a:t>Xếp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hạng</a:t>
              </a:r>
              <a:r>
                <a:rPr lang="en-US" sz="1100" dirty="0" smtClean="0">
                  <a:solidFill>
                    <a:schemeClr val="bg1"/>
                  </a:solidFill>
                </a:rPr>
                <a:t> YoY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không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thay</a:t>
              </a:r>
              <a:r>
                <a:rPr lang="en-US" sz="110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đổi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840640" y="4345574"/>
              <a:ext cx="182880" cy="1084852"/>
              <a:chOff x="5621479" y="4458011"/>
              <a:chExt cx="182880" cy="1084852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5621479" y="4458011"/>
                <a:ext cx="182880" cy="167663"/>
              </a:xfrm>
              <a:prstGeom prst="triangle">
                <a:avLst/>
              </a:prstGeom>
              <a:solidFill>
                <a:srgbClr val="5B6B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flipV="1">
                <a:off x="5621479" y="4992416"/>
                <a:ext cx="182880" cy="167663"/>
              </a:xfrm>
              <a:prstGeom prst="triangle">
                <a:avLst/>
              </a:prstGeom>
              <a:solidFill>
                <a:srgbClr val="244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5621479" y="5542863"/>
                <a:ext cx="18288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203076" y="1889422"/>
              <a:ext cx="1737224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Ko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chuyển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biến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về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kỹ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thuật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số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(KTS)</a:t>
              </a:r>
            </a:p>
            <a:p>
              <a:pPr algn="ctr"/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(Digital Indifferent)</a:t>
              </a:r>
              <a:endParaRPr lang="en-US" sz="1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19694" y="2081782"/>
              <a:ext cx="153279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Có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mục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tiêu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KTS</a:t>
              </a:r>
              <a:endParaRPr lang="en-US" sz="1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(Digital Observer)</a:t>
              </a:r>
              <a:endParaRPr lang="en-US" sz="1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63683" y="1889422"/>
              <a:ext cx="174537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Ứng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dụng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thử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nghiệm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KTS</a:t>
              </a:r>
            </a:p>
            <a:p>
              <a:pPr algn="ctr"/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(Digital challenger)</a:t>
              </a:r>
              <a:endParaRPr lang="en-US" sz="1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56811" y="2081782"/>
              <a:ext cx="129073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KTS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bản</a:t>
              </a:r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125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địa</a:t>
              </a:r>
              <a:endParaRPr lang="en-US" sz="125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2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(Digital native)</a:t>
              </a:r>
              <a:endParaRPr lang="en-US" sz="125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17503" y="5894015"/>
              <a:ext cx="15969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State of maturity</a:t>
              </a:r>
              <a:endParaRPr lang="en-US" sz="1400" b="1" dirty="0"/>
            </a:p>
          </p:txBody>
        </p:sp>
        <p:cxnSp>
          <p:nvCxnSpPr>
            <p:cNvPr id="65" name="Elbow Connector 64"/>
            <p:cNvCxnSpPr>
              <a:stCxn id="23" idx="0"/>
              <a:endCxn id="39" idx="3"/>
            </p:cNvCxnSpPr>
            <p:nvPr/>
          </p:nvCxnSpPr>
          <p:spPr>
            <a:xfrm rot="16200000" flipV="1">
              <a:off x="1305010" y="5171692"/>
              <a:ext cx="352869" cy="362183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24" idx="0"/>
              <a:endCxn id="40" idx="3"/>
            </p:cNvCxnSpPr>
            <p:nvPr/>
          </p:nvCxnSpPr>
          <p:spPr>
            <a:xfrm rot="16200000" flipV="1">
              <a:off x="1279992" y="4974620"/>
              <a:ext cx="509282" cy="452534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25" idx="4"/>
              <a:endCxn id="53" idx="1"/>
            </p:cNvCxnSpPr>
            <p:nvPr/>
          </p:nvCxnSpPr>
          <p:spPr>
            <a:xfrm rot="16200000" flipH="1">
              <a:off x="2047932" y="5326022"/>
              <a:ext cx="323920" cy="582932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26" idx="4"/>
              <a:endCxn id="52" idx="1"/>
            </p:cNvCxnSpPr>
            <p:nvPr/>
          </p:nvCxnSpPr>
          <p:spPr>
            <a:xfrm rot="16200000" flipH="1">
              <a:off x="2157460" y="5236556"/>
              <a:ext cx="206947" cy="480849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51" idx="1"/>
              <a:endCxn id="27" idx="4"/>
            </p:cNvCxnSpPr>
            <p:nvPr/>
          </p:nvCxnSpPr>
          <p:spPr>
            <a:xfrm rot="10800000">
              <a:off x="2115864" y="5290675"/>
              <a:ext cx="385495" cy="90789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28" idx="0"/>
              <a:endCxn id="41" idx="3"/>
            </p:cNvCxnSpPr>
            <p:nvPr/>
          </p:nvCxnSpPr>
          <p:spPr>
            <a:xfrm rot="16200000" flipV="1">
              <a:off x="1836074" y="4686436"/>
              <a:ext cx="368645" cy="428060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30" idx="0"/>
              <a:endCxn id="43" idx="3"/>
            </p:cNvCxnSpPr>
            <p:nvPr/>
          </p:nvCxnSpPr>
          <p:spPr>
            <a:xfrm rot="16200000" flipV="1">
              <a:off x="1752525" y="4290543"/>
              <a:ext cx="673290" cy="604079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29" idx="0"/>
              <a:endCxn id="42" idx="3"/>
            </p:cNvCxnSpPr>
            <p:nvPr/>
          </p:nvCxnSpPr>
          <p:spPr>
            <a:xfrm rot="16200000" flipV="1">
              <a:off x="1788558" y="4478201"/>
              <a:ext cx="517003" cy="532682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34" idx="0"/>
              <a:endCxn id="44" idx="3"/>
            </p:cNvCxnSpPr>
            <p:nvPr/>
          </p:nvCxnSpPr>
          <p:spPr>
            <a:xfrm rot="16200000" flipV="1">
              <a:off x="1807177" y="4050673"/>
              <a:ext cx="748478" cy="698804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stCxn id="33" idx="1"/>
              <a:endCxn id="45" idx="3"/>
            </p:cNvCxnSpPr>
            <p:nvPr/>
          </p:nvCxnSpPr>
          <p:spPr>
            <a:xfrm rot="16200000" flipV="1">
              <a:off x="1715490" y="3872183"/>
              <a:ext cx="932914" cy="780016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>
              <a:stCxn id="32" idx="1"/>
              <a:endCxn id="46" idx="3"/>
            </p:cNvCxnSpPr>
            <p:nvPr/>
          </p:nvCxnSpPr>
          <p:spPr>
            <a:xfrm rot="16200000" flipV="1">
              <a:off x="1652874" y="3730346"/>
              <a:ext cx="1125951" cy="796524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Elbow Connector 139"/>
            <p:cNvCxnSpPr>
              <a:stCxn id="31" idx="1"/>
              <a:endCxn id="48" idx="3"/>
            </p:cNvCxnSpPr>
            <p:nvPr/>
          </p:nvCxnSpPr>
          <p:spPr>
            <a:xfrm rot="16200000" flipV="1">
              <a:off x="1599447" y="3511993"/>
              <a:ext cx="1264613" cy="911687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>
              <a:stCxn id="35" idx="0"/>
              <a:endCxn id="49" idx="3"/>
            </p:cNvCxnSpPr>
            <p:nvPr/>
          </p:nvCxnSpPr>
          <p:spPr>
            <a:xfrm rot="16200000" flipV="1">
              <a:off x="1599379" y="3307608"/>
              <a:ext cx="1405355" cy="1000995"/>
            </a:xfrm>
            <a:prstGeom prst="bentConnector2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278891" y="5400164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278891" y="5184316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278891" y="4947535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sosceles Triangle 97"/>
            <p:cNvSpPr/>
            <p:nvPr/>
          </p:nvSpPr>
          <p:spPr>
            <a:xfrm flipV="1">
              <a:off x="1748953" y="4200297"/>
              <a:ext cx="137160" cy="137160"/>
            </a:xfrm>
            <a:prstGeom prst="triangle">
              <a:avLst/>
            </a:prstGeom>
            <a:solidFill>
              <a:srgbClr val="24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9" name="Isosceles Triangle 88"/>
            <p:cNvSpPr/>
            <p:nvPr/>
          </p:nvSpPr>
          <p:spPr>
            <a:xfrm flipV="1">
              <a:off x="1748953" y="4665925"/>
              <a:ext cx="137160" cy="137160"/>
            </a:xfrm>
            <a:prstGeom prst="triangle">
              <a:avLst/>
            </a:prstGeom>
            <a:solidFill>
              <a:srgbClr val="24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1748953" y="4405234"/>
              <a:ext cx="137160" cy="137160"/>
            </a:xfrm>
            <a:prstGeom prst="triangl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7" name="Isosceles Triangle 146"/>
            <p:cNvSpPr/>
            <p:nvPr/>
          </p:nvSpPr>
          <p:spPr>
            <a:xfrm>
              <a:off x="1748953" y="3939605"/>
              <a:ext cx="137160" cy="137160"/>
            </a:xfrm>
            <a:prstGeom prst="triangl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748953" y="3567646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748953" y="3335756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748953" y="3115017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748953" y="3802994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Isosceles Triangle 154"/>
            <p:cNvSpPr/>
            <p:nvPr/>
          </p:nvSpPr>
          <p:spPr>
            <a:xfrm flipV="1">
              <a:off x="2417503" y="5710754"/>
              <a:ext cx="137160" cy="137160"/>
            </a:xfrm>
            <a:prstGeom prst="triangle">
              <a:avLst/>
            </a:prstGeom>
            <a:solidFill>
              <a:srgbClr val="244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2417503" y="5494667"/>
              <a:ext cx="137160" cy="137160"/>
            </a:xfrm>
            <a:prstGeom prst="triangle">
              <a:avLst/>
            </a:prstGeom>
            <a:solidFill>
              <a:srgbClr val="5B6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94010" y="5377859"/>
              <a:ext cx="1371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48201" y="1316982"/>
            <a:ext cx="657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5E5E5E"/>
                </a:solidFill>
              </a:rPr>
              <a:t>Hiện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trạng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chuyển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đổi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số</a:t>
            </a:r>
            <a:r>
              <a:rPr lang="en-US" b="1" dirty="0" smtClean="0">
                <a:solidFill>
                  <a:srgbClr val="5E5E5E"/>
                </a:solidFill>
              </a:rPr>
              <a:t> DN SME </a:t>
            </a:r>
            <a:r>
              <a:rPr lang="en-US" b="1" dirty="0" err="1" smtClean="0">
                <a:solidFill>
                  <a:srgbClr val="5E5E5E"/>
                </a:solidFill>
              </a:rPr>
              <a:t>khu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vực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Châu</a:t>
            </a:r>
            <a:r>
              <a:rPr lang="en-US" b="1" dirty="0" smtClean="0">
                <a:solidFill>
                  <a:srgbClr val="5E5E5E"/>
                </a:solidFill>
              </a:rPr>
              <a:t> Á - TBD</a:t>
            </a:r>
            <a:endParaRPr lang="en-US" b="1" dirty="0">
              <a:solidFill>
                <a:srgbClr val="5E5E5E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76CAFAB-4F63-49D2-92D4-9DEE1C3FB838}"/>
              </a:ext>
            </a:extLst>
          </p:cNvPr>
          <p:cNvSpPr txBox="1"/>
          <p:nvPr/>
        </p:nvSpPr>
        <p:spPr>
          <a:xfrm>
            <a:off x="0" y="13157"/>
            <a:ext cx="7154266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1. </a:t>
            </a:r>
            <a:r>
              <a:rPr lang="en-US" sz="2200" b="1" dirty="0" err="1" smtClean="0">
                <a:solidFill>
                  <a:schemeClr val="bg1"/>
                </a:solidFill>
              </a:rPr>
              <a:t>Tổng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quan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đặc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điểm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doanh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nghiệp</a:t>
            </a:r>
            <a:r>
              <a:rPr lang="en-US" sz="2200" b="1" dirty="0">
                <a:solidFill>
                  <a:schemeClr val="bg1"/>
                </a:solidFill>
              </a:rPr>
              <a:t> SME </a:t>
            </a:r>
            <a:r>
              <a:rPr lang="en-US" sz="2200" b="1" dirty="0" err="1">
                <a:solidFill>
                  <a:schemeClr val="bg1"/>
                </a:solidFill>
              </a:rPr>
              <a:t>Việt</a:t>
            </a:r>
            <a:r>
              <a:rPr lang="en-US" sz="2200" b="1" dirty="0">
                <a:solidFill>
                  <a:schemeClr val="bg1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888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EEB2-F58C-4AF6-AF1B-2AAD63BB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13" y="1231473"/>
            <a:ext cx="4786543" cy="205125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176213" indent="-171450" algn="just"/>
            <a:r>
              <a:rPr lang="en-US" sz="1800" dirty="0" err="1"/>
              <a:t>Cân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 smtClean="0"/>
              <a:t>kinh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trực</a:t>
            </a:r>
            <a:r>
              <a:rPr lang="en-US" sz="1800" dirty="0" smtClean="0"/>
              <a:t> </a:t>
            </a:r>
            <a:r>
              <a:rPr lang="en-US" sz="1800" dirty="0" err="1"/>
              <a:t>tuyến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endParaRPr lang="en-US" sz="1800" dirty="0"/>
          </a:p>
          <a:p>
            <a:pPr marL="176213" indent="-171450" algn="just"/>
            <a:r>
              <a:rPr lang="en-US" sz="1800" dirty="0"/>
              <a:t>C</a:t>
            </a:r>
            <a:r>
              <a:rPr lang="vi-VN" sz="1800" dirty="0"/>
              <a:t>hưa nhận thức rõ tầm quan trọng của </a:t>
            </a:r>
            <a:r>
              <a:rPr lang="en-US" sz="1800" dirty="0"/>
              <a:t>CĐS </a:t>
            </a:r>
            <a:r>
              <a:rPr lang="vi-VN" sz="1800" dirty="0"/>
              <a:t>và </a:t>
            </a:r>
            <a:r>
              <a:rPr lang="en-US" sz="1800" dirty="0" err="1"/>
              <a:t>thường</a:t>
            </a:r>
            <a:r>
              <a:rPr lang="en-US" sz="1800" dirty="0"/>
              <a:t> </a:t>
            </a:r>
            <a:r>
              <a:rPr lang="vi-VN" sz="1800" dirty="0"/>
              <a:t>ưu tiên cho các mục tiêu tăng trưởng ngắn hạn</a:t>
            </a:r>
            <a:endParaRPr lang="en-US" sz="1800" dirty="0"/>
          </a:p>
          <a:p>
            <a:pPr marL="176213" indent="-171450" algn="just"/>
            <a:r>
              <a:rPr lang="en-US" sz="1800" dirty="0" err="1"/>
              <a:t>Chỉ</a:t>
            </a:r>
            <a:r>
              <a:rPr lang="en-US" sz="1800" dirty="0"/>
              <a:t> c</a:t>
            </a:r>
            <a:r>
              <a:rPr lang="vi-VN" sz="1800" dirty="0"/>
              <a:t>huyển đổi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vi-VN" sz="1800" dirty="0"/>
              <a:t> theo từng giai đoạn hoặc bộ phận quan trọng trong </a:t>
            </a:r>
            <a:r>
              <a:rPr lang="en-US" sz="1800" dirty="0"/>
              <a:t>DN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26778-9318-4659-AACE-45F7E146B42B}"/>
              </a:ext>
            </a:extLst>
          </p:cNvPr>
          <p:cNvSpPr txBox="1"/>
          <p:nvPr/>
        </p:nvSpPr>
        <p:spPr>
          <a:xfrm>
            <a:off x="0" y="29480"/>
            <a:ext cx="6652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prstClr val="white"/>
                </a:solidFill>
              </a:rPr>
              <a:t>1. </a:t>
            </a:r>
            <a:r>
              <a:rPr lang="en-US" sz="2200" b="1" dirty="0" smtClean="0">
                <a:solidFill>
                  <a:prstClr val="white"/>
                </a:solidFill>
              </a:rPr>
              <a:t>COVID-19 </a:t>
            </a:r>
            <a:r>
              <a:rPr lang="en-US" sz="2200" b="1" dirty="0" err="1" smtClean="0">
                <a:solidFill>
                  <a:prstClr val="white"/>
                </a:solidFill>
              </a:rPr>
              <a:t>đã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tác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động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làm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thay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đổi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thị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trường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A77633-80E5-47F5-9013-618D093F5BCE}"/>
              </a:ext>
            </a:extLst>
          </p:cNvPr>
          <p:cNvSpPr txBox="1"/>
          <p:nvPr/>
        </p:nvSpPr>
        <p:spPr>
          <a:xfrm>
            <a:off x="6489917" y="4828184"/>
            <a:ext cx="5486400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Tìm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kiếm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731957B-4762-4837-94D3-F0BEBBEBF3FD}"/>
              </a:ext>
            </a:extLst>
          </p:cNvPr>
          <p:cNvSpPr txBox="1"/>
          <p:nvPr/>
        </p:nvSpPr>
        <p:spPr>
          <a:xfrm>
            <a:off x="0" y="6523345"/>
            <a:ext cx="2826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Nguồn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liệu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Bộ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Công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thương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AC6DEF0-402E-4753-8F78-0BE09C75486B}"/>
              </a:ext>
            </a:extLst>
          </p:cNvPr>
          <p:cNvGrpSpPr/>
          <p:nvPr/>
        </p:nvGrpSpPr>
        <p:grpSpPr>
          <a:xfrm>
            <a:off x="6489917" y="734856"/>
            <a:ext cx="5230209" cy="707886"/>
            <a:chOff x="8322694" y="3350529"/>
            <a:chExt cx="3379527" cy="70788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BB7E21-EAAE-46BA-9DAC-D4DB1515780E}"/>
                </a:ext>
              </a:extLst>
            </p:cNvPr>
            <p:cNvSpPr txBox="1"/>
            <p:nvPr/>
          </p:nvSpPr>
          <p:spPr>
            <a:xfrm>
              <a:off x="8858864" y="3350529"/>
              <a:ext cx="2843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Các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DN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nhận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thấy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sự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cấp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thiết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của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chuyển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đổi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số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73" name="Graphic 72" descr="Smart Phone">
              <a:extLst>
                <a:ext uri="{FF2B5EF4-FFF2-40B4-BE49-F238E27FC236}">
                  <a16:creationId xmlns:a16="http://schemas.microsoft.com/office/drawing/2014/main" id="{06ED774D-79CE-4719-965D-0C49EA56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22694" y="3361996"/>
              <a:ext cx="640080" cy="64008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DBEC39F-83B3-473C-AA6C-0B6FE135203E}"/>
              </a:ext>
            </a:extLst>
          </p:cNvPr>
          <p:cNvGrpSpPr/>
          <p:nvPr/>
        </p:nvGrpSpPr>
        <p:grpSpPr>
          <a:xfrm>
            <a:off x="162160" y="675405"/>
            <a:ext cx="2505172" cy="548640"/>
            <a:chOff x="1120772" y="3408987"/>
            <a:chExt cx="2505172" cy="54864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0DA5618-5EA4-42B4-B093-CC5CF0FF0530}"/>
                </a:ext>
              </a:extLst>
            </p:cNvPr>
            <p:cNvSpPr txBox="1"/>
            <p:nvPr/>
          </p:nvSpPr>
          <p:spPr>
            <a:xfrm>
              <a:off x="1648864" y="3514030"/>
              <a:ext cx="1977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Trước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E5E5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dịch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Graphic 88" descr="Shopping cart">
              <a:extLst>
                <a:ext uri="{FF2B5EF4-FFF2-40B4-BE49-F238E27FC236}">
                  <a16:creationId xmlns:a16="http://schemas.microsoft.com/office/drawing/2014/main" id="{FC3990FB-DD49-41BE-A19D-65A4E295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0772" y="3408987"/>
              <a:ext cx="548640" cy="54864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8A824D-7A51-49AA-B98A-FDED586C4CD8}"/>
              </a:ext>
            </a:extLst>
          </p:cNvPr>
          <p:cNvSpPr txBox="1"/>
          <p:nvPr/>
        </p:nvSpPr>
        <p:spPr>
          <a:xfrm>
            <a:off x="241467" y="4541745"/>
            <a:ext cx="1866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&gt;70K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76FE7-4B06-4208-83D7-5977FE3F31C9}"/>
              </a:ext>
            </a:extLst>
          </p:cNvPr>
          <p:cNvSpPr txBox="1"/>
          <p:nvPr/>
        </p:nvSpPr>
        <p:spPr>
          <a:xfrm>
            <a:off x="241467" y="4234191"/>
            <a:ext cx="607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đợt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bùng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phát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dịch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4 (27/4/21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nay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9259F-8D54-486C-878F-01CEDBB38644}"/>
              </a:ext>
            </a:extLst>
          </p:cNvPr>
          <p:cNvSpPr txBox="1"/>
          <p:nvPr/>
        </p:nvSpPr>
        <p:spPr>
          <a:xfrm>
            <a:off x="241469" y="5486784"/>
            <a:ext cx="15212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D1B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19A580-F538-48CC-86EB-A7D9EA18C1FF}"/>
              </a:ext>
            </a:extLst>
          </p:cNvPr>
          <p:cNvSpPr txBox="1"/>
          <p:nvPr/>
        </p:nvSpPr>
        <p:spPr>
          <a:xfrm>
            <a:off x="627001" y="3462630"/>
            <a:ext cx="571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Covid-19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tác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động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mạnh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đến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toàn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bộ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5E5E5E"/>
                </a:solidFill>
                <a:latin typeface="Arial" panose="020B0604020202020204"/>
              </a:rPr>
              <a:t>các</a:t>
            </a:r>
            <a:r>
              <a:rPr lang="en-US" sz="2000" b="1" dirty="0" smtClean="0">
                <a:solidFill>
                  <a:srgbClr val="5E5E5E"/>
                </a:solidFill>
                <a:latin typeface="Arial" panose="020B0604020202020204"/>
              </a:rPr>
              <a:t> DN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4" name="Graphic 73" descr="Playbook">
            <a:extLst>
              <a:ext uri="{FF2B5EF4-FFF2-40B4-BE49-F238E27FC236}">
                <a16:creationId xmlns:a16="http://schemas.microsoft.com/office/drawing/2014/main" id="{8397F5A8-7FD0-4C52-93FE-C8A6407232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17" y="3311867"/>
            <a:ext cx="640080" cy="6400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22D057D-422A-4212-B15C-8276A88D47CF}"/>
              </a:ext>
            </a:extLst>
          </p:cNvPr>
          <p:cNvSpPr txBox="1"/>
          <p:nvPr/>
        </p:nvSpPr>
        <p:spPr>
          <a:xfrm>
            <a:off x="1891036" y="5579117"/>
            <a:ext cx="4092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DN SME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khó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khăn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nhiều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phải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hẹp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dừng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SXKD.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1A4FD49-E843-48B6-AEEE-214CAB1B24D7}"/>
              </a:ext>
            </a:extLst>
          </p:cNvPr>
          <p:cNvSpPr txBox="1"/>
          <p:nvPr/>
        </p:nvSpPr>
        <p:spPr>
          <a:xfrm>
            <a:off x="1891036" y="4495578"/>
            <a:ext cx="3916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DN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rút lui khỏi thị trường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6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đầu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2021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tăng 24,9%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so với cùng kỳ năm 2020.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C1B5C1-F763-454C-AF5D-E62D4BBB3B3B}"/>
              </a:ext>
            </a:extLst>
          </p:cNvPr>
          <p:cNvSpPr txBox="1"/>
          <p:nvPr/>
        </p:nvSpPr>
        <p:spPr>
          <a:xfrm>
            <a:off x="6489917" y="1777435"/>
            <a:ext cx="5486400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chuyển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1C55D64-AAE0-4AE7-A312-105A0B8B3B0A}"/>
              </a:ext>
            </a:extLst>
          </p:cNvPr>
          <p:cNvSpPr txBox="1"/>
          <p:nvPr/>
        </p:nvSpPr>
        <p:spPr>
          <a:xfrm>
            <a:off x="6489917" y="2794351"/>
            <a:ext cx="5486400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defPPr>
              <a:defRPr lang="en-US"/>
            </a:defPPr>
            <a:lvl1pPr marL="4763" algn="just"/>
          </a:lstStyle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khách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hàng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A98831E-1C11-4876-8C14-D8469EA6FD9B}"/>
              </a:ext>
            </a:extLst>
          </p:cNvPr>
          <p:cNvSpPr txBox="1"/>
          <p:nvPr/>
        </p:nvSpPr>
        <p:spPr>
          <a:xfrm>
            <a:off x="6489917" y="3811267"/>
            <a:ext cx="5486400" cy="91440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/>
          <a:p>
            <a:pPr marL="47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CNTT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việc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6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6A4ED7-6D95-41F8-A303-89AA324E56C9}"/>
              </a:ext>
            </a:extLst>
          </p:cNvPr>
          <p:cNvSpPr txBox="1"/>
          <p:nvPr/>
        </p:nvSpPr>
        <p:spPr>
          <a:xfrm>
            <a:off x="88490" y="45522"/>
            <a:ext cx="8924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/>
              </a:rPr>
              <a:t>1.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SME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vẫn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khả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năng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chuyển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đổi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bối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cảnh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dịch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E630A-BE50-452A-B401-6A132568A287}"/>
              </a:ext>
            </a:extLst>
          </p:cNvPr>
          <p:cNvSpPr txBox="1"/>
          <p:nvPr/>
        </p:nvSpPr>
        <p:spPr>
          <a:xfrm>
            <a:off x="0" y="652334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Nguồn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Worldbank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58951EF-6841-4235-B82C-E0D7E96FB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r="9992" b="3542"/>
          <a:stretch/>
        </p:blipFill>
        <p:spPr>
          <a:xfrm>
            <a:off x="89413" y="2332097"/>
            <a:ext cx="6317672" cy="4191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416DB3-216E-4BD0-86D3-EA120B331B84}"/>
              </a:ext>
            </a:extLst>
          </p:cNvPr>
          <p:cNvSpPr txBox="1"/>
          <p:nvPr/>
        </p:nvSpPr>
        <p:spPr>
          <a:xfrm>
            <a:off x="4554480" y="1287405"/>
            <a:ext cx="228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Worldbank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9CA9E7-EA7F-41CF-B5C6-028F9B21C98A}"/>
              </a:ext>
            </a:extLst>
          </p:cNvPr>
          <p:cNvSpPr/>
          <p:nvPr/>
        </p:nvSpPr>
        <p:spPr>
          <a:xfrm>
            <a:off x="1147898" y="4170523"/>
            <a:ext cx="519546" cy="2304696"/>
          </a:xfrm>
          <a:prstGeom prst="rect">
            <a:avLst/>
          </a:prstGeom>
          <a:noFill/>
          <a:ln w="19050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A6E1E-68FA-4D6B-AFDB-9CDA73F64EF0}"/>
              </a:ext>
            </a:extLst>
          </p:cNvPr>
          <p:cNvGrpSpPr/>
          <p:nvPr/>
        </p:nvGrpSpPr>
        <p:grpSpPr>
          <a:xfrm>
            <a:off x="5973179" y="3281764"/>
            <a:ext cx="5607454" cy="3475779"/>
            <a:chOff x="6597103" y="3140567"/>
            <a:chExt cx="5111819" cy="31685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A0A5A2-B74E-46B2-B06B-6FFC8017C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914"/>
            <a:stretch/>
          </p:blipFill>
          <p:spPr>
            <a:xfrm>
              <a:off x="6597103" y="3140567"/>
              <a:ext cx="5111819" cy="292607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5D2F72-5D77-4FDD-9336-1AED2EC44B90}"/>
                </a:ext>
              </a:extLst>
            </p:cNvPr>
            <p:cNvSpPr txBox="1"/>
            <p:nvPr/>
          </p:nvSpPr>
          <p:spPr>
            <a:xfrm>
              <a:off x="8313899" y="5635752"/>
              <a:ext cx="834703" cy="673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Trước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làn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sóng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dịch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D8EE6E-78A3-4E7A-8B1B-8740F93E39D9}"/>
                </a:ext>
              </a:extLst>
            </p:cNvPr>
            <p:cNvSpPr txBox="1"/>
            <p:nvPr/>
          </p:nvSpPr>
          <p:spPr>
            <a:xfrm>
              <a:off x="9349263" y="5735512"/>
              <a:ext cx="2034112" cy="4769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giai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đoạn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trào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giãn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cách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xã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hội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/>
                </a:rPr>
                <a:t>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37081" y="627673"/>
            <a:ext cx="50953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SME </a:t>
            </a:r>
            <a:r>
              <a:rPr lang="en-US" sz="2000" dirty="0" err="1">
                <a:solidFill>
                  <a:prstClr val="black"/>
                </a:solidFill>
              </a:rPr>
              <a:t>hầu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hết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áp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dụng</a:t>
            </a:r>
            <a:r>
              <a:rPr lang="en-US" sz="2000" dirty="0">
                <a:solidFill>
                  <a:prstClr val="black"/>
                </a:solidFill>
              </a:rPr>
              <a:t> CNTT </a:t>
            </a:r>
            <a:r>
              <a:rPr lang="en-US" sz="2000" dirty="0" err="1">
                <a:solidFill>
                  <a:prstClr val="black"/>
                </a:solidFill>
              </a:rPr>
              <a:t>trong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quy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trình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bán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hàng</a:t>
            </a:r>
            <a:r>
              <a:rPr lang="en-US" sz="2000" dirty="0" smtClean="0">
                <a:solidFill>
                  <a:prstClr val="black"/>
                </a:solidFill>
              </a:rPr>
              <a:t> &amp; </a:t>
            </a:r>
            <a:r>
              <a:rPr lang="en-US" sz="2000" dirty="0" err="1">
                <a:solidFill>
                  <a:prstClr val="black"/>
                </a:solidFill>
              </a:rPr>
              <a:t>thanh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toán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</a:rPr>
              <a:t>SME </a:t>
            </a:r>
            <a:r>
              <a:rPr lang="en-US" sz="2000" dirty="0" err="1">
                <a:solidFill>
                  <a:prstClr val="black"/>
                </a:solidFill>
              </a:rPr>
              <a:t>đang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dần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bắt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kịp</a:t>
            </a:r>
            <a:r>
              <a:rPr lang="en-US" sz="2000" dirty="0">
                <a:solidFill>
                  <a:prstClr val="black"/>
                </a:solidFill>
              </a:rPr>
              <a:t> DN </a:t>
            </a:r>
            <a:r>
              <a:rPr lang="en-US" sz="2000" dirty="0" err="1">
                <a:solidFill>
                  <a:prstClr val="black"/>
                </a:solidFill>
              </a:rPr>
              <a:t>lớn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trong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việc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áp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dụng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các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nền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tảng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số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quản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lý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xuất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quản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lý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chuỗi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cung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ứng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như</a:t>
            </a:r>
            <a:r>
              <a:rPr lang="en-US" sz="2000" dirty="0">
                <a:solidFill>
                  <a:prstClr val="black"/>
                </a:solidFill>
              </a:rPr>
              <a:t> ERP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solidFill>
                  <a:prstClr val="black"/>
                </a:solidFill>
              </a:rPr>
              <a:t>Tỷ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lệ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số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lượng</a:t>
            </a:r>
            <a:r>
              <a:rPr lang="en-US" sz="2000" dirty="0">
                <a:solidFill>
                  <a:prstClr val="black"/>
                </a:solidFill>
              </a:rPr>
              <a:t> DN SME </a:t>
            </a:r>
            <a:r>
              <a:rPr lang="en-US" sz="2000" dirty="0" err="1">
                <a:solidFill>
                  <a:prstClr val="black"/>
                </a:solidFill>
              </a:rPr>
              <a:t>đầu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tư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vào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công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nghệ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số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trong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cao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điểm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dịch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bệnh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cao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hơn</a:t>
            </a:r>
            <a:r>
              <a:rPr lang="en-US" sz="2000" dirty="0">
                <a:solidFill>
                  <a:prstClr val="black"/>
                </a:solidFill>
              </a:rPr>
              <a:t> so </a:t>
            </a:r>
            <a:r>
              <a:rPr lang="en-US" sz="2000" dirty="0" err="1">
                <a:solidFill>
                  <a:prstClr val="black"/>
                </a:solidFill>
              </a:rPr>
              <a:t>với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phân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khúc</a:t>
            </a:r>
            <a:r>
              <a:rPr lang="en-US" sz="2000" dirty="0">
                <a:solidFill>
                  <a:prstClr val="black"/>
                </a:solidFill>
              </a:rPr>
              <a:t> DN </a:t>
            </a:r>
            <a:r>
              <a:rPr lang="en-US" sz="2000" dirty="0" err="1" smtClean="0">
                <a:solidFill>
                  <a:prstClr val="black"/>
                </a:solidFill>
              </a:rPr>
              <a:t>lớn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CAFAB-4F63-49D2-92D4-9DEE1C3FB838}"/>
              </a:ext>
            </a:extLst>
          </p:cNvPr>
          <p:cNvSpPr txBox="1"/>
          <p:nvPr/>
        </p:nvSpPr>
        <p:spPr>
          <a:xfrm>
            <a:off x="0" y="29480"/>
            <a:ext cx="10442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Arial" panose="020B0604020202020204"/>
              </a:rPr>
              <a:t>1.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Xu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hướng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kinh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doanh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trực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tuyến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phát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triển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mạnh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trong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bối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cảnh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rPr>
              <a:t> Covid-19</a:t>
            </a:r>
          </a:p>
        </p:txBody>
      </p:sp>
      <p:pic>
        <p:nvPicPr>
          <p:cNvPr id="11" name="Google Shape;57;p13">
            <a:extLst>
              <a:ext uri="{FF2B5EF4-FFF2-40B4-BE49-F238E27FC236}">
                <a16:creationId xmlns:a16="http://schemas.microsoft.com/office/drawing/2014/main" id="{013B107A-F00F-4F95-BB02-30CBFC9E3F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331" t="10429" r="3579"/>
          <a:stretch/>
        </p:blipFill>
        <p:spPr>
          <a:xfrm>
            <a:off x="6174074" y="1483168"/>
            <a:ext cx="5921949" cy="335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7A2DB4-8F29-47FB-AFDC-24B480299289}"/>
              </a:ext>
            </a:extLst>
          </p:cNvPr>
          <p:cNvSpPr txBox="1"/>
          <p:nvPr/>
        </p:nvSpPr>
        <p:spPr>
          <a:xfrm>
            <a:off x="88490" y="701059"/>
            <a:ext cx="617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Thị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trường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Việt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có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đặc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điểm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thuận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lợi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phát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triển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thương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mại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tử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tế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BB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1C915-99A8-4E81-88F4-5665665405A9}"/>
              </a:ext>
            </a:extLst>
          </p:cNvPr>
          <p:cNvSpPr txBox="1"/>
          <p:nvPr/>
        </p:nvSpPr>
        <p:spPr>
          <a:xfrm>
            <a:off x="6096000" y="4886517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6978" lvl="0" indent="-1746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111375" algn="l"/>
              </a:tabLst>
              <a:defRPr/>
            </a:pP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*90% DN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khảo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vừa-nhỏ-siêu</a:t>
            </a:r>
            <a:r>
              <a:rPr kumimoji="0" lang="en-US" sz="1400" b="0" i="1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kern="1200" cap="none" spc="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nhỏ</a:t>
            </a:r>
            <a:endParaRPr kumimoji="0" lang="en-US" sz="1400" b="0" i="1" u="none" strike="noStrike" kern="1200" cap="none" spc="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D0511-6D85-4AA3-908E-C4BC4E782ED4}"/>
              </a:ext>
            </a:extLst>
          </p:cNvPr>
          <p:cNvSpPr txBox="1"/>
          <p:nvPr/>
        </p:nvSpPr>
        <p:spPr>
          <a:xfrm>
            <a:off x="6262564" y="701059"/>
            <a:ext cx="583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sàn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giao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dịch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thương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mại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5BB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tử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là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kênh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phát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triển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mạnh</a:t>
            </a:r>
            <a:r>
              <a:rPr lang="en-US" sz="2000" b="1" dirty="0" smtClean="0">
                <a:solidFill>
                  <a:srgbClr val="005BB5"/>
                </a:solidFill>
                <a:latin typeface="Arial" panose="020B0604020202020204"/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  <a:latin typeface="Arial" panose="020B0604020202020204"/>
              </a:rPr>
              <a:t>nhất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BB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F5261-18B4-4379-BDB0-01A8C6FAA00D}"/>
              </a:ext>
            </a:extLst>
          </p:cNvPr>
          <p:cNvSpPr txBox="1"/>
          <p:nvPr/>
        </p:nvSpPr>
        <p:spPr>
          <a:xfrm>
            <a:off x="2912441" y="4212001"/>
            <a:ext cx="2286000" cy="228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1B2F"/>
            </a:solidFill>
          </a:ln>
        </p:spPr>
        <p:txBody>
          <a:bodyPr wrap="square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72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triệu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D1B2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người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sử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mạng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xã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811E8-14D7-45B6-87D1-43DE69BF4C9E}"/>
              </a:ext>
            </a:extLst>
          </p:cNvPr>
          <p:cNvSpPr txBox="1"/>
          <p:nvPr/>
        </p:nvSpPr>
        <p:spPr>
          <a:xfrm>
            <a:off x="6471684" y="5333446"/>
            <a:ext cx="545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TMĐT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trải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nghiệm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sắm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tính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hỗ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20761E-0216-4CCF-86ED-9A39D6F9A15E}"/>
              </a:ext>
            </a:extLst>
          </p:cNvPr>
          <p:cNvSpPr/>
          <p:nvPr/>
        </p:nvSpPr>
        <p:spPr>
          <a:xfrm>
            <a:off x="6508807" y="1483368"/>
            <a:ext cx="1332614" cy="3352614"/>
          </a:xfrm>
          <a:prstGeom prst="rect">
            <a:avLst/>
          </a:prstGeom>
          <a:noFill/>
          <a:ln w="19050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6585" y="1649637"/>
            <a:ext cx="2286000" cy="228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1B2F"/>
            </a:solidFill>
          </a:ln>
        </p:spPr>
        <p:txBody>
          <a:bodyPr wrap="square" anchor="ctr">
            <a:no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</a:rPr>
              <a:t>Gần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ED1B2F"/>
                </a:solidFill>
              </a:rPr>
              <a:t>40 </a:t>
            </a:r>
            <a:r>
              <a:rPr lang="en-US" b="1" dirty="0" err="1">
                <a:solidFill>
                  <a:srgbClr val="ED1B2F"/>
                </a:solidFill>
              </a:rPr>
              <a:t>triệu</a:t>
            </a:r>
            <a:r>
              <a:rPr lang="en-US" b="1" dirty="0">
                <a:solidFill>
                  <a:srgbClr val="ED1B2F"/>
                </a:solidFill>
              </a:rPr>
              <a:t> </a:t>
            </a:r>
            <a:r>
              <a:rPr lang="en-US" b="1" dirty="0" err="1">
                <a:solidFill>
                  <a:srgbClr val="ED1B2F"/>
                </a:solidFill>
              </a:rPr>
              <a:t>dân</a:t>
            </a:r>
            <a:r>
              <a:rPr lang="en-US" b="1" dirty="0">
                <a:solidFill>
                  <a:srgbClr val="ED1B2F"/>
                </a:solidFill>
              </a:rPr>
              <a:t> </a:t>
            </a:r>
            <a:r>
              <a:rPr lang="en-US" b="1" dirty="0" err="1">
                <a:solidFill>
                  <a:srgbClr val="ED1B2F"/>
                </a:solidFill>
              </a:rPr>
              <a:t>thành</a:t>
            </a:r>
            <a:r>
              <a:rPr lang="en-US" b="1" dirty="0">
                <a:solidFill>
                  <a:srgbClr val="ED1B2F"/>
                </a:solidFill>
              </a:rPr>
              <a:t> </a:t>
            </a:r>
            <a:r>
              <a:rPr lang="en-US" b="1" dirty="0" err="1">
                <a:solidFill>
                  <a:srgbClr val="ED1B2F"/>
                </a:solidFill>
              </a:rPr>
              <a:t>thị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trên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tổng</a:t>
            </a:r>
            <a:r>
              <a:rPr lang="en-US" dirty="0">
                <a:solidFill>
                  <a:prstClr val="black"/>
                </a:solidFill>
              </a:rPr>
              <a:t> 98 </a:t>
            </a:r>
            <a:r>
              <a:rPr lang="en-US" dirty="0" err="1">
                <a:solidFill>
                  <a:prstClr val="black"/>
                </a:solidFill>
              </a:rPr>
              <a:t>triệu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dân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số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86859" y="4212001"/>
            <a:ext cx="2286000" cy="228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1B2F"/>
            </a:solidFill>
          </a:ln>
        </p:spPr>
        <p:txBody>
          <a:bodyPr wrap="square" anchor="ctr">
            <a:no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</a:rPr>
              <a:t>Thiết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bị</a:t>
            </a:r>
            <a:r>
              <a:rPr lang="en-US" dirty="0">
                <a:solidFill>
                  <a:prstClr val="black"/>
                </a:solidFill>
              </a:rPr>
              <a:t> di </a:t>
            </a:r>
            <a:r>
              <a:rPr lang="en-US" dirty="0" err="1">
                <a:solidFill>
                  <a:prstClr val="black"/>
                </a:solidFill>
              </a:rPr>
              <a:t>động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đạt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ED1B2F"/>
                </a:solidFill>
              </a:rPr>
              <a:t>158</a:t>
            </a:r>
            <a:r>
              <a:rPr lang="en-US" b="1" dirty="0" smtClean="0">
                <a:solidFill>
                  <a:srgbClr val="ED1B2F"/>
                </a:solidFill>
              </a:rPr>
              <a:t>% </a:t>
            </a:r>
            <a:r>
              <a:rPr lang="en-US" dirty="0" err="1" smtClean="0">
                <a:solidFill>
                  <a:prstClr val="black"/>
                </a:solidFill>
              </a:rPr>
              <a:t>tỷ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lệ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thâm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nhập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(154 </a:t>
            </a:r>
            <a:r>
              <a:rPr lang="en-US" sz="1400" dirty="0" err="1">
                <a:solidFill>
                  <a:prstClr val="black"/>
                </a:solidFill>
              </a:rPr>
              <a:t>triệu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thuê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bao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động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2912441" y="1649637"/>
            <a:ext cx="2286000" cy="228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D1B2F"/>
            </a:solidFill>
          </a:ln>
        </p:spPr>
        <p:txBody>
          <a:bodyPr wrap="square" anchor="ctr">
            <a:noAutofit/>
          </a:bodyPr>
          <a:lstStyle/>
          <a:p>
            <a:pPr lvl="0">
              <a:defRPr/>
            </a:pPr>
            <a:r>
              <a:rPr lang="en-US" dirty="0" err="1">
                <a:solidFill>
                  <a:prstClr val="black"/>
                </a:solidFill>
              </a:rPr>
              <a:t>Hơn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ED1B2F"/>
                </a:solidFill>
              </a:rPr>
              <a:t>70%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dân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số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có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kết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nối</a:t>
            </a:r>
            <a:r>
              <a:rPr lang="en-US" dirty="0">
                <a:solidFill>
                  <a:prstClr val="black"/>
                </a:solidFill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3976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2CFB2EF-9009-439F-AD5C-5C133D1B506A}"/>
              </a:ext>
            </a:extLst>
          </p:cNvPr>
          <p:cNvSpPr txBox="1"/>
          <p:nvPr/>
        </p:nvSpPr>
        <p:spPr>
          <a:xfrm>
            <a:off x="0" y="-2232"/>
            <a:ext cx="847860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Chuyển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đổi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gắn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mục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tiêu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triển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địa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phương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5459E-1F12-4ACA-9E88-95335AE1D4CF}"/>
              </a:ext>
            </a:extLst>
          </p:cNvPr>
          <p:cNvSpPr txBox="1"/>
          <p:nvPr/>
        </p:nvSpPr>
        <p:spPr>
          <a:xfrm>
            <a:off x="1441525" y="5899596"/>
            <a:ext cx="9728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>
                <a:solidFill>
                  <a:srgbClr val="005BB5"/>
                </a:solidFill>
                <a:effectLst/>
              </a:defRPr>
            </a:lvl1pPr>
          </a:lstStyle>
          <a:p>
            <a:pPr algn="ctr"/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mục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tỉnh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59D33-A3C9-4618-AF39-DBFC2E9A9C7B}"/>
              </a:ext>
            </a:extLst>
          </p:cNvPr>
          <p:cNvSpPr txBox="1"/>
          <p:nvPr/>
        </p:nvSpPr>
        <p:spPr>
          <a:xfrm>
            <a:off x="2011140" y="618473"/>
            <a:ext cx="8169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5BB5"/>
                </a:solidFill>
              </a:rPr>
              <a:t>Mục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tiêu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phát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triển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trọng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tâm</a:t>
            </a:r>
            <a:r>
              <a:rPr lang="en-US" sz="2000" b="1" dirty="0" smtClean="0">
                <a:solidFill>
                  <a:srgbClr val="005BB5"/>
                </a:solidFill>
              </a:rPr>
              <a:t> 3 </a:t>
            </a:r>
            <a:r>
              <a:rPr lang="en-US" sz="2000" b="1" dirty="0" err="1" smtClean="0">
                <a:solidFill>
                  <a:srgbClr val="005BB5"/>
                </a:solidFill>
              </a:rPr>
              <a:t>trụ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cột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kinh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tế</a:t>
            </a:r>
            <a:r>
              <a:rPr lang="en-US" sz="2000" b="1" dirty="0" smtClean="0">
                <a:solidFill>
                  <a:srgbClr val="005BB5"/>
                </a:solidFill>
              </a:rPr>
              <a:t>, </a:t>
            </a:r>
            <a:r>
              <a:rPr lang="en-US" sz="2000" b="1" dirty="0" err="1" smtClean="0">
                <a:solidFill>
                  <a:srgbClr val="005BB5"/>
                </a:solidFill>
              </a:rPr>
              <a:t>hướng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đến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trở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thành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thành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phố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công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nghiệp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hiện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đại</a:t>
            </a:r>
            <a:r>
              <a:rPr lang="en-US" sz="2000" b="1" dirty="0" smtClean="0">
                <a:solidFill>
                  <a:srgbClr val="005BB5"/>
                </a:solidFill>
              </a:rPr>
              <a:t> </a:t>
            </a:r>
            <a:r>
              <a:rPr lang="en-US" sz="2000" b="1" dirty="0" err="1" smtClean="0">
                <a:solidFill>
                  <a:srgbClr val="005BB5"/>
                </a:solidFill>
              </a:rPr>
              <a:t>thông</a:t>
            </a:r>
            <a:r>
              <a:rPr lang="en-US" sz="2000" b="1" dirty="0" smtClean="0">
                <a:solidFill>
                  <a:srgbClr val="005BB5"/>
                </a:solidFill>
              </a:rPr>
              <a:t> minh </a:t>
            </a:r>
            <a:r>
              <a:rPr lang="en-US" sz="2000" b="1" dirty="0" err="1" smtClean="0">
                <a:solidFill>
                  <a:srgbClr val="005BB5"/>
                </a:solidFill>
              </a:rPr>
              <a:t>năm</a:t>
            </a:r>
            <a:r>
              <a:rPr lang="en-US" sz="2000" b="1" dirty="0" smtClean="0">
                <a:solidFill>
                  <a:srgbClr val="005BB5"/>
                </a:solidFill>
              </a:rPr>
              <a:t> 2030</a:t>
            </a:r>
            <a:endParaRPr lang="en-US" sz="2000" b="1" dirty="0">
              <a:solidFill>
                <a:srgbClr val="005BB5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E908D-158D-466B-B603-30EE4A289BD8}"/>
              </a:ext>
            </a:extLst>
          </p:cNvPr>
          <p:cNvSpPr txBox="1"/>
          <p:nvPr/>
        </p:nvSpPr>
        <p:spPr>
          <a:xfrm>
            <a:off x="7371284" y="1921405"/>
            <a:ext cx="4390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: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,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,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77351E-BC30-44DC-864A-DF7C9C8B8586}"/>
              </a:ext>
            </a:extLst>
          </p:cNvPr>
          <p:cNvSpPr txBox="1"/>
          <p:nvPr/>
        </p:nvSpPr>
        <p:spPr>
          <a:xfrm>
            <a:off x="8311706" y="3889977"/>
            <a:ext cx="35222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4625" indent="-174625" algn="just">
              <a:buFont typeface="Arial" panose="020B0604020202020204" pitchFamily="34" charset="0"/>
              <a:buChar char="•"/>
              <a:defRPr sz="1600"/>
            </a:lvl1pPr>
          </a:lstStyle>
          <a:p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pháp</a:t>
            </a:r>
            <a:r>
              <a:rPr lang="en-US" sz="1800" dirty="0" smtClean="0"/>
              <a:t> </a:t>
            </a:r>
            <a:r>
              <a:rPr lang="en-US" sz="1800" dirty="0" err="1" smtClean="0"/>
              <a:t>phục</a:t>
            </a:r>
            <a:r>
              <a:rPr lang="en-US" sz="1800" dirty="0" smtClean="0"/>
              <a:t> </a:t>
            </a:r>
            <a:r>
              <a:rPr lang="en-US" sz="1800" dirty="0" err="1" smtClean="0"/>
              <a:t>vụ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nối</a:t>
            </a:r>
            <a:r>
              <a:rPr lang="en-US" sz="1800" dirty="0" smtClean="0"/>
              <a:t> </a:t>
            </a:r>
            <a:r>
              <a:rPr lang="en-US" sz="1800" dirty="0" err="1" smtClean="0"/>
              <a:t>tốc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quản</a:t>
            </a:r>
            <a:r>
              <a:rPr lang="en-US" sz="1800" dirty="0" smtClean="0"/>
              <a:t> </a:t>
            </a:r>
            <a:r>
              <a:rPr lang="en-US" sz="1800" dirty="0" err="1" smtClean="0"/>
              <a:t>lý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endParaRPr lang="en-US" sz="1800" dirty="0" smtClean="0"/>
          </a:p>
          <a:p>
            <a:r>
              <a:rPr lang="en-US" sz="1800" dirty="0" err="1" smtClean="0"/>
              <a:t>Truy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nguồn</a:t>
            </a:r>
            <a:r>
              <a:rPr lang="en-US" sz="1800" dirty="0" smtClean="0"/>
              <a:t> </a:t>
            </a:r>
            <a:r>
              <a:rPr lang="en-US" sz="1800" dirty="0" err="1" smtClean="0"/>
              <a:t>gốc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suốt</a:t>
            </a:r>
            <a:r>
              <a:rPr lang="en-US" sz="1800" dirty="0" smtClean="0"/>
              <a:t> </a:t>
            </a:r>
            <a:r>
              <a:rPr lang="en-US" sz="1800" dirty="0" err="1" smtClean="0"/>
              <a:t>quá</a:t>
            </a:r>
            <a:r>
              <a:rPr lang="en-US" sz="1800" dirty="0" smtClean="0"/>
              <a:t> </a:t>
            </a:r>
            <a:r>
              <a:rPr lang="en-US" sz="1800" dirty="0" err="1" smtClean="0"/>
              <a:t>trình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phân</a:t>
            </a:r>
            <a:r>
              <a:rPr lang="en-US" sz="1800" dirty="0" smtClean="0"/>
              <a:t> </a:t>
            </a:r>
            <a:r>
              <a:rPr lang="en-US" sz="1800" dirty="0" err="1" smtClean="0"/>
              <a:t>phối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endParaRPr lang="en-US" sz="18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5153201"/>
              </p:ext>
            </p:extLst>
          </p:nvPr>
        </p:nvGraphicFramePr>
        <p:xfrm>
          <a:off x="3446713" y="1581652"/>
          <a:ext cx="5298575" cy="406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93E908D-158D-466B-B603-30EE4A289BD8}"/>
              </a:ext>
            </a:extLst>
          </p:cNvPr>
          <p:cNvSpPr txBox="1"/>
          <p:nvPr/>
        </p:nvSpPr>
        <p:spPr>
          <a:xfrm>
            <a:off x="391979" y="3889977"/>
            <a:ext cx="3847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(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viễn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quảng</a:t>
            </a:r>
            <a:r>
              <a:rPr lang="en-US" dirty="0" smtClean="0"/>
              <a:t> </a:t>
            </a:r>
            <a:r>
              <a:rPr lang="en-US" dirty="0" err="1" smtClean="0"/>
              <a:t>bá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iettel 2021 [by 9Slide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000E"/>
      </a:accent1>
      <a:accent2>
        <a:srgbClr val="C3142A"/>
      </a:accent2>
      <a:accent3>
        <a:srgbClr val="090001"/>
      </a:accent3>
      <a:accent4>
        <a:srgbClr val="44494D"/>
      </a:accent4>
      <a:accent5>
        <a:srgbClr val="B5B4B4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6189</TotalTime>
  <Words>2067</Words>
  <Application>Microsoft Office PowerPoint</Application>
  <PresentationFormat>Widescreen</PresentationFormat>
  <Paragraphs>308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</vt:lpstr>
      <vt:lpstr>Calibri</vt:lpstr>
      <vt:lpstr>Open Sans</vt:lpstr>
      <vt:lpstr>Open Sans Light</vt:lpstr>
      <vt:lpstr>Sarabun</vt:lpstr>
      <vt:lpstr>Times New Roman</vt:lpstr>
      <vt:lpstr>Wingdings</vt:lpstr>
      <vt:lpstr>1_Office Theme</vt:lpstr>
      <vt:lpstr>Office Theme</vt:lpstr>
      <vt:lpstr>3_Office Theme</vt:lpstr>
      <vt:lpstr>Viettel đồng hành cùng doanh nghiệp SME tại Hải Phòng CHUYỂN ĐỔI SỐ TOÀN DIỆN ĐÓN ĐẦU BÌNH THƯỜNG MỚI</vt:lpstr>
      <vt:lpstr>NỘI DUNG CHÍNH</vt:lpstr>
      <vt:lpstr>Phần I Tổng quan nhu cầu chuyển đổi số của doanh nghiệp SME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 Hệ sinh thái giải pháp  viễn thông – CNTT của Viettel</vt:lpstr>
      <vt:lpstr>PowerPoint Presentation</vt:lpstr>
      <vt:lpstr>PowerPoint Presentation</vt:lpstr>
      <vt:lpstr>PowerPoint Presentation</vt:lpstr>
      <vt:lpstr>Phần III Chương trình hỗ trợ doanh nghiệp chuyển đổi số toàn diện &amp; dễ dàng với vESS  (Enterprise Support System)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thuctap1</dc:creator>
  <cp:lastModifiedBy>chaulm9</cp:lastModifiedBy>
  <cp:revision>668</cp:revision>
  <dcterms:created xsi:type="dcterms:W3CDTF">2021-05-26T06:39:20Z</dcterms:created>
  <dcterms:modified xsi:type="dcterms:W3CDTF">2021-10-27T12:13:20Z</dcterms:modified>
</cp:coreProperties>
</file>