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0"/>
  </p:notesMasterIdLst>
  <p:sldIdLst>
    <p:sldId id="277" r:id="rId2"/>
    <p:sldId id="335" r:id="rId3"/>
    <p:sldId id="364" r:id="rId4"/>
    <p:sldId id="313" r:id="rId5"/>
    <p:sldId id="354" r:id="rId6"/>
    <p:sldId id="365" r:id="rId7"/>
    <p:sldId id="366" r:id="rId8"/>
    <p:sldId id="367" r:id="rId9"/>
    <p:sldId id="312" r:id="rId10"/>
    <p:sldId id="369" r:id="rId11"/>
    <p:sldId id="368" r:id="rId12"/>
    <p:sldId id="370" r:id="rId13"/>
    <p:sldId id="311" r:id="rId14"/>
    <p:sldId id="371" r:id="rId15"/>
    <p:sldId id="372" r:id="rId16"/>
    <p:sldId id="336" r:id="rId17"/>
    <p:sldId id="353" r:id="rId18"/>
    <p:sldId id="292" r:id="rId19"/>
  </p:sldIdLst>
  <p:sldSz cx="12192000" cy="6858000"/>
  <p:notesSz cx="6858000" cy="9144000"/>
  <p:embeddedFontLst>
    <p:embeddedFont>
      <p:font typeface="맑은 고딕" panose="020B0503020000020004" pitchFamily="34" charset="-127"/>
      <p:regular r:id="rId21"/>
      <p:bold r:id="rId22"/>
    </p:embeddedFont>
    <p:embeddedFont>
      <p:font typeface="Montserrat Black" panose="020B0604020202020204" charset="0"/>
      <p:bold r:id="rId23"/>
      <p:boldItalic r:id="rId24"/>
    </p:embeddedFont>
    <p:embeddedFont>
      <p:font typeface="Arial Unicode MS" panose="020B0604020202020204" pitchFamily="34" charset="-128"/>
      <p:regular r:id="rId25"/>
    </p:embeddedFont>
    <p:embeddedFont>
      <p:font typeface="Montserrat Light" panose="020B0604020202020204" charset="0"/>
      <p:regular r:id="rId26"/>
      <p:italic r:id="rId27"/>
    </p:embeddedFont>
    <p:embeddedFont>
      <p:font typeface="Fira Sans Condensed Light" panose="020B0604020202020204" charset="0"/>
      <p:regular r:id="rId28"/>
      <p:bold r:id="rId29"/>
      <p:italic r:id="rId30"/>
      <p:boldItalic r:id="rId31"/>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FBD9"/>
    <a:srgbClr val="6CD5FF"/>
    <a:srgbClr val="03281F"/>
    <a:srgbClr val="0F765B"/>
    <a:srgbClr val="063F33"/>
    <a:srgbClr val="004BB9"/>
    <a:srgbClr val="FF4649"/>
    <a:srgbClr val="FFB82C"/>
    <a:srgbClr val="01D9BB"/>
    <a:srgbClr val="0A98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30" autoAdjust="0"/>
    <p:restoredTop sz="94660"/>
  </p:normalViewPr>
  <p:slideViewPr>
    <p:cSldViewPr snapToGrid="0">
      <p:cViewPr>
        <p:scale>
          <a:sx n="75" d="100"/>
          <a:sy n="75" d="100"/>
        </p:scale>
        <p:origin x="931" y="28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3840"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49F08-9100-4AF5-BC0A-FC6A093BE3CC}" type="datetimeFigureOut">
              <a:rPr lang="ko-KR" altLang="en-US" smtClean="0"/>
              <a:t>2023-06-22</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FC7D2-309F-4B1D-AF63-DB3D4B544859}" type="slidenum">
              <a:rPr lang="ko-KR" altLang="en-US" smtClean="0"/>
              <a:t>‹#›</a:t>
            </a:fld>
            <a:endParaRPr lang="ko-KR" altLang="en-US"/>
          </a:p>
        </p:txBody>
      </p:sp>
    </p:spTree>
    <p:extLst>
      <p:ext uri="{BB962C8B-B14F-4D97-AF65-F5344CB8AC3E}">
        <p14:creationId xmlns:p14="http://schemas.microsoft.com/office/powerpoint/2010/main" val="37179335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26" Type="http://schemas.openxmlformats.org/officeDocument/2006/relationships/image" Target="../media/image13.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0.png"/><Relationship Id="rId29" Type="http://schemas.openxmlformats.org/officeDocument/2006/relationships/image" Target="../media/image28.sv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10.svg"/><Relationship Id="rId24" Type="http://schemas.openxmlformats.org/officeDocument/2006/relationships/image" Target="../media/image12.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14.png"/><Relationship Id="rId10" Type="http://schemas.openxmlformats.org/officeDocument/2006/relationships/image" Target="../media/image5.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 Id="rId22" Type="http://schemas.openxmlformats.org/officeDocument/2006/relationships/image" Target="../media/image11.png"/><Relationship Id="rId27" Type="http://schemas.openxmlformats.org/officeDocument/2006/relationships/image" Target="../media/image26.sv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28.svg"/><Relationship Id="rId3" Type="http://schemas.openxmlformats.org/officeDocument/2006/relationships/image" Target="../media/image4.svg"/><Relationship Id="rId7" Type="http://schemas.openxmlformats.org/officeDocument/2006/relationships/image" Target="../media/image42.svg"/><Relationship Id="rId12"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50.svg"/><Relationship Id="rId10" Type="http://schemas.openxmlformats.org/officeDocument/2006/relationships/image" Target="../media/image13.png"/><Relationship Id="rId4" Type="http://schemas.openxmlformats.org/officeDocument/2006/relationships/image" Target="../media/image25.png"/><Relationship Id="rId9" Type="http://schemas.openxmlformats.org/officeDocument/2006/relationships/image" Target="../media/image2.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2.svg"/><Relationship Id="rId3" Type="http://schemas.openxmlformats.org/officeDocument/2006/relationships/image" Target="../media/image4.svg"/><Relationship Id="rId7" Type="http://schemas.openxmlformats.org/officeDocument/2006/relationships/image" Target="../media/image40.svg"/><Relationship Id="rId12"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6.svg"/><Relationship Id="rId5" Type="http://schemas.openxmlformats.org/officeDocument/2006/relationships/image" Target="../media/image6.sv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54.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4.svg"/><Relationship Id="rId18" Type="http://schemas.openxmlformats.org/officeDocument/2006/relationships/image" Target="../media/image13.pn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17.png"/><Relationship Id="rId17" Type="http://schemas.openxmlformats.org/officeDocument/2006/relationships/image" Target="../media/image22.svg"/><Relationship Id="rId2" Type="http://schemas.openxmlformats.org/officeDocument/2006/relationships/image" Target="../media/image3.png"/><Relationship Id="rId16"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2.png"/><Relationship Id="rId11" Type="http://schemas.openxmlformats.org/officeDocument/2006/relationships/image" Target="../media/image32.svg"/><Relationship Id="rId5" Type="http://schemas.openxmlformats.org/officeDocument/2006/relationships/image" Target="../media/image12.svg"/><Relationship Id="rId15" Type="http://schemas.openxmlformats.org/officeDocument/2006/relationships/image" Target="../media/image36.svg"/><Relationship Id="rId10" Type="http://schemas.openxmlformats.org/officeDocument/2006/relationships/image" Target="../media/image16.png"/><Relationship Id="rId19" Type="http://schemas.openxmlformats.org/officeDocument/2006/relationships/image" Target="../media/image26.svg"/><Relationship Id="rId4" Type="http://schemas.openxmlformats.org/officeDocument/2006/relationships/image" Target="../media/image6.png"/><Relationship Id="rId9" Type="http://schemas.openxmlformats.org/officeDocument/2006/relationships/image" Target="../media/image30.svg"/><Relationship Id="rId14" Type="http://schemas.openxmlformats.org/officeDocument/2006/relationships/image" Target="../media/image18.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6.svg"/><Relationship Id="rId3" Type="http://schemas.openxmlformats.org/officeDocument/2006/relationships/image" Target="../media/image4.svg"/><Relationship Id="rId7" Type="http://schemas.openxmlformats.org/officeDocument/2006/relationships/image" Target="../media/image40.svg"/><Relationship Id="rId12" Type="http://schemas.openxmlformats.org/officeDocument/2006/relationships/image" Target="../media/image13.png"/><Relationship Id="rId17" Type="http://schemas.openxmlformats.org/officeDocument/2006/relationships/image" Target="../media/image22.svg"/><Relationship Id="rId2" Type="http://schemas.openxmlformats.org/officeDocument/2006/relationships/image" Target="../media/image2.png"/><Relationship Id="rId16"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svg"/><Relationship Id="rId5" Type="http://schemas.openxmlformats.org/officeDocument/2006/relationships/image" Target="../media/image38.svg"/><Relationship Id="rId15" Type="http://schemas.openxmlformats.org/officeDocument/2006/relationships/image" Target="../media/image6.svg"/><Relationship Id="rId10" Type="http://schemas.openxmlformats.org/officeDocument/2006/relationships/image" Target="../media/image12.png"/><Relationship Id="rId4" Type="http://schemas.openxmlformats.org/officeDocument/2006/relationships/image" Target="../media/image19.png"/><Relationship Id="rId9" Type="http://schemas.openxmlformats.org/officeDocument/2006/relationships/image" Target="../media/image10.svg"/><Relationship Id="rId1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8.svg"/><Relationship Id="rId3" Type="http://schemas.openxmlformats.org/officeDocument/2006/relationships/image" Target="../media/image42.svg"/><Relationship Id="rId7" Type="http://schemas.openxmlformats.org/officeDocument/2006/relationships/image" Target="../media/image2.svg"/><Relationship Id="rId12"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26.svg"/><Relationship Id="rId5" Type="http://schemas.openxmlformats.org/officeDocument/2006/relationships/image" Target="../media/image44.svg"/><Relationship Id="rId10" Type="http://schemas.openxmlformats.org/officeDocument/2006/relationships/image" Target="../media/image13.png"/><Relationship Id="rId4" Type="http://schemas.openxmlformats.org/officeDocument/2006/relationships/image" Target="../media/image22.png"/><Relationship Id="rId9" Type="http://schemas.openxmlformats.org/officeDocument/2006/relationships/image" Target="../media/image10.sv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svg"/><Relationship Id="rId3" Type="http://schemas.openxmlformats.org/officeDocument/2006/relationships/image" Target="../media/image4.svg"/><Relationship Id="rId7" Type="http://schemas.openxmlformats.org/officeDocument/2006/relationships/image" Target="../media/image48.svg"/><Relationship Id="rId12"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4.png"/><Relationship Id="rId11" Type="http://schemas.openxmlformats.org/officeDocument/2006/relationships/image" Target="../media/image26.svg"/><Relationship Id="rId5" Type="http://schemas.openxmlformats.org/officeDocument/2006/relationships/image" Target="../media/image46.svg"/><Relationship Id="rId10" Type="http://schemas.openxmlformats.org/officeDocument/2006/relationships/image" Target="../media/image13.png"/><Relationship Id="rId4" Type="http://schemas.openxmlformats.org/officeDocument/2006/relationships/image" Target="../media/image23.png"/><Relationship Id="rId9" Type="http://schemas.openxmlformats.org/officeDocument/2006/relationships/image" Target="../media/image50.sv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6.svg"/><Relationship Id="rId3" Type="http://schemas.openxmlformats.org/officeDocument/2006/relationships/image" Target="../media/image6.svg"/><Relationship Id="rId7" Type="http://schemas.openxmlformats.org/officeDocument/2006/relationships/image" Target="../media/image36.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22.svg"/><Relationship Id="rId5" Type="http://schemas.openxmlformats.org/officeDocument/2006/relationships/image" Target="../media/image54.svg"/><Relationship Id="rId10" Type="http://schemas.openxmlformats.org/officeDocument/2006/relationships/image" Target="../media/image11.png"/><Relationship Id="rId4" Type="http://schemas.openxmlformats.org/officeDocument/2006/relationships/image" Target="../media/image27.png"/><Relationship Id="rId9" Type="http://schemas.openxmlformats.org/officeDocument/2006/relationships/image" Target="../media/image52.sv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0.svg"/><Relationship Id="rId3" Type="http://schemas.openxmlformats.org/officeDocument/2006/relationships/image" Target="../media/image2.svg"/><Relationship Id="rId7" Type="http://schemas.openxmlformats.org/officeDocument/2006/relationships/image" Target="../media/image52.svg"/><Relationship Id="rId12"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6.png"/><Relationship Id="rId11" Type="http://schemas.openxmlformats.org/officeDocument/2006/relationships/image" Target="../media/image28.svg"/><Relationship Id="rId5" Type="http://schemas.openxmlformats.org/officeDocument/2006/relationships/image" Target="../media/image4.sv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24.sv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2.svg"/><Relationship Id="rId3" Type="http://schemas.openxmlformats.org/officeDocument/2006/relationships/image" Target="../media/image36.svg"/><Relationship Id="rId7" Type="http://schemas.openxmlformats.org/officeDocument/2006/relationships/image" Target="../media/image38.svg"/><Relationship Id="rId12"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46.sv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svg"/><Relationship Id="rId7" Type="http://schemas.openxmlformats.org/officeDocument/2006/relationships/image" Target="../media/image32.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image" Target="../media/image22.svg"/><Relationship Id="rId5" Type="http://schemas.openxmlformats.org/officeDocument/2006/relationships/image" Target="../media/image44.svg"/><Relationship Id="rId10" Type="http://schemas.openxmlformats.org/officeDocument/2006/relationships/image" Target="../media/image11.png"/><Relationship Id="rId4" Type="http://schemas.openxmlformats.org/officeDocument/2006/relationships/image" Target="../media/image22.png"/><Relationship Id="rId9" Type="http://schemas.openxmlformats.org/officeDocument/2006/relationships/image" Target="../media/image48.sv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18" Type="http://schemas.openxmlformats.org/officeDocument/2006/relationships/image" Target="../media/image6.png"/><Relationship Id="rId3" Type="http://schemas.openxmlformats.org/officeDocument/2006/relationships/image" Target="../media/image4.svg"/><Relationship Id="rId7" Type="http://schemas.openxmlformats.org/officeDocument/2006/relationships/image" Target="../media/image32.svg"/><Relationship Id="rId12" Type="http://schemas.openxmlformats.org/officeDocument/2006/relationships/image" Target="../media/image11.png"/><Relationship Id="rId17" Type="http://schemas.openxmlformats.org/officeDocument/2006/relationships/image" Target="../media/image6.svg"/><Relationship Id="rId2" Type="http://schemas.openxmlformats.org/officeDocument/2006/relationships/image" Target="../media/image2.png"/><Relationship Id="rId16"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image" Target="../media/image36.svg"/><Relationship Id="rId5" Type="http://schemas.openxmlformats.org/officeDocument/2006/relationships/image" Target="../media/image30.svg"/><Relationship Id="rId15" Type="http://schemas.openxmlformats.org/officeDocument/2006/relationships/image" Target="../media/image26.svg"/><Relationship Id="rId10" Type="http://schemas.openxmlformats.org/officeDocument/2006/relationships/image" Target="../media/image18.png"/><Relationship Id="rId19" Type="http://schemas.openxmlformats.org/officeDocument/2006/relationships/image" Target="../media/image12.svg"/><Relationship Id="rId4" Type="http://schemas.openxmlformats.org/officeDocument/2006/relationships/image" Target="../media/image15.png"/><Relationship Id="rId9" Type="http://schemas.openxmlformats.org/officeDocument/2006/relationships/image" Target="../media/image34.svg"/><Relationship Id="rId14" Type="http://schemas.openxmlformats.org/officeDocument/2006/relationships/image" Target="../media/image13.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28.svg"/><Relationship Id="rId3" Type="http://schemas.openxmlformats.org/officeDocument/2006/relationships/image" Target="../media/image4.svg"/><Relationship Id="rId7" Type="http://schemas.openxmlformats.org/officeDocument/2006/relationships/image" Target="../media/image42.svg"/><Relationship Id="rId12"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50.svg"/><Relationship Id="rId10" Type="http://schemas.openxmlformats.org/officeDocument/2006/relationships/image" Target="../media/image13.png"/><Relationship Id="rId4" Type="http://schemas.openxmlformats.org/officeDocument/2006/relationships/image" Target="../media/image25.png"/><Relationship Id="rId9" Type="http://schemas.openxmlformats.org/officeDocument/2006/relationships/image" Target="../media/image2.sv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2.svg"/><Relationship Id="rId3" Type="http://schemas.openxmlformats.org/officeDocument/2006/relationships/image" Target="../media/image4.svg"/><Relationship Id="rId7" Type="http://schemas.openxmlformats.org/officeDocument/2006/relationships/image" Target="../media/image40.svg"/><Relationship Id="rId12"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6.svg"/><Relationship Id="rId5" Type="http://schemas.openxmlformats.org/officeDocument/2006/relationships/image" Target="../media/image6.sv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54.sv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8.svg"/><Relationship Id="rId7" Type="http://schemas.openxmlformats.org/officeDocument/2006/relationships/image" Target="../media/image10.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26.svg"/><Relationship Id="rId5" Type="http://schemas.openxmlformats.org/officeDocument/2006/relationships/image" Target="../media/image40.svg"/><Relationship Id="rId10" Type="http://schemas.openxmlformats.org/officeDocument/2006/relationships/image" Target="../media/image13.png"/><Relationship Id="rId4" Type="http://schemas.openxmlformats.org/officeDocument/2006/relationships/image" Target="../media/image20.png"/><Relationship Id="rId9" Type="http://schemas.openxmlformats.org/officeDocument/2006/relationships/image" Target="../media/image24.sv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8.svg"/><Relationship Id="rId3" Type="http://schemas.openxmlformats.org/officeDocument/2006/relationships/image" Target="../media/image42.svg"/><Relationship Id="rId7" Type="http://schemas.openxmlformats.org/officeDocument/2006/relationships/image" Target="../media/image2.svg"/><Relationship Id="rId12"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26.svg"/><Relationship Id="rId5" Type="http://schemas.openxmlformats.org/officeDocument/2006/relationships/image" Target="../media/image44.svg"/><Relationship Id="rId10" Type="http://schemas.openxmlformats.org/officeDocument/2006/relationships/image" Target="../media/image13.png"/><Relationship Id="rId4" Type="http://schemas.openxmlformats.org/officeDocument/2006/relationships/image" Target="../media/image22.png"/><Relationship Id="rId9" Type="http://schemas.openxmlformats.org/officeDocument/2006/relationships/image" Target="../media/image10.sv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svg"/><Relationship Id="rId3" Type="http://schemas.openxmlformats.org/officeDocument/2006/relationships/image" Target="../media/image4.svg"/><Relationship Id="rId7" Type="http://schemas.openxmlformats.org/officeDocument/2006/relationships/image" Target="../media/image48.svg"/><Relationship Id="rId12"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4.png"/><Relationship Id="rId11" Type="http://schemas.openxmlformats.org/officeDocument/2006/relationships/image" Target="../media/image26.svg"/><Relationship Id="rId5" Type="http://schemas.openxmlformats.org/officeDocument/2006/relationships/image" Target="../media/image46.svg"/><Relationship Id="rId10" Type="http://schemas.openxmlformats.org/officeDocument/2006/relationships/image" Target="../media/image13.png"/><Relationship Id="rId4" Type="http://schemas.openxmlformats.org/officeDocument/2006/relationships/image" Target="../media/image23.png"/><Relationship Id="rId9" Type="http://schemas.openxmlformats.org/officeDocument/2006/relationships/image" Target="../media/image50.sv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svg"/><Relationship Id="rId3" Type="http://schemas.openxmlformats.org/officeDocument/2006/relationships/image" Target="../media/image52.svg"/><Relationship Id="rId7" Type="http://schemas.openxmlformats.org/officeDocument/2006/relationships/image" Target="../media/image54.svg"/><Relationship Id="rId12"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27.png"/><Relationship Id="rId11" Type="http://schemas.openxmlformats.org/officeDocument/2006/relationships/image" Target="../media/image26.svg"/><Relationship Id="rId5" Type="http://schemas.openxmlformats.org/officeDocument/2006/relationships/image" Target="../media/image6.sv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36.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0.svg"/><Relationship Id="rId3" Type="http://schemas.openxmlformats.org/officeDocument/2006/relationships/image" Target="../media/image2.svg"/><Relationship Id="rId7" Type="http://schemas.openxmlformats.org/officeDocument/2006/relationships/image" Target="../media/image52.svg"/><Relationship Id="rId12"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6.png"/><Relationship Id="rId11" Type="http://schemas.openxmlformats.org/officeDocument/2006/relationships/image" Target="../media/image28.svg"/><Relationship Id="rId5" Type="http://schemas.openxmlformats.org/officeDocument/2006/relationships/image" Target="../media/image4.sv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24.sv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2.svg"/><Relationship Id="rId3" Type="http://schemas.openxmlformats.org/officeDocument/2006/relationships/image" Target="../media/image36.svg"/><Relationship Id="rId7" Type="http://schemas.openxmlformats.org/officeDocument/2006/relationships/image" Target="../media/image38.svg"/><Relationship Id="rId12"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46.sv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svg"/><Relationship Id="rId7" Type="http://schemas.openxmlformats.org/officeDocument/2006/relationships/image" Target="../media/image32.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image" Target="../media/image22.svg"/><Relationship Id="rId5" Type="http://schemas.openxmlformats.org/officeDocument/2006/relationships/image" Target="../media/image44.svg"/><Relationship Id="rId10" Type="http://schemas.openxmlformats.org/officeDocument/2006/relationships/image" Target="../media/image11.png"/><Relationship Id="rId4" Type="http://schemas.openxmlformats.org/officeDocument/2006/relationships/image" Target="../media/image22.png"/><Relationship Id="rId9" Type="http://schemas.openxmlformats.org/officeDocument/2006/relationships/image" Target="../media/image48.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20" name="그래픽 19">
            <a:extLst>
              <a:ext uri="{FF2B5EF4-FFF2-40B4-BE49-F238E27FC236}">
                <a16:creationId xmlns:a16="http://schemas.microsoft.com/office/drawing/2014/main" id="{5DDE7E56-8FE0-43FE-921D-AA351F5E918E}"/>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27387"/>
          <a:stretch/>
        </p:blipFill>
        <p:spPr>
          <a:xfrm>
            <a:off x="188686" y="0"/>
            <a:ext cx="3653656" cy="1233715"/>
          </a:xfrm>
          <a:prstGeom prst="rect">
            <a:avLst/>
          </a:prstGeom>
        </p:spPr>
      </p:pic>
      <p:pic>
        <p:nvPicPr>
          <p:cNvPr id="23" name="그래픽 22">
            <a:extLst>
              <a:ext uri="{FF2B5EF4-FFF2-40B4-BE49-F238E27FC236}">
                <a16:creationId xmlns:a16="http://schemas.microsoft.com/office/drawing/2014/main" id="{A1AD5AFB-B630-4E62-B559-BA19876A646C}"/>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27387"/>
          <a:stretch/>
        </p:blipFill>
        <p:spPr>
          <a:xfrm flipV="1">
            <a:off x="8349658" y="5624285"/>
            <a:ext cx="3653656" cy="1233715"/>
          </a:xfrm>
          <a:prstGeom prst="rect">
            <a:avLst/>
          </a:prstGeom>
        </p:spPr>
      </p:pic>
      <p:pic>
        <p:nvPicPr>
          <p:cNvPr id="27" name="그래픽 26">
            <a:extLst>
              <a:ext uri="{FF2B5EF4-FFF2-40B4-BE49-F238E27FC236}">
                <a16:creationId xmlns:a16="http://schemas.microsoft.com/office/drawing/2014/main" id="{17D8CBBA-BFD7-42CF-9685-4C97B90DE537}"/>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5541852" y="431046"/>
            <a:ext cx="2957885" cy="2957885"/>
          </a:xfrm>
          <a:prstGeom prst="rect">
            <a:avLst/>
          </a:prstGeom>
        </p:spPr>
      </p:pic>
      <p:pic>
        <p:nvPicPr>
          <p:cNvPr id="28" name="그래픽 27">
            <a:extLst>
              <a:ext uri="{FF2B5EF4-FFF2-40B4-BE49-F238E27FC236}">
                <a16:creationId xmlns:a16="http://schemas.microsoft.com/office/drawing/2014/main" id="{6191B2D6-F605-4876-87E0-4F78FDE48AFC}"/>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9498930" y="3686061"/>
            <a:ext cx="2176042" cy="2176041"/>
          </a:xfrm>
          <a:prstGeom prst="rect">
            <a:avLst/>
          </a:prstGeom>
        </p:spPr>
      </p:pic>
      <p:pic>
        <p:nvPicPr>
          <p:cNvPr id="30" name="그래픽 29">
            <a:extLst>
              <a:ext uri="{FF2B5EF4-FFF2-40B4-BE49-F238E27FC236}">
                <a16:creationId xmlns:a16="http://schemas.microsoft.com/office/drawing/2014/main" id="{4252002F-D92B-441A-AA6E-B02B30A028EE}"/>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5936927" y="1187982"/>
            <a:ext cx="5552921" cy="4826676"/>
          </a:xfrm>
          <a:prstGeom prst="rect">
            <a:avLst/>
          </a:prstGeom>
        </p:spPr>
      </p:pic>
      <p:pic>
        <p:nvPicPr>
          <p:cNvPr id="31" name="그래픽 30">
            <a:extLst>
              <a:ext uri="{FF2B5EF4-FFF2-40B4-BE49-F238E27FC236}">
                <a16:creationId xmlns:a16="http://schemas.microsoft.com/office/drawing/2014/main" id="{19A8F4B8-E7BF-4C50-AED1-4BFDF7AAF441}"/>
              </a:ext>
            </a:extLst>
          </p:cNvPr>
          <p:cNvPicPr>
            <a:picLocks noChangeAspect="1"/>
          </p:cNvPicPr>
          <p:nvPr userDrawn="1"/>
        </p:nvPicPr>
        <p:blipFill>
          <a:blip r:embed="rId8">
            <a:extLst>
              <a:ext uri="{96DAC541-7B7A-43D3-8B79-37D633B846F1}">
                <asvg:svgBlip xmlns:asvg="http://schemas.microsoft.com/office/drawing/2016/SVG/main" xmlns="" r:embed="rId9"/>
              </a:ext>
            </a:extLst>
          </a:blip>
          <a:stretch>
            <a:fillRect/>
          </a:stretch>
        </p:blipFill>
        <p:spPr>
          <a:xfrm>
            <a:off x="6267355" y="1219893"/>
            <a:ext cx="4606753" cy="3883225"/>
          </a:xfrm>
          <a:prstGeom prst="rect">
            <a:avLst/>
          </a:prstGeom>
        </p:spPr>
      </p:pic>
      <p:pic>
        <p:nvPicPr>
          <p:cNvPr id="32" name="그래픽 31">
            <a:extLst>
              <a:ext uri="{FF2B5EF4-FFF2-40B4-BE49-F238E27FC236}">
                <a16:creationId xmlns:a16="http://schemas.microsoft.com/office/drawing/2014/main" id="{0A49B1FD-E1EC-4CC4-8081-45C01AF8933B}"/>
              </a:ext>
            </a:extLst>
          </p:cNvPr>
          <p:cNvPicPr>
            <a:picLocks noChangeAspect="1"/>
          </p:cNvPicPr>
          <p:nvPr userDrawn="1"/>
        </p:nvPicPr>
        <p:blipFill rotWithShape="1">
          <a:blip r:embed="rId10">
            <a:extLst>
              <a:ext uri="{96DAC541-7B7A-43D3-8B79-37D633B846F1}">
                <asvg:svgBlip xmlns:asvg="http://schemas.microsoft.com/office/drawing/2016/SVG/main" xmlns="" r:embed="rId11"/>
              </a:ext>
            </a:extLst>
          </a:blip>
          <a:srcRect l="28821"/>
          <a:stretch/>
        </p:blipFill>
        <p:spPr>
          <a:xfrm>
            <a:off x="9913785" y="626062"/>
            <a:ext cx="1735619" cy="1184736"/>
          </a:xfrm>
          <a:prstGeom prst="rect">
            <a:avLst/>
          </a:prstGeom>
        </p:spPr>
      </p:pic>
      <p:pic>
        <p:nvPicPr>
          <p:cNvPr id="33" name="그래픽 32">
            <a:extLst>
              <a:ext uri="{FF2B5EF4-FFF2-40B4-BE49-F238E27FC236}">
                <a16:creationId xmlns:a16="http://schemas.microsoft.com/office/drawing/2014/main" id="{51179002-424B-41E0-B9B9-616094FB654E}"/>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rot="5400000">
            <a:off x="4888614" y="4235018"/>
            <a:ext cx="2438366" cy="1184736"/>
          </a:xfrm>
          <a:prstGeom prst="rect">
            <a:avLst/>
          </a:prstGeom>
        </p:spPr>
      </p:pic>
      <p:pic>
        <p:nvPicPr>
          <p:cNvPr id="38" name="그래픽 37">
            <a:extLst>
              <a:ext uri="{FF2B5EF4-FFF2-40B4-BE49-F238E27FC236}">
                <a16:creationId xmlns:a16="http://schemas.microsoft.com/office/drawing/2014/main" id="{3934E361-7903-49E2-BAB6-3901CC24B380}"/>
              </a:ext>
            </a:extLst>
          </p:cNvPr>
          <p:cNvPicPr>
            <a:picLocks noChangeAspect="1"/>
          </p:cNvPicPr>
          <p:nvPr userDrawn="1"/>
        </p:nvPicPr>
        <p:blipFill>
          <a:blip r:embed="rId12">
            <a:extLst>
              <a:ext uri="{96DAC541-7B7A-43D3-8B79-37D633B846F1}">
                <asvg:svgBlip xmlns:asvg="http://schemas.microsoft.com/office/drawing/2016/SVG/main" xmlns="" r:embed="rId13"/>
              </a:ext>
            </a:extLst>
          </a:blip>
          <a:stretch>
            <a:fillRect/>
          </a:stretch>
        </p:blipFill>
        <p:spPr>
          <a:xfrm>
            <a:off x="5751802" y="591924"/>
            <a:ext cx="5452735" cy="5341544"/>
          </a:xfrm>
          <a:prstGeom prst="rect">
            <a:avLst/>
          </a:prstGeom>
        </p:spPr>
      </p:pic>
      <p:pic>
        <p:nvPicPr>
          <p:cNvPr id="39" name="그래픽 38">
            <a:extLst>
              <a:ext uri="{FF2B5EF4-FFF2-40B4-BE49-F238E27FC236}">
                <a16:creationId xmlns:a16="http://schemas.microsoft.com/office/drawing/2014/main" id="{96AE74D4-E227-4450-B221-481647D5D085}"/>
              </a:ext>
            </a:extLst>
          </p:cNvPr>
          <p:cNvPicPr>
            <a:picLocks noChangeAspect="1"/>
          </p:cNvPicPr>
          <p:nvPr userDrawn="1"/>
        </p:nvPicPr>
        <p:blipFill>
          <a:blip r:embed="rId14">
            <a:extLst>
              <a:ext uri="{96DAC541-7B7A-43D3-8B79-37D633B846F1}">
                <asvg:svgBlip xmlns:asvg="http://schemas.microsoft.com/office/drawing/2016/SVG/main" xmlns="" r:embed="rId15"/>
              </a:ext>
            </a:extLst>
          </a:blip>
          <a:stretch>
            <a:fillRect/>
          </a:stretch>
        </p:blipFill>
        <p:spPr>
          <a:xfrm>
            <a:off x="8990060" y="725619"/>
            <a:ext cx="508870" cy="627968"/>
          </a:xfrm>
          <a:prstGeom prst="rect">
            <a:avLst/>
          </a:prstGeom>
        </p:spPr>
      </p:pic>
      <p:pic>
        <p:nvPicPr>
          <p:cNvPr id="40" name="그래픽 39">
            <a:extLst>
              <a:ext uri="{FF2B5EF4-FFF2-40B4-BE49-F238E27FC236}">
                <a16:creationId xmlns:a16="http://schemas.microsoft.com/office/drawing/2014/main" id="{028D07B4-D4FB-4935-BEFC-0E37EF08320F}"/>
              </a:ext>
            </a:extLst>
          </p:cNvPr>
          <p:cNvPicPr>
            <a:picLocks noChangeAspect="1"/>
          </p:cNvPicPr>
          <p:nvPr userDrawn="1"/>
        </p:nvPicPr>
        <p:blipFill>
          <a:blip r:embed="rId16">
            <a:extLst>
              <a:ext uri="{96DAC541-7B7A-43D3-8B79-37D633B846F1}">
                <asvg:svgBlip xmlns:asvg="http://schemas.microsoft.com/office/drawing/2016/SVG/main" xmlns="" r:embed="rId17"/>
              </a:ext>
            </a:extLst>
          </a:blip>
          <a:stretch>
            <a:fillRect/>
          </a:stretch>
        </p:blipFill>
        <p:spPr>
          <a:xfrm>
            <a:off x="8598549" y="725619"/>
            <a:ext cx="322782" cy="580089"/>
          </a:xfrm>
          <a:prstGeom prst="rect">
            <a:avLst/>
          </a:prstGeom>
        </p:spPr>
      </p:pic>
      <p:grpSp>
        <p:nvGrpSpPr>
          <p:cNvPr id="3" name="그룹 2">
            <a:extLst>
              <a:ext uri="{FF2B5EF4-FFF2-40B4-BE49-F238E27FC236}">
                <a16:creationId xmlns:a16="http://schemas.microsoft.com/office/drawing/2014/main" id="{2511E9A7-489C-4FD9-B5B8-25AB81FD8918}"/>
              </a:ext>
            </a:extLst>
          </p:cNvPr>
          <p:cNvGrpSpPr/>
          <p:nvPr userDrawn="1"/>
        </p:nvGrpSpPr>
        <p:grpSpPr>
          <a:xfrm>
            <a:off x="6810426" y="5018304"/>
            <a:ext cx="995442" cy="852202"/>
            <a:chOff x="-4498681" y="2564618"/>
            <a:chExt cx="1796167" cy="1537705"/>
          </a:xfrm>
        </p:grpSpPr>
        <p:pic>
          <p:nvPicPr>
            <p:cNvPr id="42" name="그래픽 41">
              <a:extLst>
                <a:ext uri="{FF2B5EF4-FFF2-40B4-BE49-F238E27FC236}">
                  <a16:creationId xmlns:a16="http://schemas.microsoft.com/office/drawing/2014/main" id="{0F6851F7-6E20-4539-A1BD-96C048199714}"/>
                </a:ext>
              </a:extLst>
            </p:cNvPr>
            <p:cNvPicPr>
              <a:picLocks noChangeAspect="1"/>
            </p:cNvPicPr>
            <p:nvPr userDrawn="1"/>
          </p:nvPicPr>
          <p:blipFill>
            <a:blip r:embed="rId18">
              <a:extLst>
                <a:ext uri="{96DAC541-7B7A-43D3-8B79-37D633B846F1}">
                  <asvg:svgBlip xmlns:asvg="http://schemas.microsoft.com/office/drawing/2016/SVG/main" xmlns="" r:embed="rId19"/>
                </a:ext>
              </a:extLst>
            </a:blip>
            <a:stretch>
              <a:fillRect/>
            </a:stretch>
          </p:blipFill>
          <p:spPr>
            <a:xfrm>
              <a:off x="-4498681" y="2564618"/>
              <a:ext cx="1286034" cy="1144202"/>
            </a:xfrm>
            <a:prstGeom prst="rect">
              <a:avLst/>
            </a:prstGeom>
          </p:spPr>
        </p:pic>
        <p:pic>
          <p:nvPicPr>
            <p:cNvPr id="43" name="그래픽 42">
              <a:extLst>
                <a:ext uri="{FF2B5EF4-FFF2-40B4-BE49-F238E27FC236}">
                  <a16:creationId xmlns:a16="http://schemas.microsoft.com/office/drawing/2014/main" id="{2742A561-A02D-438E-AF43-4C4030E5EE99}"/>
                </a:ext>
              </a:extLst>
            </p:cNvPr>
            <p:cNvPicPr>
              <a:picLocks noChangeAspect="1"/>
            </p:cNvPicPr>
            <p:nvPr userDrawn="1"/>
          </p:nvPicPr>
          <p:blipFill>
            <a:blip r:embed="rId20">
              <a:extLst>
                <a:ext uri="{96DAC541-7B7A-43D3-8B79-37D633B846F1}">
                  <asvg:svgBlip xmlns:asvg="http://schemas.microsoft.com/office/drawing/2016/SVG/main" xmlns="" r:embed="rId21"/>
                </a:ext>
              </a:extLst>
            </a:blip>
            <a:stretch>
              <a:fillRect/>
            </a:stretch>
          </p:blipFill>
          <p:spPr>
            <a:xfrm>
              <a:off x="-3366560" y="2958121"/>
              <a:ext cx="664046" cy="1144202"/>
            </a:xfrm>
            <a:prstGeom prst="rect">
              <a:avLst/>
            </a:prstGeom>
          </p:spPr>
        </p:pic>
      </p:grpSp>
      <p:pic>
        <p:nvPicPr>
          <p:cNvPr id="37" name="그래픽 36">
            <a:extLst>
              <a:ext uri="{FF2B5EF4-FFF2-40B4-BE49-F238E27FC236}">
                <a16:creationId xmlns:a16="http://schemas.microsoft.com/office/drawing/2014/main" id="{F443D5E4-EC04-4CEB-8ADD-5DBB38B489D7}"/>
              </a:ext>
            </a:extLst>
          </p:cNvPr>
          <p:cNvPicPr>
            <a:picLocks noChangeAspect="1"/>
          </p:cNvPicPr>
          <p:nvPr userDrawn="1"/>
        </p:nvPicPr>
        <p:blipFill>
          <a:blip r:embed="rId22">
            <a:extLst>
              <a:ext uri="{96DAC541-7B7A-43D3-8B79-37D633B846F1}">
                <asvg:svgBlip xmlns:asvg="http://schemas.microsoft.com/office/drawing/2016/SVG/main" xmlns="" r:embed="rId23"/>
              </a:ext>
            </a:extLst>
          </a:blip>
          <a:stretch>
            <a:fillRect/>
          </a:stretch>
        </p:blipFill>
        <p:spPr>
          <a:xfrm>
            <a:off x="10861682" y="1960313"/>
            <a:ext cx="527980" cy="527980"/>
          </a:xfrm>
          <a:prstGeom prst="rect">
            <a:avLst/>
          </a:prstGeom>
        </p:spPr>
      </p:pic>
      <p:pic>
        <p:nvPicPr>
          <p:cNvPr id="34" name="그래픽 33">
            <a:extLst>
              <a:ext uri="{FF2B5EF4-FFF2-40B4-BE49-F238E27FC236}">
                <a16:creationId xmlns:a16="http://schemas.microsoft.com/office/drawing/2014/main" id="{D66EAE15-3B9D-4785-A5D0-186F71165E01}"/>
              </a:ext>
            </a:extLst>
          </p:cNvPr>
          <p:cNvPicPr>
            <a:picLocks noChangeAspect="1"/>
          </p:cNvPicPr>
          <p:nvPr userDrawn="1"/>
        </p:nvPicPr>
        <p:blipFill>
          <a:blip r:embed="rId24">
            <a:extLst>
              <a:ext uri="{96DAC541-7B7A-43D3-8B79-37D633B846F1}">
                <asvg:svgBlip xmlns:asvg="http://schemas.microsoft.com/office/drawing/2016/SVG/main" xmlns="" r:embed="rId25"/>
              </a:ext>
            </a:extLst>
          </a:blip>
          <a:stretch>
            <a:fillRect/>
          </a:stretch>
        </p:blipFill>
        <p:spPr>
          <a:xfrm>
            <a:off x="7146142" y="407653"/>
            <a:ext cx="509504" cy="509504"/>
          </a:xfrm>
          <a:prstGeom prst="rect">
            <a:avLst/>
          </a:prstGeom>
        </p:spPr>
      </p:pic>
      <p:sp>
        <p:nvSpPr>
          <p:cNvPr id="45" name="타원 44">
            <a:extLst>
              <a:ext uri="{FF2B5EF4-FFF2-40B4-BE49-F238E27FC236}">
                <a16:creationId xmlns:a16="http://schemas.microsoft.com/office/drawing/2014/main" id="{738EDEFF-FA7A-4432-B0FF-57D555303F18}"/>
              </a:ext>
            </a:extLst>
          </p:cNvPr>
          <p:cNvSpPr>
            <a:spLocks noChangeAspect="1"/>
          </p:cNvSpPr>
          <p:nvPr userDrawn="1"/>
        </p:nvSpPr>
        <p:spPr>
          <a:xfrm>
            <a:off x="6898931" y="1495698"/>
            <a:ext cx="3866604" cy="3866604"/>
          </a:xfrm>
          <a:prstGeom prst="ellipse">
            <a:avLst/>
          </a:prstGeom>
          <a:solidFill>
            <a:schemeClr val="bg1"/>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0A98EC"/>
              </a:solidFill>
              <a:latin typeface="+mj-lt"/>
            </a:endParaRPr>
          </a:p>
        </p:txBody>
      </p:sp>
      <p:pic>
        <p:nvPicPr>
          <p:cNvPr id="35" name="그래픽 34">
            <a:extLst>
              <a:ext uri="{FF2B5EF4-FFF2-40B4-BE49-F238E27FC236}">
                <a16:creationId xmlns:a16="http://schemas.microsoft.com/office/drawing/2014/main" id="{C624B147-D442-48BA-B85F-5107693764AA}"/>
              </a:ext>
            </a:extLst>
          </p:cNvPr>
          <p:cNvPicPr>
            <a:picLocks noChangeAspect="1"/>
          </p:cNvPicPr>
          <p:nvPr userDrawn="1"/>
        </p:nvPicPr>
        <p:blipFill>
          <a:blip r:embed="rId26">
            <a:extLst>
              <a:ext uri="{96DAC541-7B7A-43D3-8B79-37D633B846F1}">
                <asvg:svgBlip xmlns:asvg="http://schemas.microsoft.com/office/drawing/2016/SVG/main" xmlns="" r:embed="rId27"/>
              </a:ext>
            </a:extLst>
          </a:blip>
          <a:stretch>
            <a:fillRect/>
          </a:stretch>
        </p:blipFill>
        <p:spPr>
          <a:xfrm>
            <a:off x="9703107" y="4745723"/>
            <a:ext cx="742398" cy="742398"/>
          </a:xfrm>
          <a:prstGeom prst="rect">
            <a:avLst/>
          </a:prstGeom>
        </p:spPr>
      </p:pic>
      <p:sp>
        <p:nvSpPr>
          <p:cNvPr id="46" name="그림 개체 틀 2">
            <a:extLst>
              <a:ext uri="{FF2B5EF4-FFF2-40B4-BE49-F238E27FC236}">
                <a16:creationId xmlns:a16="http://schemas.microsoft.com/office/drawing/2014/main" id="{EC584A02-D490-4E75-9155-CCD54EBFAFE6}"/>
              </a:ext>
            </a:extLst>
          </p:cNvPr>
          <p:cNvSpPr>
            <a:spLocks noGrp="1"/>
          </p:cNvSpPr>
          <p:nvPr userDrawn="1">
            <p:ph type="pic" sz="quarter" idx="19" hasCustomPrompt="1"/>
          </p:nvPr>
        </p:nvSpPr>
        <p:spPr>
          <a:xfrm>
            <a:off x="7049003" y="1644751"/>
            <a:ext cx="3566460" cy="3568498"/>
          </a:xfrm>
          <a:prstGeom prst="ellipse">
            <a:avLst/>
          </a:prstGeom>
          <a:pattFill prst="pct10">
            <a:fgClr>
              <a:schemeClr val="bg1">
                <a:lumMod val="75000"/>
              </a:schemeClr>
            </a:fgClr>
            <a:bgClr>
              <a:schemeClr val="bg1">
                <a:lumMod val="95000"/>
              </a:schemeClr>
            </a:bgClr>
          </a:pattFill>
        </p:spPr>
        <p:txBody>
          <a:bodyPr lIns="0" tIns="1044000" rIns="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36" name="그래픽 35">
            <a:extLst>
              <a:ext uri="{FF2B5EF4-FFF2-40B4-BE49-F238E27FC236}">
                <a16:creationId xmlns:a16="http://schemas.microsoft.com/office/drawing/2014/main" id="{CC03882E-E4FE-43CB-8246-D85E44E8C706}"/>
              </a:ext>
            </a:extLst>
          </p:cNvPr>
          <p:cNvPicPr>
            <a:picLocks noChangeAspect="1"/>
          </p:cNvPicPr>
          <p:nvPr userDrawn="1"/>
        </p:nvPicPr>
        <p:blipFill>
          <a:blip r:embed="rId28">
            <a:extLst>
              <a:ext uri="{96DAC541-7B7A-43D3-8B79-37D633B846F1}">
                <asvg:svgBlip xmlns:asvg="http://schemas.microsoft.com/office/drawing/2016/SVG/main" xmlns="" r:embed="rId29"/>
              </a:ext>
            </a:extLst>
          </a:blip>
          <a:stretch>
            <a:fillRect/>
          </a:stretch>
        </p:blipFill>
        <p:spPr>
          <a:xfrm>
            <a:off x="5875090" y="4299406"/>
            <a:ext cx="527980" cy="527980"/>
          </a:xfrm>
          <a:prstGeom prst="rect">
            <a:avLst/>
          </a:prstGeom>
        </p:spPr>
      </p:pic>
    </p:spTree>
    <p:extLst>
      <p:ext uri="{BB962C8B-B14F-4D97-AF65-F5344CB8AC3E}">
        <p14:creationId xmlns:p14="http://schemas.microsoft.com/office/powerpoint/2010/main" val="2549487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19" name="그래픽 18">
            <a:extLst>
              <a:ext uri="{FF2B5EF4-FFF2-40B4-BE49-F238E27FC236}">
                <a16:creationId xmlns:a16="http://schemas.microsoft.com/office/drawing/2014/main" id="{6AC1CE29-A8B5-4A08-AB46-5DA800496024}"/>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270877" y="5645697"/>
            <a:ext cx="1167190" cy="1167190"/>
          </a:xfrm>
          <a:prstGeom prst="rect">
            <a:avLst/>
          </a:prstGeom>
        </p:spPr>
      </p:pic>
      <p:pic>
        <p:nvPicPr>
          <p:cNvPr id="4" name="그래픽 3">
            <a:extLst>
              <a:ext uri="{FF2B5EF4-FFF2-40B4-BE49-F238E27FC236}">
                <a16:creationId xmlns:a16="http://schemas.microsoft.com/office/drawing/2014/main" id="{83BDACDD-5256-4FDD-9C0F-AD2D29861BFD}"/>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rot="10800000">
            <a:off x="8784402" y="0"/>
            <a:ext cx="3407598" cy="1388281"/>
          </a:xfrm>
          <a:prstGeom prst="rect">
            <a:avLst/>
          </a:prstGeom>
        </p:spPr>
      </p:pic>
      <p:pic>
        <p:nvPicPr>
          <p:cNvPr id="17" name="그래픽 16">
            <a:extLst>
              <a:ext uri="{FF2B5EF4-FFF2-40B4-BE49-F238E27FC236}">
                <a16:creationId xmlns:a16="http://schemas.microsoft.com/office/drawing/2014/main" id="{333C78A5-8470-4B29-9FA6-89C270FA9F4F}"/>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flipH="1">
            <a:off x="0" y="5258377"/>
            <a:ext cx="3134274" cy="1599623"/>
          </a:xfrm>
          <a:prstGeom prst="rect">
            <a:avLst/>
          </a:prstGeom>
        </p:spPr>
      </p:pic>
      <p:pic>
        <p:nvPicPr>
          <p:cNvPr id="18" name="그래픽 17">
            <a:extLst>
              <a:ext uri="{FF2B5EF4-FFF2-40B4-BE49-F238E27FC236}">
                <a16:creationId xmlns:a16="http://schemas.microsoft.com/office/drawing/2014/main" id="{CDAB31A7-E624-4916-994B-EED4316215DC}"/>
              </a:ext>
            </a:extLst>
          </p:cNvPr>
          <p:cNvPicPr>
            <a:picLocks noChangeAspect="1"/>
          </p:cNvPicPr>
          <p:nvPr userDrawn="1"/>
        </p:nvPicPr>
        <p:blipFill rotWithShape="1">
          <a:blip r:embed="rId8">
            <a:extLst>
              <a:ext uri="{96DAC541-7B7A-43D3-8B79-37D633B846F1}">
                <asvg:svgBlip xmlns:asvg="http://schemas.microsoft.com/office/drawing/2016/SVG/main" xmlns="" r:embed="rId9"/>
              </a:ext>
            </a:extLst>
          </a:blip>
          <a:srcRect t="50815"/>
          <a:stretch/>
        </p:blipFill>
        <p:spPr>
          <a:xfrm>
            <a:off x="9065172" y="5930899"/>
            <a:ext cx="2846057" cy="650955"/>
          </a:xfrm>
          <a:prstGeom prst="rect">
            <a:avLst/>
          </a:prstGeom>
        </p:spPr>
      </p:pic>
      <p:pic>
        <p:nvPicPr>
          <p:cNvPr id="24" name="그래픽 23">
            <a:extLst>
              <a:ext uri="{FF2B5EF4-FFF2-40B4-BE49-F238E27FC236}">
                <a16:creationId xmlns:a16="http://schemas.microsoft.com/office/drawing/2014/main" id="{93E322A1-18FF-4CBA-972D-EC0A45207260}"/>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9728587" y="779684"/>
            <a:ext cx="390873" cy="390873"/>
          </a:xfrm>
          <a:prstGeom prst="rect">
            <a:avLst/>
          </a:prstGeom>
        </p:spPr>
      </p:pic>
      <p:pic>
        <p:nvPicPr>
          <p:cNvPr id="25" name="그래픽 24">
            <a:extLst>
              <a:ext uri="{FF2B5EF4-FFF2-40B4-BE49-F238E27FC236}">
                <a16:creationId xmlns:a16="http://schemas.microsoft.com/office/drawing/2014/main" id="{3FBEC275-81A7-412A-8A34-DB606F33C4E2}"/>
              </a:ext>
            </a:extLst>
          </p:cNvPr>
          <p:cNvPicPr>
            <a:picLocks noChangeAspect="1"/>
          </p:cNvPicPr>
          <p:nvPr userDrawn="1"/>
        </p:nvPicPr>
        <p:blipFill>
          <a:blip r:embed="rId12">
            <a:extLst>
              <a:ext uri="{96DAC541-7B7A-43D3-8B79-37D633B846F1}">
                <asvg:svgBlip xmlns:asvg="http://schemas.microsoft.com/office/drawing/2016/SVG/main" xmlns="" r:embed="rId13"/>
              </a:ext>
            </a:extLst>
          </a:blip>
          <a:stretch>
            <a:fillRect/>
          </a:stretch>
        </p:blipFill>
        <p:spPr>
          <a:xfrm>
            <a:off x="759870" y="5834574"/>
            <a:ext cx="447228" cy="447228"/>
          </a:xfrm>
          <a:prstGeom prst="rect">
            <a:avLst/>
          </a:prstGeom>
        </p:spPr>
      </p:pic>
    </p:spTree>
    <p:extLst>
      <p:ext uri="{BB962C8B-B14F-4D97-AF65-F5344CB8AC3E}">
        <p14:creationId xmlns:p14="http://schemas.microsoft.com/office/powerpoint/2010/main" val="24798571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9" name="그래픽 18">
            <a:extLst>
              <a:ext uri="{FF2B5EF4-FFF2-40B4-BE49-F238E27FC236}">
                <a16:creationId xmlns:a16="http://schemas.microsoft.com/office/drawing/2014/main" id="{AFCDDAC6-76A4-46A3-AC92-7E2F9F30C13C}"/>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759870" y="5254541"/>
            <a:ext cx="1167190" cy="1167190"/>
          </a:xfrm>
          <a:prstGeom prst="rect">
            <a:avLst/>
          </a:prstGeom>
        </p:spPr>
      </p:pic>
      <p:pic>
        <p:nvPicPr>
          <p:cNvPr id="5" name="그래픽 4">
            <a:extLst>
              <a:ext uri="{FF2B5EF4-FFF2-40B4-BE49-F238E27FC236}">
                <a16:creationId xmlns:a16="http://schemas.microsoft.com/office/drawing/2014/main" id="{AFD48F27-D753-47DA-A5D6-0E2BDCAA4D04}"/>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t="25393" r="6164"/>
          <a:stretch/>
        </p:blipFill>
        <p:spPr>
          <a:xfrm>
            <a:off x="10196298" y="0"/>
            <a:ext cx="1995702" cy="1379210"/>
          </a:xfrm>
          <a:prstGeom prst="rect">
            <a:avLst/>
          </a:prstGeom>
        </p:spPr>
      </p:pic>
      <p:pic>
        <p:nvPicPr>
          <p:cNvPr id="17" name="그래픽 16">
            <a:extLst>
              <a:ext uri="{FF2B5EF4-FFF2-40B4-BE49-F238E27FC236}">
                <a16:creationId xmlns:a16="http://schemas.microsoft.com/office/drawing/2014/main" id="{2DD1CC29-9C0E-40DD-BE91-306F761CC2F5}"/>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flipH="1">
            <a:off x="0" y="4550229"/>
            <a:ext cx="2744690" cy="2307771"/>
          </a:xfrm>
          <a:prstGeom prst="rect">
            <a:avLst/>
          </a:prstGeom>
        </p:spPr>
      </p:pic>
      <p:pic>
        <p:nvPicPr>
          <p:cNvPr id="20" name="그래픽 19">
            <a:extLst>
              <a:ext uri="{FF2B5EF4-FFF2-40B4-BE49-F238E27FC236}">
                <a16:creationId xmlns:a16="http://schemas.microsoft.com/office/drawing/2014/main" id="{2C71624A-024F-40ED-9CD2-75D406011FA7}"/>
              </a:ext>
            </a:extLst>
          </p:cNvPr>
          <p:cNvPicPr>
            <a:picLocks noChangeAspect="1"/>
          </p:cNvPicPr>
          <p:nvPr userDrawn="1"/>
        </p:nvPicPr>
        <p:blipFill rotWithShape="1">
          <a:blip r:embed="rId8">
            <a:extLst>
              <a:ext uri="{96DAC541-7B7A-43D3-8B79-37D633B846F1}">
                <asvg:svgBlip xmlns:asvg="http://schemas.microsoft.com/office/drawing/2016/SVG/main" xmlns="" r:embed="rId9"/>
              </a:ext>
            </a:extLst>
          </a:blip>
          <a:srcRect t="50220"/>
          <a:stretch/>
        </p:blipFill>
        <p:spPr>
          <a:xfrm>
            <a:off x="289970" y="230965"/>
            <a:ext cx="1896244" cy="458640"/>
          </a:xfrm>
          <a:prstGeom prst="rect">
            <a:avLst/>
          </a:prstGeom>
        </p:spPr>
      </p:pic>
      <p:pic>
        <p:nvPicPr>
          <p:cNvPr id="24" name="그래픽 23">
            <a:extLst>
              <a:ext uri="{FF2B5EF4-FFF2-40B4-BE49-F238E27FC236}">
                <a16:creationId xmlns:a16="http://schemas.microsoft.com/office/drawing/2014/main" id="{B0A5BD6C-9176-416B-AE67-85C82B916D40}"/>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11718338" y="1426281"/>
            <a:ext cx="390873" cy="390873"/>
          </a:xfrm>
          <a:prstGeom prst="rect">
            <a:avLst/>
          </a:prstGeom>
        </p:spPr>
      </p:pic>
      <p:pic>
        <p:nvPicPr>
          <p:cNvPr id="26" name="그래픽 25">
            <a:extLst>
              <a:ext uri="{FF2B5EF4-FFF2-40B4-BE49-F238E27FC236}">
                <a16:creationId xmlns:a16="http://schemas.microsoft.com/office/drawing/2014/main" id="{00876FED-82DA-4A52-BB8B-7E1E863D0872}"/>
              </a:ext>
            </a:extLst>
          </p:cNvPr>
          <p:cNvPicPr>
            <a:picLocks noChangeAspect="1"/>
          </p:cNvPicPr>
          <p:nvPr userDrawn="1"/>
        </p:nvPicPr>
        <p:blipFill>
          <a:blip r:embed="rId12">
            <a:extLst>
              <a:ext uri="{96DAC541-7B7A-43D3-8B79-37D633B846F1}">
                <asvg:svgBlip xmlns:asvg="http://schemas.microsoft.com/office/drawing/2016/SVG/main" xmlns="" r:embed="rId13"/>
              </a:ext>
            </a:extLst>
          </a:blip>
          <a:stretch>
            <a:fillRect/>
          </a:stretch>
        </p:blipFill>
        <p:spPr>
          <a:xfrm>
            <a:off x="2929891" y="6198117"/>
            <a:ext cx="447228" cy="447228"/>
          </a:xfrm>
          <a:prstGeom prst="rect">
            <a:avLst/>
          </a:prstGeom>
        </p:spPr>
      </p:pic>
      <p:pic>
        <p:nvPicPr>
          <p:cNvPr id="28" name="그래픽 27">
            <a:extLst>
              <a:ext uri="{FF2B5EF4-FFF2-40B4-BE49-F238E27FC236}">
                <a16:creationId xmlns:a16="http://schemas.microsoft.com/office/drawing/2014/main" id="{828399A9-376D-43C9-92E9-5320763604F9}"/>
              </a:ext>
            </a:extLst>
          </p:cNvPr>
          <p:cNvPicPr>
            <a:picLocks noChangeAspect="1"/>
          </p:cNvPicPr>
          <p:nvPr userDrawn="1"/>
        </p:nvPicPr>
        <p:blipFill rotWithShape="1">
          <a:blip r:embed="rId8">
            <a:extLst>
              <a:ext uri="{96DAC541-7B7A-43D3-8B79-37D633B846F1}">
                <asvg:svgBlip xmlns:asvg="http://schemas.microsoft.com/office/drawing/2016/SVG/main" xmlns="" r:embed="rId9"/>
              </a:ext>
            </a:extLst>
          </a:blip>
          <a:srcRect t="50220"/>
          <a:stretch/>
        </p:blipFill>
        <p:spPr>
          <a:xfrm>
            <a:off x="10005786" y="6168395"/>
            <a:ext cx="1896244" cy="458640"/>
          </a:xfrm>
          <a:prstGeom prst="rect">
            <a:avLst/>
          </a:prstGeom>
        </p:spPr>
      </p:pic>
    </p:spTree>
    <p:extLst>
      <p:ext uri="{BB962C8B-B14F-4D97-AF65-F5344CB8AC3E}">
        <p14:creationId xmlns:p14="http://schemas.microsoft.com/office/powerpoint/2010/main" val="10828568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18" name="그래픽 17">
            <a:extLst>
              <a:ext uri="{FF2B5EF4-FFF2-40B4-BE49-F238E27FC236}">
                <a16:creationId xmlns:a16="http://schemas.microsoft.com/office/drawing/2014/main" id="{EB62D3C1-C8B9-4DE0-BED0-BCFED1F8BEB2}"/>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226145" y="1373753"/>
            <a:ext cx="5552921" cy="4826676"/>
          </a:xfrm>
          <a:prstGeom prst="rect">
            <a:avLst/>
          </a:prstGeom>
        </p:spPr>
      </p:pic>
      <p:pic>
        <p:nvPicPr>
          <p:cNvPr id="20" name="그래픽 19">
            <a:extLst>
              <a:ext uri="{FF2B5EF4-FFF2-40B4-BE49-F238E27FC236}">
                <a16:creationId xmlns:a16="http://schemas.microsoft.com/office/drawing/2014/main" id="{3F21C110-A945-49B6-9B66-43A78A776016}"/>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6041020" y="777695"/>
            <a:ext cx="5452735" cy="5341544"/>
          </a:xfrm>
          <a:prstGeom prst="rect">
            <a:avLst/>
          </a:prstGeom>
        </p:spPr>
      </p:pic>
      <p:sp>
        <p:nvSpPr>
          <p:cNvPr id="4" name="타원 3">
            <a:extLst>
              <a:ext uri="{FF2B5EF4-FFF2-40B4-BE49-F238E27FC236}">
                <a16:creationId xmlns:a16="http://schemas.microsoft.com/office/drawing/2014/main" id="{58B5742C-DE00-46E0-BAF8-0D33B3E088F1}"/>
              </a:ext>
            </a:extLst>
          </p:cNvPr>
          <p:cNvSpPr>
            <a:spLocks noChangeAspect="1"/>
          </p:cNvSpPr>
          <p:nvPr userDrawn="1"/>
        </p:nvSpPr>
        <p:spPr>
          <a:xfrm>
            <a:off x="7022745" y="1468471"/>
            <a:ext cx="4291200" cy="4291200"/>
          </a:xfrm>
          <a:prstGeom prst="ellipse">
            <a:avLst/>
          </a:prstGeom>
          <a:solidFill>
            <a:schemeClr val="bg1"/>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0A98EC"/>
              </a:solidFill>
              <a:latin typeface="+mj-lt"/>
            </a:endParaRPr>
          </a:p>
        </p:txBody>
      </p:sp>
      <p:pic>
        <p:nvPicPr>
          <p:cNvPr id="17" name="그래픽 16">
            <a:extLst>
              <a:ext uri="{FF2B5EF4-FFF2-40B4-BE49-F238E27FC236}">
                <a16:creationId xmlns:a16="http://schemas.microsoft.com/office/drawing/2014/main" id="{D5CE671C-32C4-4CBB-8A54-9F4ED862B7D1}"/>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flipH="1">
            <a:off x="1041905" y="5386796"/>
            <a:ext cx="1167190" cy="1167190"/>
          </a:xfrm>
          <a:prstGeom prst="rect">
            <a:avLst/>
          </a:prstGeom>
        </p:spPr>
      </p:pic>
      <p:pic>
        <p:nvPicPr>
          <p:cNvPr id="12" name="그래픽 11">
            <a:extLst>
              <a:ext uri="{FF2B5EF4-FFF2-40B4-BE49-F238E27FC236}">
                <a16:creationId xmlns:a16="http://schemas.microsoft.com/office/drawing/2014/main" id="{50398E0E-2F8D-4409-9353-58AB23F0AE58}"/>
              </a:ext>
            </a:extLst>
          </p:cNvPr>
          <p:cNvPicPr>
            <a:picLocks noChangeAspect="1"/>
          </p:cNvPicPr>
          <p:nvPr userDrawn="1"/>
        </p:nvPicPr>
        <p:blipFill rotWithShape="1">
          <a:blip r:embed="rId8">
            <a:extLst>
              <a:ext uri="{96DAC541-7B7A-43D3-8B79-37D633B846F1}">
                <asvg:svgBlip xmlns:asvg="http://schemas.microsoft.com/office/drawing/2016/SVG/main" xmlns="" r:embed="rId9"/>
              </a:ext>
            </a:extLst>
          </a:blip>
          <a:srcRect t="46383"/>
          <a:stretch/>
        </p:blipFill>
        <p:spPr>
          <a:xfrm flipH="1">
            <a:off x="10349915" y="0"/>
            <a:ext cx="1842084" cy="876428"/>
          </a:xfrm>
          <a:prstGeom prst="rect">
            <a:avLst/>
          </a:prstGeom>
        </p:spPr>
      </p:pic>
      <p:pic>
        <p:nvPicPr>
          <p:cNvPr id="13" name="그래픽 12">
            <a:extLst>
              <a:ext uri="{FF2B5EF4-FFF2-40B4-BE49-F238E27FC236}">
                <a16:creationId xmlns:a16="http://schemas.microsoft.com/office/drawing/2014/main" id="{59D41C17-7E00-4997-96FB-3FFD486920AE}"/>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0" y="5386796"/>
            <a:ext cx="2830225" cy="1471204"/>
          </a:xfrm>
          <a:prstGeom prst="rect">
            <a:avLst/>
          </a:prstGeom>
        </p:spPr>
      </p:pic>
      <p:pic>
        <p:nvPicPr>
          <p:cNvPr id="14" name="그래픽 13">
            <a:extLst>
              <a:ext uri="{FF2B5EF4-FFF2-40B4-BE49-F238E27FC236}">
                <a16:creationId xmlns:a16="http://schemas.microsoft.com/office/drawing/2014/main" id="{C28DF033-031C-4308-9D89-B3C5913A0C58}"/>
              </a:ext>
            </a:extLst>
          </p:cNvPr>
          <p:cNvPicPr>
            <a:picLocks noChangeAspect="1"/>
          </p:cNvPicPr>
          <p:nvPr userDrawn="1"/>
        </p:nvPicPr>
        <p:blipFill rotWithShape="1">
          <a:blip r:embed="rId12">
            <a:extLst>
              <a:ext uri="{96DAC541-7B7A-43D3-8B79-37D633B846F1}">
                <asvg:svgBlip xmlns:asvg="http://schemas.microsoft.com/office/drawing/2016/SVG/main" xmlns="" r:embed="rId13"/>
              </a:ext>
            </a:extLst>
          </a:blip>
          <a:srcRect b="69053"/>
          <a:stretch/>
        </p:blipFill>
        <p:spPr>
          <a:xfrm flipH="1">
            <a:off x="6041020" y="173854"/>
            <a:ext cx="2846057" cy="409584"/>
          </a:xfrm>
          <a:prstGeom prst="rect">
            <a:avLst/>
          </a:prstGeom>
        </p:spPr>
      </p:pic>
      <p:pic>
        <p:nvPicPr>
          <p:cNvPr id="19" name="그래픽 18">
            <a:extLst>
              <a:ext uri="{FF2B5EF4-FFF2-40B4-BE49-F238E27FC236}">
                <a16:creationId xmlns:a16="http://schemas.microsoft.com/office/drawing/2014/main" id="{8EB0764A-6F80-4E0A-ACB5-662B46E0999B}"/>
              </a:ext>
            </a:extLst>
          </p:cNvPr>
          <p:cNvPicPr>
            <a:picLocks noChangeAspect="1"/>
          </p:cNvPicPr>
          <p:nvPr userDrawn="1"/>
        </p:nvPicPr>
        <p:blipFill>
          <a:blip r:embed="rId14">
            <a:extLst>
              <a:ext uri="{96DAC541-7B7A-43D3-8B79-37D633B846F1}">
                <asvg:svgBlip xmlns:asvg="http://schemas.microsoft.com/office/drawing/2016/SVG/main" xmlns="" r:embed="rId15"/>
              </a:ext>
            </a:extLst>
          </a:blip>
          <a:stretch>
            <a:fillRect/>
          </a:stretch>
        </p:blipFill>
        <p:spPr>
          <a:xfrm flipH="1">
            <a:off x="9366483" y="6326213"/>
            <a:ext cx="2555976" cy="259200"/>
          </a:xfrm>
          <a:prstGeom prst="rect">
            <a:avLst/>
          </a:prstGeom>
        </p:spPr>
      </p:pic>
      <p:pic>
        <p:nvPicPr>
          <p:cNvPr id="24" name="그래픽 23">
            <a:extLst>
              <a:ext uri="{FF2B5EF4-FFF2-40B4-BE49-F238E27FC236}">
                <a16:creationId xmlns:a16="http://schemas.microsoft.com/office/drawing/2014/main" id="{6D2BC64E-B8CB-4D22-B172-95DBEEAB1ADD}"/>
              </a:ext>
            </a:extLst>
          </p:cNvPr>
          <p:cNvPicPr>
            <a:picLocks noChangeAspect="1"/>
          </p:cNvPicPr>
          <p:nvPr userDrawn="1"/>
        </p:nvPicPr>
        <p:blipFill>
          <a:blip r:embed="rId16">
            <a:extLst>
              <a:ext uri="{96DAC541-7B7A-43D3-8B79-37D633B846F1}">
                <asvg:svgBlip xmlns:asvg="http://schemas.microsoft.com/office/drawing/2016/SVG/main" xmlns="" r:embed="rId17"/>
              </a:ext>
            </a:extLst>
          </a:blip>
          <a:stretch>
            <a:fillRect/>
          </a:stretch>
        </p:blipFill>
        <p:spPr>
          <a:xfrm flipH="1">
            <a:off x="11313945" y="1852399"/>
            <a:ext cx="474353" cy="474353"/>
          </a:xfrm>
          <a:prstGeom prst="rect">
            <a:avLst/>
          </a:prstGeom>
        </p:spPr>
      </p:pic>
      <p:pic>
        <p:nvPicPr>
          <p:cNvPr id="16" name="그래픽 15">
            <a:extLst>
              <a:ext uri="{FF2B5EF4-FFF2-40B4-BE49-F238E27FC236}">
                <a16:creationId xmlns:a16="http://schemas.microsoft.com/office/drawing/2014/main" id="{2DFCD900-FB72-4A81-8D86-044636E0B08D}"/>
              </a:ext>
            </a:extLst>
          </p:cNvPr>
          <p:cNvPicPr>
            <a:picLocks noChangeAspect="1"/>
          </p:cNvPicPr>
          <p:nvPr userDrawn="1"/>
        </p:nvPicPr>
        <p:blipFill>
          <a:blip r:embed="rId16">
            <a:extLst>
              <a:ext uri="{96DAC541-7B7A-43D3-8B79-37D633B846F1}">
                <asvg:svgBlip xmlns:asvg="http://schemas.microsoft.com/office/drawing/2016/SVG/main" xmlns="" r:embed="rId17"/>
              </a:ext>
            </a:extLst>
          </a:blip>
          <a:stretch>
            <a:fillRect/>
          </a:stretch>
        </p:blipFill>
        <p:spPr>
          <a:xfrm flipH="1">
            <a:off x="1222777" y="5377204"/>
            <a:ext cx="823225" cy="823225"/>
          </a:xfrm>
          <a:prstGeom prst="rect">
            <a:avLst/>
          </a:prstGeom>
        </p:spPr>
      </p:pic>
      <p:pic>
        <p:nvPicPr>
          <p:cNvPr id="21" name="그래픽 20">
            <a:extLst>
              <a:ext uri="{FF2B5EF4-FFF2-40B4-BE49-F238E27FC236}">
                <a16:creationId xmlns:a16="http://schemas.microsoft.com/office/drawing/2014/main" id="{FBFC02D1-A049-4F84-B17A-F58272B08661}"/>
              </a:ext>
            </a:extLst>
          </p:cNvPr>
          <p:cNvPicPr>
            <a:picLocks noChangeAspect="1"/>
          </p:cNvPicPr>
          <p:nvPr userDrawn="1"/>
        </p:nvPicPr>
        <p:blipFill>
          <a:blip r:embed="rId18">
            <a:extLst>
              <a:ext uri="{96DAC541-7B7A-43D3-8B79-37D633B846F1}">
                <asvg:svgBlip xmlns:asvg="http://schemas.microsoft.com/office/drawing/2016/SVG/main" xmlns="" r:embed="rId19"/>
              </a:ext>
            </a:extLst>
          </a:blip>
          <a:stretch>
            <a:fillRect/>
          </a:stretch>
        </p:blipFill>
        <p:spPr>
          <a:xfrm>
            <a:off x="10414000" y="4508740"/>
            <a:ext cx="1169660" cy="1169660"/>
          </a:xfrm>
          <a:prstGeom prst="rect">
            <a:avLst/>
          </a:prstGeom>
        </p:spPr>
      </p:pic>
      <p:sp>
        <p:nvSpPr>
          <p:cNvPr id="15" name="그림 개체 틀 2">
            <a:extLst>
              <a:ext uri="{FF2B5EF4-FFF2-40B4-BE49-F238E27FC236}">
                <a16:creationId xmlns:a16="http://schemas.microsoft.com/office/drawing/2014/main" id="{FBD08998-810C-4AAE-8D1B-73FBD7D973F9}"/>
              </a:ext>
            </a:extLst>
          </p:cNvPr>
          <p:cNvSpPr>
            <a:spLocks noGrp="1"/>
          </p:cNvSpPr>
          <p:nvPr>
            <p:ph type="pic" sz="quarter" idx="19" hasCustomPrompt="1"/>
          </p:nvPr>
        </p:nvSpPr>
        <p:spPr>
          <a:xfrm>
            <a:off x="7187643" y="1632415"/>
            <a:ext cx="3962452" cy="3964714"/>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4089825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B31CCDD4-5B8E-4AC0-82B6-9FC50EAE46F7}"/>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flipH="1">
            <a:off x="10095848" y="2437672"/>
            <a:ext cx="1777982" cy="1777982"/>
          </a:xfrm>
          <a:prstGeom prst="rect">
            <a:avLst/>
          </a:prstGeom>
        </p:spPr>
      </p:pic>
      <p:pic>
        <p:nvPicPr>
          <p:cNvPr id="4" name="그래픽 3">
            <a:extLst>
              <a:ext uri="{FF2B5EF4-FFF2-40B4-BE49-F238E27FC236}">
                <a16:creationId xmlns:a16="http://schemas.microsoft.com/office/drawing/2014/main" id="{4CFC7514-FF66-438E-9330-5CDC9D933457}"/>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flipH="1">
            <a:off x="9332686" y="0"/>
            <a:ext cx="2859314" cy="1876021"/>
          </a:xfrm>
          <a:prstGeom prst="rect">
            <a:avLst/>
          </a:prstGeom>
        </p:spPr>
      </p:pic>
      <p:pic>
        <p:nvPicPr>
          <p:cNvPr id="5" name="그래픽 4">
            <a:extLst>
              <a:ext uri="{FF2B5EF4-FFF2-40B4-BE49-F238E27FC236}">
                <a16:creationId xmlns:a16="http://schemas.microsoft.com/office/drawing/2014/main" id="{E23895DC-306C-4AAB-9DBC-CD73463ED440}"/>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flipH="1">
            <a:off x="1" y="4550229"/>
            <a:ext cx="2744690" cy="2307771"/>
          </a:xfrm>
          <a:prstGeom prst="rect">
            <a:avLst/>
          </a:prstGeom>
        </p:spPr>
      </p:pic>
      <p:pic>
        <p:nvPicPr>
          <p:cNvPr id="19" name="그래픽 18">
            <a:extLst>
              <a:ext uri="{FF2B5EF4-FFF2-40B4-BE49-F238E27FC236}">
                <a16:creationId xmlns:a16="http://schemas.microsoft.com/office/drawing/2014/main" id="{3AB7A73F-A2ED-43AD-98BE-6288591F720B}"/>
              </a:ext>
            </a:extLst>
          </p:cNvPr>
          <p:cNvPicPr>
            <a:picLocks noChangeAspect="1"/>
          </p:cNvPicPr>
          <p:nvPr userDrawn="1"/>
        </p:nvPicPr>
        <p:blipFill>
          <a:blip r:embed="rId8">
            <a:extLst>
              <a:ext uri="{96DAC541-7B7A-43D3-8B79-37D633B846F1}">
                <asvg:svgBlip xmlns:asvg="http://schemas.microsoft.com/office/drawing/2016/SVG/main" xmlns="" r:embed="rId9"/>
              </a:ext>
            </a:extLst>
          </a:blip>
          <a:stretch>
            <a:fillRect/>
          </a:stretch>
        </p:blipFill>
        <p:spPr>
          <a:xfrm flipH="1">
            <a:off x="318170" y="5704114"/>
            <a:ext cx="1896244" cy="921333"/>
          </a:xfrm>
          <a:prstGeom prst="rect">
            <a:avLst/>
          </a:prstGeom>
        </p:spPr>
      </p:pic>
      <p:pic>
        <p:nvPicPr>
          <p:cNvPr id="22" name="그래픽 21">
            <a:extLst>
              <a:ext uri="{FF2B5EF4-FFF2-40B4-BE49-F238E27FC236}">
                <a16:creationId xmlns:a16="http://schemas.microsoft.com/office/drawing/2014/main" id="{50A227BB-D9D0-4648-8E2F-4B75A72F1077}"/>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flipH="1">
            <a:off x="318170" y="3898201"/>
            <a:ext cx="422999" cy="422999"/>
          </a:xfrm>
          <a:prstGeom prst="rect">
            <a:avLst/>
          </a:prstGeom>
        </p:spPr>
      </p:pic>
      <p:pic>
        <p:nvPicPr>
          <p:cNvPr id="23" name="그래픽 22">
            <a:extLst>
              <a:ext uri="{FF2B5EF4-FFF2-40B4-BE49-F238E27FC236}">
                <a16:creationId xmlns:a16="http://schemas.microsoft.com/office/drawing/2014/main" id="{58A1E7E9-57A2-4D2D-9C57-711C60F76343}"/>
              </a:ext>
            </a:extLst>
          </p:cNvPr>
          <p:cNvPicPr>
            <a:picLocks noChangeAspect="1"/>
          </p:cNvPicPr>
          <p:nvPr userDrawn="1"/>
        </p:nvPicPr>
        <p:blipFill>
          <a:blip r:embed="rId12">
            <a:extLst>
              <a:ext uri="{96DAC541-7B7A-43D3-8B79-37D633B846F1}">
                <asvg:svgBlip xmlns:asvg="http://schemas.microsoft.com/office/drawing/2016/SVG/main" xmlns="" r:embed="rId13"/>
              </a:ext>
            </a:extLst>
          </a:blip>
          <a:stretch>
            <a:fillRect/>
          </a:stretch>
        </p:blipFill>
        <p:spPr>
          <a:xfrm flipH="1">
            <a:off x="10631717" y="561651"/>
            <a:ext cx="390873" cy="390873"/>
          </a:xfrm>
          <a:prstGeom prst="rect">
            <a:avLst/>
          </a:prstGeom>
        </p:spPr>
      </p:pic>
      <p:sp>
        <p:nvSpPr>
          <p:cNvPr id="10" name="그림 개체 틀 2">
            <a:extLst>
              <a:ext uri="{FF2B5EF4-FFF2-40B4-BE49-F238E27FC236}">
                <a16:creationId xmlns:a16="http://schemas.microsoft.com/office/drawing/2014/main" id="{A618AEEA-EB7F-4FE8-9C26-B163E5F26484}"/>
              </a:ext>
            </a:extLst>
          </p:cNvPr>
          <p:cNvSpPr>
            <a:spLocks noGrp="1"/>
          </p:cNvSpPr>
          <p:nvPr>
            <p:ph type="pic" sz="quarter" idx="15" hasCustomPrompt="1"/>
          </p:nvPr>
        </p:nvSpPr>
        <p:spPr>
          <a:xfrm>
            <a:off x="8573406" y="966596"/>
            <a:ext cx="2630555" cy="263205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2" name="그래픽 11">
            <a:extLst>
              <a:ext uri="{FF2B5EF4-FFF2-40B4-BE49-F238E27FC236}">
                <a16:creationId xmlns:a16="http://schemas.microsoft.com/office/drawing/2014/main" id="{53363FF2-00F5-4C01-8E46-FD9AD2B17C69}"/>
              </a:ext>
            </a:extLst>
          </p:cNvPr>
          <p:cNvPicPr>
            <a:picLocks noChangeAspect="1"/>
          </p:cNvPicPr>
          <p:nvPr userDrawn="1"/>
        </p:nvPicPr>
        <p:blipFill rotWithShape="1">
          <a:blip r:embed="rId14">
            <a:extLst>
              <a:ext uri="{96DAC541-7B7A-43D3-8B79-37D633B846F1}">
                <asvg:svgBlip xmlns:asvg="http://schemas.microsoft.com/office/drawing/2016/SVG/main" xmlns="" r:embed="rId15"/>
              </a:ext>
            </a:extLst>
          </a:blip>
          <a:srcRect b="79337"/>
          <a:stretch/>
        </p:blipFill>
        <p:spPr>
          <a:xfrm>
            <a:off x="5472914" y="6164781"/>
            <a:ext cx="3859772" cy="693220"/>
          </a:xfrm>
          <a:prstGeom prst="rect">
            <a:avLst/>
          </a:prstGeom>
        </p:spPr>
      </p:pic>
      <p:pic>
        <p:nvPicPr>
          <p:cNvPr id="13" name="그래픽 12">
            <a:extLst>
              <a:ext uri="{FF2B5EF4-FFF2-40B4-BE49-F238E27FC236}">
                <a16:creationId xmlns:a16="http://schemas.microsoft.com/office/drawing/2014/main" id="{EA7FE600-C4EA-46A7-B553-8D8CEBE8F8CF}"/>
              </a:ext>
            </a:extLst>
          </p:cNvPr>
          <p:cNvPicPr>
            <a:picLocks noChangeAspect="1"/>
          </p:cNvPicPr>
          <p:nvPr userDrawn="1"/>
        </p:nvPicPr>
        <p:blipFill>
          <a:blip r:embed="rId16">
            <a:extLst>
              <a:ext uri="{96DAC541-7B7A-43D3-8B79-37D633B846F1}">
                <asvg:svgBlip xmlns:asvg="http://schemas.microsoft.com/office/drawing/2016/SVG/main" xmlns="" r:embed="rId17"/>
              </a:ext>
            </a:extLst>
          </a:blip>
          <a:stretch>
            <a:fillRect/>
          </a:stretch>
        </p:blipFill>
        <p:spPr>
          <a:xfrm flipH="1">
            <a:off x="6067568" y="5135633"/>
            <a:ext cx="823225" cy="823225"/>
          </a:xfrm>
          <a:prstGeom prst="rect">
            <a:avLst/>
          </a:prstGeom>
        </p:spPr>
      </p:pic>
      <p:sp>
        <p:nvSpPr>
          <p:cNvPr id="11" name="그림 개체 틀 2">
            <a:extLst>
              <a:ext uri="{FF2B5EF4-FFF2-40B4-BE49-F238E27FC236}">
                <a16:creationId xmlns:a16="http://schemas.microsoft.com/office/drawing/2014/main" id="{7D9B6205-903B-4DBE-ACB4-0CBAAFD8F5AD}"/>
              </a:ext>
            </a:extLst>
          </p:cNvPr>
          <p:cNvSpPr>
            <a:spLocks noGrp="1"/>
          </p:cNvSpPr>
          <p:nvPr>
            <p:ph type="pic" sz="quarter" idx="16" hasCustomPrompt="1"/>
          </p:nvPr>
        </p:nvSpPr>
        <p:spPr>
          <a:xfrm>
            <a:off x="6325100" y="3265296"/>
            <a:ext cx="2630555" cy="263205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0622081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C04B34B6-EAF8-45A2-AE12-2C340A0525E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flipH="1" flipV="1">
            <a:off x="0" y="0"/>
            <a:ext cx="3647445" cy="1861527"/>
          </a:xfrm>
          <a:prstGeom prst="rect">
            <a:avLst/>
          </a:prstGeom>
        </p:spPr>
      </p:pic>
      <p:pic>
        <p:nvPicPr>
          <p:cNvPr id="5" name="그래픽 4">
            <a:extLst>
              <a:ext uri="{FF2B5EF4-FFF2-40B4-BE49-F238E27FC236}">
                <a16:creationId xmlns:a16="http://schemas.microsoft.com/office/drawing/2014/main" id="{7141B561-704A-4949-ADEA-0C7AA496BAD1}"/>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flipH="1">
            <a:off x="8606971" y="4806312"/>
            <a:ext cx="3585029" cy="2051688"/>
          </a:xfrm>
          <a:prstGeom prst="rect">
            <a:avLst/>
          </a:prstGeom>
        </p:spPr>
      </p:pic>
      <p:pic>
        <p:nvPicPr>
          <p:cNvPr id="17" name="그래픽 16">
            <a:extLst>
              <a:ext uri="{FF2B5EF4-FFF2-40B4-BE49-F238E27FC236}">
                <a16:creationId xmlns:a16="http://schemas.microsoft.com/office/drawing/2014/main" id="{EDE498AB-7E4C-49A4-8527-C5E115F897BD}"/>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flipH="1">
            <a:off x="337927" y="5170417"/>
            <a:ext cx="2846057" cy="1323478"/>
          </a:xfrm>
          <a:prstGeom prst="rect">
            <a:avLst/>
          </a:prstGeom>
        </p:spPr>
      </p:pic>
      <p:pic>
        <p:nvPicPr>
          <p:cNvPr id="19" name="그래픽 18">
            <a:extLst>
              <a:ext uri="{FF2B5EF4-FFF2-40B4-BE49-F238E27FC236}">
                <a16:creationId xmlns:a16="http://schemas.microsoft.com/office/drawing/2014/main" id="{57003578-4B47-4794-A614-BDF29A205662}"/>
              </a:ext>
            </a:extLst>
          </p:cNvPr>
          <p:cNvPicPr>
            <a:picLocks noChangeAspect="1"/>
          </p:cNvPicPr>
          <p:nvPr userDrawn="1"/>
        </p:nvPicPr>
        <p:blipFill rotWithShape="1">
          <a:blip r:embed="rId8">
            <a:extLst>
              <a:ext uri="{96DAC541-7B7A-43D3-8B79-37D633B846F1}">
                <asvg:svgBlip xmlns:asvg="http://schemas.microsoft.com/office/drawing/2016/SVG/main" xmlns="" r:embed="rId9"/>
              </a:ext>
            </a:extLst>
          </a:blip>
          <a:srcRect t="68395"/>
          <a:stretch/>
        </p:blipFill>
        <p:spPr>
          <a:xfrm rot="16200000" flipH="1">
            <a:off x="10779905" y="1175751"/>
            <a:ext cx="1896244" cy="291188"/>
          </a:xfrm>
          <a:prstGeom prst="rect">
            <a:avLst/>
          </a:prstGeom>
        </p:spPr>
      </p:pic>
      <p:pic>
        <p:nvPicPr>
          <p:cNvPr id="23" name="그래픽 22">
            <a:extLst>
              <a:ext uri="{FF2B5EF4-FFF2-40B4-BE49-F238E27FC236}">
                <a16:creationId xmlns:a16="http://schemas.microsoft.com/office/drawing/2014/main" id="{DECA4943-8260-4ECB-9E22-F7398E924C6A}"/>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flipH="1">
            <a:off x="1041905" y="632691"/>
            <a:ext cx="390873" cy="390873"/>
          </a:xfrm>
          <a:prstGeom prst="rect">
            <a:avLst/>
          </a:prstGeom>
        </p:spPr>
      </p:pic>
      <p:pic>
        <p:nvPicPr>
          <p:cNvPr id="24" name="그래픽 23">
            <a:extLst>
              <a:ext uri="{FF2B5EF4-FFF2-40B4-BE49-F238E27FC236}">
                <a16:creationId xmlns:a16="http://schemas.microsoft.com/office/drawing/2014/main" id="{969CDFD6-C834-422C-84EB-BA4F5C82D0EE}"/>
              </a:ext>
            </a:extLst>
          </p:cNvPr>
          <p:cNvPicPr>
            <a:picLocks noChangeAspect="1"/>
          </p:cNvPicPr>
          <p:nvPr userDrawn="1"/>
        </p:nvPicPr>
        <p:blipFill>
          <a:blip r:embed="rId12">
            <a:extLst>
              <a:ext uri="{96DAC541-7B7A-43D3-8B79-37D633B846F1}">
                <asvg:svgBlip xmlns:asvg="http://schemas.microsoft.com/office/drawing/2016/SVG/main" xmlns="" r:embed="rId13"/>
              </a:ext>
            </a:extLst>
          </a:blip>
          <a:stretch>
            <a:fillRect/>
          </a:stretch>
        </p:blipFill>
        <p:spPr>
          <a:xfrm flipH="1">
            <a:off x="9312272" y="5873672"/>
            <a:ext cx="447228" cy="447228"/>
          </a:xfrm>
          <a:prstGeom prst="rect">
            <a:avLst/>
          </a:prstGeom>
        </p:spPr>
      </p:pic>
      <p:sp>
        <p:nvSpPr>
          <p:cNvPr id="11" name="그림 개체 틀 4">
            <a:extLst>
              <a:ext uri="{FF2B5EF4-FFF2-40B4-BE49-F238E27FC236}">
                <a16:creationId xmlns:a16="http://schemas.microsoft.com/office/drawing/2014/main" id="{1EC11EB9-EE6D-4BE1-9B4B-FDD785B9F3A2}"/>
              </a:ext>
            </a:extLst>
          </p:cNvPr>
          <p:cNvSpPr>
            <a:spLocks noGrp="1"/>
          </p:cNvSpPr>
          <p:nvPr>
            <p:ph type="pic" sz="quarter" idx="15" hasCustomPrompt="1"/>
          </p:nvPr>
        </p:nvSpPr>
        <p:spPr>
          <a:xfrm>
            <a:off x="933450" y="1308100"/>
            <a:ext cx="3277832" cy="2198265"/>
          </a:xfrm>
          <a:prstGeom prst="roundRect">
            <a:avLst>
              <a:gd name="adj" fmla="val 8579"/>
            </a:avLst>
          </a:prstGeom>
          <a:pattFill prst="pct10">
            <a:fgClr>
              <a:schemeClr val="bg1">
                <a:lumMod val="75000"/>
              </a:schemeClr>
            </a:fgClr>
            <a:bgClr>
              <a:schemeClr val="bg1">
                <a:lumMod val="95000"/>
              </a:schemeClr>
            </a:bgClr>
          </a:pattFill>
        </p:spPr>
        <p:txBody>
          <a:bodyPr tIns="360000" anchor="t" anchorCtr="0"/>
          <a:lstStyle>
            <a:lvl1pPr marL="0" indent="0" algn="ctr">
              <a:buNone/>
              <a:defRPr sz="1400"/>
            </a:lvl1pPr>
          </a:lstStyle>
          <a:p>
            <a:r>
              <a:rPr lang="en-US" altLang="ko-KR" dirty="0"/>
              <a:t>Click icon to add picture</a:t>
            </a:r>
            <a:endParaRPr lang="ko-KR" altLang="en-US" dirty="0"/>
          </a:p>
        </p:txBody>
      </p:sp>
      <p:sp>
        <p:nvSpPr>
          <p:cNvPr id="12" name="그림 개체 틀 4">
            <a:extLst>
              <a:ext uri="{FF2B5EF4-FFF2-40B4-BE49-F238E27FC236}">
                <a16:creationId xmlns:a16="http://schemas.microsoft.com/office/drawing/2014/main" id="{5C0DE676-EF9F-415B-AF38-630763F0E3D3}"/>
              </a:ext>
            </a:extLst>
          </p:cNvPr>
          <p:cNvSpPr>
            <a:spLocks noGrp="1"/>
          </p:cNvSpPr>
          <p:nvPr>
            <p:ph type="pic" sz="quarter" idx="16" hasCustomPrompt="1"/>
          </p:nvPr>
        </p:nvSpPr>
        <p:spPr>
          <a:xfrm>
            <a:off x="4457085" y="1308100"/>
            <a:ext cx="3277832" cy="2198265"/>
          </a:xfrm>
          <a:prstGeom prst="roundRect">
            <a:avLst>
              <a:gd name="adj" fmla="val 8579"/>
            </a:avLst>
          </a:prstGeom>
          <a:pattFill prst="pct10">
            <a:fgClr>
              <a:schemeClr val="bg1">
                <a:lumMod val="75000"/>
              </a:schemeClr>
            </a:fgClr>
            <a:bgClr>
              <a:schemeClr val="bg1">
                <a:lumMod val="95000"/>
              </a:schemeClr>
            </a:bgClr>
          </a:pattFill>
        </p:spPr>
        <p:txBody>
          <a:bodyPr tIns="360000" anchor="t" anchorCtr="0"/>
          <a:lstStyle>
            <a:lvl1pPr marL="0" indent="0" algn="ctr">
              <a:buNone/>
              <a:defRPr sz="1400"/>
            </a:lvl1pPr>
          </a:lstStyle>
          <a:p>
            <a:r>
              <a:rPr lang="en-US" altLang="ko-KR" dirty="0"/>
              <a:t>Click icon to add picture</a:t>
            </a:r>
            <a:endParaRPr lang="ko-KR" altLang="en-US" dirty="0"/>
          </a:p>
        </p:txBody>
      </p:sp>
      <p:sp>
        <p:nvSpPr>
          <p:cNvPr id="13" name="그림 개체 틀 4">
            <a:extLst>
              <a:ext uri="{FF2B5EF4-FFF2-40B4-BE49-F238E27FC236}">
                <a16:creationId xmlns:a16="http://schemas.microsoft.com/office/drawing/2014/main" id="{DE728B9F-3222-4192-8582-FC20E98C83F3}"/>
              </a:ext>
            </a:extLst>
          </p:cNvPr>
          <p:cNvSpPr>
            <a:spLocks noGrp="1"/>
          </p:cNvSpPr>
          <p:nvPr>
            <p:ph type="pic" sz="quarter" idx="17" hasCustomPrompt="1"/>
          </p:nvPr>
        </p:nvSpPr>
        <p:spPr>
          <a:xfrm>
            <a:off x="7980718" y="1308100"/>
            <a:ext cx="3277832" cy="2198265"/>
          </a:xfrm>
          <a:prstGeom prst="roundRect">
            <a:avLst>
              <a:gd name="adj" fmla="val 8579"/>
            </a:avLst>
          </a:prstGeom>
          <a:pattFill prst="pct10">
            <a:fgClr>
              <a:schemeClr val="bg1">
                <a:lumMod val="75000"/>
              </a:schemeClr>
            </a:fgClr>
            <a:bgClr>
              <a:schemeClr val="bg1">
                <a:lumMod val="95000"/>
              </a:schemeClr>
            </a:bgClr>
          </a:pattFill>
        </p:spPr>
        <p:txBody>
          <a:bodyPr tIns="360000" anchor="t" anchorCtr="0"/>
          <a:lstStyle>
            <a:lvl1pPr marL="0" indent="0" algn="ctr">
              <a:buNone/>
              <a:defRPr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6131707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8" name="그래픽 17">
            <a:extLst>
              <a:ext uri="{FF2B5EF4-FFF2-40B4-BE49-F238E27FC236}">
                <a16:creationId xmlns:a16="http://schemas.microsoft.com/office/drawing/2014/main" id="{37E6BC2B-9F1C-4842-889B-5C4D191FB77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flipH="1">
            <a:off x="9470607" y="5341110"/>
            <a:ext cx="1167190" cy="1167190"/>
          </a:xfrm>
          <a:prstGeom prst="rect">
            <a:avLst/>
          </a:prstGeom>
        </p:spPr>
      </p:pic>
      <p:pic>
        <p:nvPicPr>
          <p:cNvPr id="5" name="그래픽 4">
            <a:extLst>
              <a:ext uri="{FF2B5EF4-FFF2-40B4-BE49-F238E27FC236}">
                <a16:creationId xmlns:a16="http://schemas.microsoft.com/office/drawing/2014/main" id="{79511FEC-5C60-4F39-94D3-03DEF5D01712}"/>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rot="10800000" flipH="1">
            <a:off x="1" y="1"/>
            <a:ext cx="2583543" cy="1389264"/>
          </a:xfrm>
          <a:prstGeom prst="rect">
            <a:avLst/>
          </a:prstGeom>
        </p:spPr>
      </p:pic>
      <p:pic>
        <p:nvPicPr>
          <p:cNvPr id="21" name="그래픽 20">
            <a:extLst>
              <a:ext uri="{FF2B5EF4-FFF2-40B4-BE49-F238E27FC236}">
                <a16:creationId xmlns:a16="http://schemas.microsoft.com/office/drawing/2014/main" id="{80E263EB-43F0-4370-9C33-DFE57E6A24F0}"/>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flipH="1">
            <a:off x="0" y="5115598"/>
            <a:ext cx="159657" cy="1742402"/>
          </a:xfrm>
          <a:prstGeom prst="rect">
            <a:avLst/>
          </a:prstGeom>
        </p:spPr>
      </p:pic>
      <p:pic>
        <p:nvPicPr>
          <p:cNvPr id="4" name="그래픽 3">
            <a:extLst>
              <a:ext uri="{FF2B5EF4-FFF2-40B4-BE49-F238E27FC236}">
                <a16:creationId xmlns:a16="http://schemas.microsoft.com/office/drawing/2014/main" id="{83BDACDD-5256-4FDD-9C0F-AD2D29861BFD}"/>
              </a:ext>
            </a:extLst>
          </p:cNvPr>
          <p:cNvPicPr>
            <a:picLocks noChangeAspect="1"/>
          </p:cNvPicPr>
          <p:nvPr userDrawn="1"/>
        </p:nvPicPr>
        <p:blipFill>
          <a:blip r:embed="rId8">
            <a:extLst>
              <a:ext uri="{96DAC541-7B7A-43D3-8B79-37D633B846F1}">
                <asvg:svgBlip xmlns:asvg="http://schemas.microsoft.com/office/drawing/2016/SVG/main" xmlns="" r:embed="rId9"/>
              </a:ext>
            </a:extLst>
          </a:blip>
          <a:stretch>
            <a:fillRect/>
          </a:stretch>
        </p:blipFill>
        <p:spPr>
          <a:xfrm flipH="1">
            <a:off x="8943463" y="5534522"/>
            <a:ext cx="3248537" cy="1323478"/>
          </a:xfrm>
          <a:prstGeom prst="rect">
            <a:avLst/>
          </a:prstGeom>
        </p:spPr>
      </p:pic>
      <p:pic>
        <p:nvPicPr>
          <p:cNvPr id="23" name="그래픽 22">
            <a:extLst>
              <a:ext uri="{FF2B5EF4-FFF2-40B4-BE49-F238E27FC236}">
                <a16:creationId xmlns:a16="http://schemas.microsoft.com/office/drawing/2014/main" id="{263D39B6-86F1-43C1-88F4-FA15760F854D}"/>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flipH="1">
            <a:off x="8576430" y="6350090"/>
            <a:ext cx="341217" cy="341217"/>
          </a:xfrm>
          <a:prstGeom prst="rect">
            <a:avLst/>
          </a:prstGeom>
        </p:spPr>
      </p:pic>
      <p:pic>
        <p:nvPicPr>
          <p:cNvPr id="24" name="그래픽 23">
            <a:extLst>
              <a:ext uri="{FF2B5EF4-FFF2-40B4-BE49-F238E27FC236}">
                <a16:creationId xmlns:a16="http://schemas.microsoft.com/office/drawing/2014/main" id="{C74A2EDA-0E44-4779-8553-C1F4903455CD}"/>
              </a:ext>
            </a:extLst>
          </p:cNvPr>
          <p:cNvPicPr>
            <a:picLocks noChangeAspect="1"/>
          </p:cNvPicPr>
          <p:nvPr userDrawn="1"/>
        </p:nvPicPr>
        <p:blipFill>
          <a:blip r:embed="rId12">
            <a:extLst>
              <a:ext uri="{96DAC541-7B7A-43D3-8B79-37D633B846F1}">
                <asvg:svgBlip xmlns:asvg="http://schemas.microsoft.com/office/drawing/2016/SVG/main" xmlns="" r:embed="rId13"/>
              </a:ext>
            </a:extLst>
          </a:blip>
          <a:stretch>
            <a:fillRect/>
          </a:stretch>
        </p:blipFill>
        <p:spPr>
          <a:xfrm flipH="1">
            <a:off x="859059" y="913009"/>
            <a:ext cx="447228" cy="447228"/>
          </a:xfrm>
          <a:prstGeom prst="rect">
            <a:avLst/>
          </a:prstGeom>
        </p:spPr>
      </p:pic>
      <p:pic>
        <p:nvPicPr>
          <p:cNvPr id="26" name="그래픽 25">
            <a:extLst>
              <a:ext uri="{FF2B5EF4-FFF2-40B4-BE49-F238E27FC236}">
                <a16:creationId xmlns:a16="http://schemas.microsoft.com/office/drawing/2014/main" id="{9220BB2C-6783-4FA7-BD17-0A8F12EFAC50}"/>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flipH="1">
            <a:off x="12032343" y="0"/>
            <a:ext cx="159657" cy="1742402"/>
          </a:xfrm>
          <a:prstGeom prst="rect">
            <a:avLst/>
          </a:prstGeom>
        </p:spPr>
      </p:pic>
      <p:sp>
        <p:nvSpPr>
          <p:cNvPr id="12" name="그림 개체 틀 2">
            <a:extLst>
              <a:ext uri="{FF2B5EF4-FFF2-40B4-BE49-F238E27FC236}">
                <a16:creationId xmlns:a16="http://schemas.microsoft.com/office/drawing/2014/main" id="{71AD9B1E-14C4-4B5F-BF01-DF4741C2C3DE}"/>
              </a:ext>
            </a:extLst>
          </p:cNvPr>
          <p:cNvSpPr>
            <a:spLocks noGrp="1"/>
          </p:cNvSpPr>
          <p:nvPr>
            <p:ph type="pic" sz="quarter" idx="15" hasCustomPrompt="1"/>
          </p:nvPr>
        </p:nvSpPr>
        <p:spPr>
          <a:xfrm>
            <a:off x="788306" y="2770986"/>
            <a:ext cx="2630555" cy="2632057"/>
          </a:xfrm>
          <a:prstGeom prst="rect">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3" name="그림 개체 틀 2">
            <a:extLst>
              <a:ext uri="{FF2B5EF4-FFF2-40B4-BE49-F238E27FC236}">
                <a16:creationId xmlns:a16="http://schemas.microsoft.com/office/drawing/2014/main" id="{DDD308C3-3828-41F6-8BC0-631A3345EEFC}"/>
              </a:ext>
            </a:extLst>
          </p:cNvPr>
          <p:cNvSpPr>
            <a:spLocks noGrp="1"/>
          </p:cNvSpPr>
          <p:nvPr>
            <p:ph type="pic" sz="quarter" idx="16" hasCustomPrompt="1"/>
          </p:nvPr>
        </p:nvSpPr>
        <p:spPr>
          <a:xfrm>
            <a:off x="3450931" y="1454969"/>
            <a:ext cx="2630555" cy="2632057"/>
          </a:xfrm>
          <a:prstGeom prst="rect">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4" name="그림 개체 틀 2">
            <a:extLst>
              <a:ext uri="{FF2B5EF4-FFF2-40B4-BE49-F238E27FC236}">
                <a16:creationId xmlns:a16="http://schemas.microsoft.com/office/drawing/2014/main" id="{C6968053-AB05-40B3-9718-A8ACCAD699C5}"/>
              </a:ext>
            </a:extLst>
          </p:cNvPr>
          <p:cNvSpPr>
            <a:spLocks noGrp="1"/>
          </p:cNvSpPr>
          <p:nvPr>
            <p:ph type="pic" sz="quarter" idx="18" hasCustomPrompt="1"/>
          </p:nvPr>
        </p:nvSpPr>
        <p:spPr>
          <a:xfrm>
            <a:off x="6113556" y="2770986"/>
            <a:ext cx="2630555" cy="2632057"/>
          </a:xfrm>
          <a:prstGeom prst="rect">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5" name="그림 개체 틀 2">
            <a:extLst>
              <a:ext uri="{FF2B5EF4-FFF2-40B4-BE49-F238E27FC236}">
                <a16:creationId xmlns:a16="http://schemas.microsoft.com/office/drawing/2014/main" id="{3A320232-B17B-45C7-8BDE-EAC126B759C0}"/>
              </a:ext>
            </a:extLst>
          </p:cNvPr>
          <p:cNvSpPr>
            <a:spLocks noGrp="1"/>
          </p:cNvSpPr>
          <p:nvPr>
            <p:ph type="pic" sz="quarter" idx="19" hasCustomPrompt="1"/>
          </p:nvPr>
        </p:nvSpPr>
        <p:spPr>
          <a:xfrm>
            <a:off x="8776181" y="1454969"/>
            <a:ext cx="2630555" cy="2632057"/>
          </a:xfrm>
          <a:prstGeom prst="rect">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6333188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5" name="그래픽 4">
            <a:extLst>
              <a:ext uri="{FF2B5EF4-FFF2-40B4-BE49-F238E27FC236}">
                <a16:creationId xmlns:a16="http://schemas.microsoft.com/office/drawing/2014/main" id="{AFD48F27-D753-47DA-A5D6-0E2BDCAA4D04}"/>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11154" b="50652"/>
          <a:stretch/>
        </p:blipFill>
        <p:spPr>
          <a:xfrm rot="10800000" flipH="1">
            <a:off x="9894406" y="0"/>
            <a:ext cx="2297593" cy="1109241"/>
          </a:xfrm>
          <a:prstGeom prst="rect">
            <a:avLst/>
          </a:prstGeom>
        </p:spPr>
      </p:pic>
      <p:pic>
        <p:nvPicPr>
          <p:cNvPr id="19" name="그래픽 18">
            <a:extLst>
              <a:ext uri="{FF2B5EF4-FFF2-40B4-BE49-F238E27FC236}">
                <a16:creationId xmlns:a16="http://schemas.microsoft.com/office/drawing/2014/main" id="{637BCC74-E6A8-4A0E-8D8E-4EF9F4C9A7F0}"/>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flipH="1">
            <a:off x="10057994" y="5706974"/>
            <a:ext cx="1896244" cy="921333"/>
          </a:xfrm>
          <a:prstGeom prst="rect">
            <a:avLst/>
          </a:prstGeom>
        </p:spPr>
      </p:pic>
      <p:pic>
        <p:nvPicPr>
          <p:cNvPr id="20" name="그래픽 19">
            <a:extLst>
              <a:ext uri="{FF2B5EF4-FFF2-40B4-BE49-F238E27FC236}">
                <a16:creationId xmlns:a16="http://schemas.microsoft.com/office/drawing/2014/main" id="{EA412DA4-D734-4694-9C07-0366B2120986}"/>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flipH="1">
            <a:off x="0" y="0"/>
            <a:ext cx="5027275" cy="509813"/>
          </a:xfrm>
          <a:prstGeom prst="rect">
            <a:avLst/>
          </a:prstGeom>
        </p:spPr>
      </p:pic>
      <p:pic>
        <p:nvPicPr>
          <p:cNvPr id="4" name="그래픽 3">
            <a:extLst>
              <a:ext uri="{FF2B5EF4-FFF2-40B4-BE49-F238E27FC236}">
                <a16:creationId xmlns:a16="http://schemas.microsoft.com/office/drawing/2014/main" id="{86C41315-F56B-487A-BC99-3522F2E92E66}"/>
              </a:ext>
            </a:extLst>
          </p:cNvPr>
          <p:cNvPicPr>
            <a:picLocks noChangeAspect="1"/>
          </p:cNvPicPr>
          <p:nvPr userDrawn="1"/>
        </p:nvPicPr>
        <p:blipFill rotWithShape="1">
          <a:blip r:embed="rId8">
            <a:extLst>
              <a:ext uri="{96DAC541-7B7A-43D3-8B79-37D633B846F1}">
                <asvg:svgBlip xmlns:asvg="http://schemas.microsoft.com/office/drawing/2016/SVG/main" xmlns="" r:embed="rId9"/>
              </a:ext>
            </a:extLst>
          </a:blip>
          <a:srcRect b="12787"/>
          <a:stretch/>
        </p:blipFill>
        <p:spPr>
          <a:xfrm>
            <a:off x="1" y="5589643"/>
            <a:ext cx="1896244" cy="1268356"/>
          </a:xfrm>
          <a:prstGeom prst="rect">
            <a:avLst/>
          </a:prstGeom>
        </p:spPr>
      </p:pic>
      <p:pic>
        <p:nvPicPr>
          <p:cNvPr id="25" name="그래픽 24">
            <a:extLst>
              <a:ext uri="{FF2B5EF4-FFF2-40B4-BE49-F238E27FC236}">
                <a16:creationId xmlns:a16="http://schemas.microsoft.com/office/drawing/2014/main" id="{CE80C6DA-4993-44E3-8733-767AA07C08E4}"/>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flipH="1">
            <a:off x="113214" y="5091492"/>
            <a:ext cx="343388" cy="343388"/>
          </a:xfrm>
          <a:prstGeom prst="rect">
            <a:avLst/>
          </a:prstGeom>
        </p:spPr>
      </p:pic>
      <p:sp>
        <p:nvSpPr>
          <p:cNvPr id="11" name="그림 개체 틀 17">
            <a:extLst>
              <a:ext uri="{FF2B5EF4-FFF2-40B4-BE49-F238E27FC236}">
                <a16:creationId xmlns:a16="http://schemas.microsoft.com/office/drawing/2014/main" id="{8B20A0D3-3B92-4CCF-816A-53103E2C29EB}"/>
              </a:ext>
            </a:extLst>
          </p:cNvPr>
          <p:cNvSpPr>
            <a:spLocks noGrp="1"/>
          </p:cNvSpPr>
          <p:nvPr userDrawn="1">
            <p:ph type="pic" sz="quarter" idx="11" hasCustomPrompt="1"/>
          </p:nvPr>
        </p:nvSpPr>
        <p:spPr>
          <a:xfrm>
            <a:off x="516146" y="509813"/>
            <a:ext cx="11155154" cy="3008087"/>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2" name="그래픽 11">
            <a:extLst>
              <a:ext uri="{FF2B5EF4-FFF2-40B4-BE49-F238E27FC236}">
                <a16:creationId xmlns:a16="http://schemas.microsoft.com/office/drawing/2014/main" id="{DA4B287E-356C-4BEF-93FD-D8BD246D21FE}"/>
              </a:ext>
            </a:extLst>
          </p:cNvPr>
          <p:cNvPicPr>
            <a:picLocks noChangeAspect="1"/>
          </p:cNvPicPr>
          <p:nvPr userDrawn="1"/>
        </p:nvPicPr>
        <p:blipFill>
          <a:blip r:embed="rId12">
            <a:extLst>
              <a:ext uri="{96DAC541-7B7A-43D3-8B79-37D633B846F1}">
                <asvg:svgBlip xmlns:asvg="http://schemas.microsoft.com/office/drawing/2016/SVG/main" xmlns="" r:embed="rId13"/>
              </a:ext>
            </a:extLst>
          </a:blip>
          <a:stretch>
            <a:fillRect/>
          </a:stretch>
        </p:blipFill>
        <p:spPr>
          <a:xfrm flipH="1">
            <a:off x="11736213" y="1239926"/>
            <a:ext cx="390873" cy="390873"/>
          </a:xfrm>
          <a:prstGeom prst="rect">
            <a:avLst/>
          </a:prstGeom>
        </p:spPr>
      </p:pic>
    </p:spTree>
    <p:extLst>
      <p:ext uri="{BB962C8B-B14F-4D97-AF65-F5344CB8AC3E}">
        <p14:creationId xmlns:p14="http://schemas.microsoft.com/office/powerpoint/2010/main" val="1566755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03C35820-115D-45FF-BA76-F8DFBA67E0B2}"/>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flipH="1">
            <a:off x="8243669" y="5145337"/>
            <a:ext cx="2846057" cy="1323478"/>
          </a:xfrm>
          <a:prstGeom prst="rect">
            <a:avLst/>
          </a:prstGeom>
        </p:spPr>
      </p:pic>
      <p:pic>
        <p:nvPicPr>
          <p:cNvPr id="25" name="그래픽 24">
            <a:extLst>
              <a:ext uri="{FF2B5EF4-FFF2-40B4-BE49-F238E27FC236}">
                <a16:creationId xmlns:a16="http://schemas.microsoft.com/office/drawing/2014/main" id="{E7131DF9-CAFD-4099-AE62-9C890FA47039}"/>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flipH="1">
            <a:off x="172899" y="1114341"/>
            <a:ext cx="1167190" cy="1167190"/>
          </a:xfrm>
          <a:prstGeom prst="rect">
            <a:avLst/>
          </a:prstGeom>
        </p:spPr>
      </p:pic>
      <p:pic>
        <p:nvPicPr>
          <p:cNvPr id="15" name="그래픽 14">
            <a:extLst>
              <a:ext uri="{FF2B5EF4-FFF2-40B4-BE49-F238E27FC236}">
                <a16:creationId xmlns:a16="http://schemas.microsoft.com/office/drawing/2014/main" id="{81734C4C-FA89-4FE7-9B39-68974B0AAF67}"/>
              </a:ext>
            </a:extLst>
          </p:cNvPr>
          <p:cNvPicPr>
            <a:picLocks noChangeAspect="1"/>
          </p:cNvPicPr>
          <p:nvPr userDrawn="1"/>
        </p:nvPicPr>
        <p:blipFill rotWithShape="1">
          <a:blip r:embed="rId6">
            <a:extLst>
              <a:ext uri="{96DAC541-7B7A-43D3-8B79-37D633B846F1}">
                <asvg:svgBlip xmlns:asvg="http://schemas.microsoft.com/office/drawing/2016/SVG/main" xmlns="" r:embed="rId7"/>
              </a:ext>
            </a:extLst>
          </a:blip>
          <a:srcRect b="8923"/>
          <a:stretch/>
        </p:blipFill>
        <p:spPr>
          <a:xfrm flipH="1">
            <a:off x="9182986" y="4756153"/>
            <a:ext cx="3009014" cy="2101847"/>
          </a:xfrm>
          <a:prstGeom prst="rect">
            <a:avLst/>
          </a:prstGeom>
        </p:spPr>
      </p:pic>
      <p:pic>
        <p:nvPicPr>
          <p:cNvPr id="29" name="그래픽 28">
            <a:extLst>
              <a:ext uri="{FF2B5EF4-FFF2-40B4-BE49-F238E27FC236}">
                <a16:creationId xmlns:a16="http://schemas.microsoft.com/office/drawing/2014/main" id="{43C06A78-AC98-4A2A-89F9-5F2644D2B7D6}"/>
              </a:ext>
            </a:extLst>
          </p:cNvPr>
          <p:cNvPicPr>
            <a:picLocks noChangeAspect="1"/>
          </p:cNvPicPr>
          <p:nvPr userDrawn="1"/>
        </p:nvPicPr>
        <p:blipFill>
          <a:blip r:embed="rId8">
            <a:extLst>
              <a:ext uri="{96DAC541-7B7A-43D3-8B79-37D633B846F1}">
                <asvg:svgBlip xmlns:asvg="http://schemas.microsoft.com/office/drawing/2016/SVG/main" xmlns="" r:embed="rId9"/>
              </a:ext>
            </a:extLst>
          </a:blip>
          <a:stretch>
            <a:fillRect/>
          </a:stretch>
        </p:blipFill>
        <p:spPr>
          <a:xfrm flipH="1">
            <a:off x="1818654" y="189801"/>
            <a:ext cx="422999" cy="422999"/>
          </a:xfrm>
          <a:prstGeom prst="rect">
            <a:avLst/>
          </a:prstGeom>
        </p:spPr>
      </p:pic>
      <p:pic>
        <p:nvPicPr>
          <p:cNvPr id="31" name="그래픽 30">
            <a:extLst>
              <a:ext uri="{FF2B5EF4-FFF2-40B4-BE49-F238E27FC236}">
                <a16:creationId xmlns:a16="http://schemas.microsoft.com/office/drawing/2014/main" id="{B2387E97-8FEB-4CE7-9773-238A17C0E279}"/>
              </a:ext>
            </a:extLst>
          </p:cNvPr>
          <p:cNvPicPr>
            <a:picLocks noChangeAspect="1"/>
          </p:cNvPicPr>
          <p:nvPr userDrawn="1"/>
        </p:nvPicPr>
        <p:blipFill rotWithShape="1">
          <a:blip r:embed="rId10">
            <a:extLst>
              <a:ext uri="{96DAC541-7B7A-43D3-8B79-37D633B846F1}">
                <asvg:svgBlip xmlns:asvg="http://schemas.microsoft.com/office/drawing/2016/SVG/main" xmlns="" r:embed="rId11"/>
              </a:ext>
            </a:extLst>
          </a:blip>
          <a:srcRect l="20257"/>
          <a:stretch/>
        </p:blipFill>
        <p:spPr>
          <a:xfrm flipH="1">
            <a:off x="11835366" y="5583462"/>
            <a:ext cx="356634" cy="447228"/>
          </a:xfrm>
          <a:prstGeom prst="rect">
            <a:avLst/>
          </a:prstGeom>
        </p:spPr>
      </p:pic>
      <p:pic>
        <p:nvPicPr>
          <p:cNvPr id="33" name="그래픽 32">
            <a:extLst>
              <a:ext uri="{FF2B5EF4-FFF2-40B4-BE49-F238E27FC236}">
                <a16:creationId xmlns:a16="http://schemas.microsoft.com/office/drawing/2014/main" id="{18CB3195-3659-4EB0-8EBE-5896401D3966}"/>
              </a:ext>
            </a:extLst>
          </p:cNvPr>
          <p:cNvPicPr>
            <a:picLocks noChangeAspect="1"/>
          </p:cNvPicPr>
          <p:nvPr userDrawn="1"/>
        </p:nvPicPr>
        <p:blipFill rotWithShape="1">
          <a:blip r:embed="rId12">
            <a:extLst>
              <a:ext uri="{96DAC541-7B7A-43D3-8B79-37D633B846F1}">
                <asvg:svgBlip xmlns:asvg="http://schemas.microsoft.com/office/drawing/2016/SVG/main" xmlns="" r:embed="rId13"/>
              </a:ext>
            </a:extLst>
          </a:blip>
          <a:srcRect l="12388"/>
          <a:stretch/>
        </p:blipFill>
        <p:spPr>
          <a:xfrm>
            <a:off x="0" y="0"/>
            <a:ext cx="1844977" cy="1868653"/>
          </a:xfrm>
          <a:prstGeom prst="rect">
            <a:avLst/>
          </a:prstGeom>
        </p:spPr>
      </p:pic>
      <p:sp>
        <p:nvSpPr>
          <p:cNvPr id="11" name="그림 개체 틀 11">
            <a:extLst>
              <a:ext uri="{FF2B5EF4-FFF2-40B4-BE49-F238E27FC236}">
                <a16:creationId xmlns:a16="http://schemas.microsoft.com/office/drawing/2014/main" id="{899C6797-81AF-4D9F-9311-263AD5C1092C}"/>
              </a:ext>
            </a:extLst>
          </p:cNvPr>
          <p:cNvSpPr>
            <a:spLocks noGrp="1"/>
          </p:cNvSpPr>
          <p:nvPr>
            <p:ph type="pic" sz="quarter" idx="10" hasCustomPrompt="1"/>
          </p:nvPr>
        </p:nvSpPr>
        <p:spPr>
          <a:xfrm>
            <a:off x="7716277" y="8631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0139810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PPTMON slide">
    <p:spTree>
      <p:nvGrpSpPr>
        <p:cNvPr id="1" name=""/>
        <p:cNvGrpSpPr/>
        <p:nvPr/>
      </p:nvGrpSpPr>
      <p:grpSpPr>
        <a:xfrm>
          <a:off x="0" y="0"/>
          <a:ext cx="0" cy="0"/>
          <a:chOff x="0" y="0"/>
          <a:chExt cx="0" cy="0"/>
        </a:xfrm>
      </p:grpSpPr>
      <p:pic>
        <p:nvPicPr>
          <p:cNvPr id="21" name="그래픽 20">
            <a:extLst>
              <a:ext uri="{FF2B5EF4-FFF2-40B4-BE49-F238E27FC236}">
                <a16:creationId xmlns:a16="http://schemas.microsoft.com/office/drawing/2014/main" id="{799F30FC-43DD-4E97-8062-413BF8A5CF30}"/>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flipH="1">
            <a:off x="6820353" y="6598800"/>
            <a:ext cx="2555976" cy="259200"/>
          </a:xfrm>
          <a:prstGeom prst="rect">
            <a:avLst/>
          </a:prstGeom>
        </p:spPr>
      </p:pic>
      <p:pic>
        <p:nvPicPr>
          <p:cNvPr id="19" name="그래픽 18">
            <a:extLst>
              <a:ext uri="{FF2B5EF4-FFF2-40B4-BE49-F238E27FC236}">
                <a16:creationId xmlns:a16="http://schemas.microsoft.com/office/drawing/2014/main" id="{17357922-4A9A-48A2-91D9-C10E8DF268D1}"/>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flipH="1">
            <a:off x="677786" y="324657"/>
            <a:ext cx="1167190" cy="1167190"/>
          </a:xfrm>
          <a:prstGeom prst="rect">
            <a:avLst/>
          </a:prstGeom>
        </p:spPr>
      </p:pic>
      <p:pic>
        <p:nvPicPr>
          <p:cNvPr id="4" name="그래픽 3">
            <a:extLst>
              <a:ext uri="{FF2B5EF4-FFF2-40B4-BE49-F238E27FC236}">
                <a16:creationId xmlns:a16="http://schemas.microsoft.com/office/drawing/2014/main" id="{4CFC7514-FF66-438E-9330-5CDC9D933457}"/>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0" y="1"/>
            <a:ext cx="2768600" cy="1816502"/>
          </a:xfrm>
          <a:prstGeom prst="rect">
            <a:avLst/>
          </a:prstGeom>
        </p:spPr>
      </p:pic>
      <p:pic>
        <p:nvPicPr>
          <p:cNvPr id="17" name="그래픽 16">
            <a:extLst>
              <a:ext uri="{FF2B5EF4-FFF2-40B4-BE49-F238E27FC236}">
                <a16:creationId xmlns:a16="http://schemas.microsoft.com/office/drawing/2014/main" id="{BEAD285C-25BE-4390-8B5E-AACC30A21B35}"/>
              </a:ext>
            </a:extLst>
          </p:cNvPr>
          <p:cNvPicPr>
            <a:picLocks noChangeAspect="1"/>
          </p:cNvPicPr>
          <p:nvPr userDrawn="1"/>
        </p:nvPicPr>
        <p:blipFill rotWithShape="1">
          <a:blip r:embed="rId8">
            <a:extLst>
              <a:ext uri="{96DAC541-7B7A-43D3-8B79-37D633B846F1}">
                <asvg:svgBlip xmlns:asvg="http://schemas.microsoft.com/office/drawing/2016/SVG/main" xmlns="" r:embed="rId9"/>
              </a:ext>
            </a:extLst>
          </a:blip>
          <a:srcRect b="20010"/>
          <a:stretch/>
        </p:blipFill>
        <p:spPr>
          <a:xfrm flipH="1">
            <a:off x="9134202" y="5542747"/>
            <a:ext cx="3057797" cy="1315253"/>
          </a:xfrm>
          <a:prstGeom prst="rect">
            <a:avLst/>
          </a:prstGeom>
        </p:spPr>
      </p:pic>
      <p:pic>
        <p:nvPicPr>
          <p:cNvPr id="20" name="그래픽 19">
            <a:extLst>
              <a:ext uri="{FF2B5EF4-FFF2-40B4-BE49-F238E27FC236}">
                <a16:creationId xmlns:a16="http://schemas.microsoft.com/office/drawing/2014/main" id="{EB043567-0525-4337-B6C9-07D61272CEE6}"/>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flipH="1">
            <a:off x="10107385" y="197707"/>
            <a:ext cx="1896244" cy="921333"/>
          </a:xfrm>
          <a:prstGeom prst="rect">
            <a:avLst/>
          </a:prstGeom>
        </p:spPr>
      </p:pic>
      <p:pic>
        <p:nvPicPr>
          <p:cNvPr id="26" name="그래픽 25">
            <a:extLst>
              <a:ext uri="{FF2B5EF4-FFF2-40B4-BE49-F238E27FC236}">
                <a16:creationId xmlns:a16="http://schemas.microsoft.com/office/drawing/2014/main" id="{71E6CF22-98F8-4721-9CC9-AAE25186C35D}"/>
              </a:ext>
            </a:extLst>
          </p:cNvPr>
          <p:cNvPicPr>
            <a:picLocks noChangeAspect="1"/>
          </p:cNvPicPr>
          <p:nvPr userDrawn="1"/>
        </p:nvPicPr>
        <p:blipFill>
          <a:blip r:embed="rId12">
            <a:extLst>
              <a:ext uri="{96DAC541-7B7A-43D3-8B79-37D633B846F1}">
                <asvg:svgBlip xmlns:asvg="http://schemas.microsoft.com/office/drawing/2016/SVG/main" xmlns="" r:embed="rId13"/>
              </a:ext>
            </a:extLst>
          </a:blip>
          <a:stretch>
            <a:fillRect/>
          </a:stretch>
        </p:blipFill>
        <p:spPr>
          <a:xfrm flipH="1">
            <a:off x="10713901" y="5708032"/>
            <a:ext cx="447228" cy="447228"/>
          </a:xfrm>
          <a:prstGeom prst="rect">
            <a:avLst/>
          </a:prstGeom>
        </p:spPr>
      </p:pic>
      <p:sp>
        <p:nvSpPr>
          <p:cNvPr id="11" name="그림 개체 틀 5">
            <a:extLst>
              <a:ext uri="{FF2B5EF4-FFF2-40B4-BE49-F238E27FC236}">
                <a16:creationId xmlns:a16="http://schemas.microsoft.com/office/drawing/2014/main" id="{C6F9121D-ADDB-436D-A17A-ECDD2C011C4D}"/>
              </a:ext>
            </a:extLst>
          </p:cNvPr>
          <p:cNvSpPr>
            <a:spLocks noGrp="1"/>
          </p:cNvSpPr>
          <p:nvPr>
            <p:ph type="pic" sz="quarter" idx="10" hasCustomPrompt="1"/>
          </p:nvPr>
        </p:nvSpPr>
        <p:spPr>
          <a:xfrm>
            <a:off x="6763497" y="7540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919368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PPTMON slide">
    <p:spTree>
      <p:nvGrpSpPr>
        <p:cNvPr id="1" name=""/>
        <p:cNvGrpSpPr/>
        <p:nvPr/>
      </p:nvGrpSpPr>
      <p:grpSpPr>
        <a:xfrm>
          <a:off x="0" y="0"/>
          <a:ext cx="0" cy="0"/>
          <a:chOff x="0" y="0"/>
          <a:chExt cx="0" cy="0"/>
        </a:xfrm>
      </p:grpSpPr>
      <p:pic>
        <p:nvPicPr>
          <p:cNvPr id="19" name="그래픽 18">
            <a:extLst>
              <a:ext uri="{FF2B5EF4-FFF2-40B4-BE49-F238E27FC236}">
                <a16:creationId xmlns:a16="http://schemas.microsoft.com/office/drawing/2014/main" id="{7BA4FDD6-533C-450D-A380-56B52E87649A}"/>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flipH="1">
            <a:off x="1261382" y="304015"/>
            <a:ext cx="1167190" cy="1167190"/>
          </a:xfrm>
          <a:prstGeom prst="rect">
            <a:avLst/>
          </a:prstGeom>
        </p:spPr>
      </p:pic>
      <p:pic>
        <p:nvPicPr>
          <p:cNvPr id="5" name="그래픽 4">
            <a:extLst>
              <a:ext uri="{FF2B5EF4-FFF2-40B4-BE49-F238E27FC236}">
                <a16:creationId xmlns:a16="http://schemas.microsoft.com/office/drawing/2014/main" id="{7141B561-704A-4949-ADEA-0C7AA496BAD1}"/>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flipH="1">
            <a:off x="8559800" y="4779317"/>
            <a:ext cx="3632200" cy="2078683"/>
          </a:xfrm>
          <a:prstGeom prst="rect">
            <a:avLst/>
          </a:prstGeom>
        </p:spPr>
      </p:pic>
      <p:pic>
        <p:nvPicPr>
          <p:cNvPr id="17" name="그래픽 16">
            <a:extLst>
              <a:ext uri="{FF2B5EF4-FFF2-40B4-BE49-F238E27FC236}">
                <a16:creationId xmlns:a16="http://schemas.microsoft.com/office/drawing/2014/main" id="{9A3ACAFF-2894-4E52-BE7F-783FC9733457}"/>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rot="10800000" flipH="1">
            <a:off x="0" y="1"/>
            <a:ext cx="2830225" cy="1471204"/>
          </a:xfrm>
          <a:prstGeom prst="rect">
            <a:avLst/>
          </a:prstGeom>
        </p:spPr>
      </p:pic>
      <p:pic>
        <p:nvPicPr>
          <p:cNvPr id="22" name="그래픽 21">
            <a:extLst>
              <a:ext uri="{FF2B5EF4-FFF2-40B4-BE49-F238E27FC236}">
                <a16:creationId xmlns:a16="http://schemas.microsoft.com/office/drawing/2014/main" id="{45B83F3C-89A2-4BAB-967E-598F0E064089}"/>
              </a:ext>
            </a:extLst>
          </p:cNvPr>
          <p:cNvPicPr>
            <a:picLocks noChangeAspect="1"/>
          </p:cNvPicPr>
          <p:nvPr userDrawn="1"/>
        </p:nvPicPr>
        <p:blipFill>
          <a:blip r:embed="rId8">
            <a:extLst>
              <a:ext uri="{96DAC541-7B7A-43D3-8B79-37D633B846F1}">
                <asvg:svgBlip xmlns:asvg="http://schemas.microsoft.com/office/drawing/2016/SVG/main" xmlns="" r:embed="rId9"/>
              </a:ext>
            </a:extLst>
          </a:blip>
          <a:stretch>
            <a:fillRect/>
          </a:stretch>
        </p:blipFill>
        <p:spPr>
          <a:xfrm flipH="1">
            <a:off x="12039600" y="0"/>
            <a:ext cx="152400" cy="1742402"/>
          </a:xfrm>
          <a:prstGeom prst="rect">
            <a:avLst/>
          </a:prstGeom>
        </p:spPr>
      </p:pic>
      <p:pic>
        <p:nvPicPr>
          <p:cNvPr id="26" name="그래픽 25">
            <a:extLst>
              <a:ext uri="{FF2B5EF4-FFF2-40B4-BE49-F238E27FC236}">
                <a16:creationId xmlns:a16="http://schemas.microsoft.com/office/drawing/2014/main" id="{A459358C-9BB1-46BE-982E-8CFF2ABA7AB8}"/>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flipH="1">
            <a:off x="9312272" y="5818658"/>
            <a:ext cx="447228" cy="447228"/>
          </a:xfrm>
          <a:prstGeom prst="rect">
            <a:avLst/>
          </a:prstGeom>
        </p:spPr>
      </p:pic>
      <p:sp>
        <p:nvSpPr>
          <p:cNvPr id="10" name="그림 개체 틀 8">
            <a:extLst>
              <a:ext uri="{FF2B5EF4-FFF2-40B4-BE49-F238E27FC236}">
                <a16:creationId xmlns:a16="http://schemas.microsoft.com/office/drawing/2014/main" id="{A59A3A34-933D-4D6F-854E-309132D64A6C}"/>
              </a:ext>
            </a:extLst>
          </p:cNvPr>
          <p:cNvSpPr>
            <a:spLocks noGrp="1"/>
          </p:cNvSpPr>
          <p:nvPr>
            <p:ph type="pic" sz="quarter" idx="10" hasCustomPrompt="1"/>
          </p:nvPr>
        </p:nvSpPr>
        <p:spPr>
          <a:xfrm>
            <a:off x="5240532"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11419684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17" name="그래픽 16">
            <a:extLst>
              <a:ext uri="{FF2B5EF4-FFF2-40B4-BE49-F238E27FC236}">
                <a16:creationId xmlns:a16="http://schemas.microsoft.com/office/drawing/2014/main" id="{D5CE671C-32C4-4CBB-8A54-9F4ED862B7D1}"/>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9982905" y="5386796"/>
            <a:ext cx="1167190" cy="1167190"/>
          </a:xfrm>
          <a:prstGeom prst="rect">
            <a:avLst/>
          </a:prstGeom>
        </p:spPr>
      </p:pic>
      <p:pic>
        <p:nvPicPr>
          <p:cNvPr id="12" name="그래픽 11">
            <a:extLst>
              <a:ext uri="{FF2B5EF4-FFF2-40B4-BE49-F238E27FC236}">
                <a16:creationId xmlns:a16="http://schemas.microsoft.com/office/drawing/2014/main" id="{50398E0E-2F8D-4409-9353-58AB23F0AE58}"/>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0" y="1"/>
            <a:ext cx="1617257" cy="1435100"/>
          </a:xfrm>
          <a:prstGeom prst="rect">
            <a:avLst/>
          </a:prstGeom>
        </p:spPr>
      </p:pic>
      <p:pic>
        <p:nvPicPr>
          <p:cNvPr id="13" name="그래픽 12">
            <a:extLst>
              <a:ext uri="{FF2B5EF4-FFF2-40B4-BE49-F238E27FC236}">
                <a16:creationId xmlns:a16="http://schemas.microsoft.com/office/drawing/2014/main" id="{59D41C17-7E00-4997-96FB-3FFD486920AE}"/>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flipH="1">
            <a:off x="9361775" y="5386796"/>
            <a:ext cx="2830225" cy="1471204"/>
          </a:xfrm>
          <a:prstGeom prst="rect">
            <a:avLst/>
          </a:prstGeom>
        </p:spPr>
      </p:pic>
      <p:pic>
        <p:nvPicPr>
          <p:cNvPr id="14" name="그래픽 13">
            <a:extLst>
              <a:ext uri="{FF2B5EF4-FFF2-40B4-BE49-F238E27FC236}">
                <a16:creationId xmlns:a16="http://schemas.microsoft.com/office/drawing/2014/main" id="{C28DF033-031C-4308-9D89-B3C5913A0C58}"/>
              </a:ext>
            </a:extLst>
          </p:cNvPr>
          <p:cNvPicPr>
            <a:picLocks noChangeAspect="1"/>
          </p:cNvPicPr>
          <p:nvPr userDrawn="1"/>
        </p:nvPicPr>
        <p:blipFill rotWithShape="1">
          <a:blip r:embed="rId8">
            <a:extLst>
              <a:ext uri="{96DAC541-7B7A-43D3-8B79-37D633B846F1}">
                <asvg:svgBlip xmlns:asvg="http://schemas.microsoft.com/office/drawing/2016/SVG/main" xmlns="" r:embed="rId9"/>
              </a:ext>
            </a:extLst>
          </a:blip>
          <a:srcRect b="69053"/>
          <a:stretch/>
        </p:blipFill>
        <p:spPr>
          <a:xfrm>
            <a:off x="9143471" y="272587"/>
            <a:ext cx="2846057" cy="409584"/>
          </a:xfrm>
          <a:prstGeom prst="rect">
            <a:avLst/>
          </a:prstGeom>
        </p:spPr>
      </p:pic>
      <p:pic>
        <p:nvPicPr>
          <p:cNvPr id="19" name="그래픽 18">
            <a:extLst>
              <a:ext uri="{FF2B5EF4-FFF2-40B4-BE49-F238E27FC236}">
                <a16:creationId xmlns:a16="http://schemas.microsoft.com/office/drawing/2014/main" id="{8EB0764A-6F80-4E0A-ACB5-662B46E0999B}"/>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269541" y="6326213"/>
            <a:ext cx="2555976" cy="259200"/>
          </a:xfrm>
          <a:prstGeom prst="rect">
            <a:avLst/>
          </a:prstGeom>
        </p:spPr>
      </p:pic>
      <p:pic>
        <p:nvPicPr>
          <p:cNvPr id="24" name="그래픽 23">
            <a:extLst>
              <a:ext uri="{FF2B5EF4-FFF2-40B4-BE49-F238E27FC236}">
                <a16:creationId xmlns:a16="http://schemas.microsoft.com/office/drawing/2014/main" id="{6D2BC64E-B8CB-4D22-B172-95DBEEAB1ADD}"/>
              </a:ext>
            </a:extLst>
          </p:cNvPr>
          <p:cNvPicPr>
            <a:picLocks noChangeAspect="1"/>
          </p:cNvPicPr>
          <p:nvPr userDrawn="1"/>
        </p:nvPicPr>
        <p:blipFill>
          <a:blip r:embed="rId12">
            <a:extLst>
              <a:ext uri="{96DAC541-7B7A-43D3-8B79-37D633B846F1}">
                <asvg:svgBlip xmlns:asvg="http://schemas.microsoft.com/office/drawing/2016/SVG/main" xmlns="" r:embed="rId13"/>
              </a:ext>
            </a:extLst>
          </a:blip>
          <a:stretch>
            <a:fillRect/>
          </a:stretch>
        </p:blipFill>
        <p:spPr>
          <a:xfrm>
            <a:off x="512128" y="1255101"/>
            <a:ext cx="360000" cy="360000"/>
          </a:xfrm>
          <a:prstGeom prst="rect">
            <a:avLst/>
          </a:prstGeom>
        </p:spPr>
      </p:pic>
      <p:pic>
        <p:nvPicPr>
          <p:cNvPr id="5" name="그래픽 16">
            <a:extLst>
              <a:ext uri="{FF2B5EF4-FFF2-40B4-BE49-F238E27FC236}">
                <a16:creationId xmlns:a16="http://schemas.microsoft.com/office/drawing/2014/main" id="{9D2BBA4B-BEC3-FD5D-75DE-DA9655507E0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flipH="1">
            <a:off x="225033" y="5142037"/>
            <a:ext cx="1167190" cy="1167190"/>
          </a:xfrm>
          <a:prstGeom prst="rect">
            <a:avLst/>
          </a:prstGeom>
        </p:spPr>
      </p:pic>
      <p:pic>
        <p:nvPicPr>
          <p:cNvPr id="7" name="그래픽 15">
            <a:extLst>
              <a:ext uri="{FF2B5EF4-FFF2-40B4-BE49-F238E27FC236}">
                <a16:creationId xmlns:a16="http://schemas.microsoft.com/office/drawing/2014/main" id="{B7BCF868-56B1-3906-5C4A-5B2B2CB8AC04}"/>
              </a:ext>
            </a:extLst>
          </p:cNvPr>
          <p:cNvPicPr>
            <a:picLocks noChangeAspect="1"/>
          </p:cNvPicPr>
          <p:nvPr userDrawn="1"/>
        </p:nvPicPr>
        <p:blipFill>
          <a:blip r:embed="rId12">
            <a:extLst>
              <a:ext uri="{96DAC541-7B7A-43D3-8B79-37D633B846F1}">
                <asvg:svgBlip xmlns:asvg="http://schemas.microsoft.com/office/drawing/2016/SVG/main" xmlns="" r:embed="rId13"/>
              </a:ext>
            </a:extLst>
          </a:blip>
          <a:stretch>
            <a:fillRect/>
          </a:stretch>
        </p:blipFill>
        <p:spPr>
          <a:xfrm flipH="1">
            <a:off x="406191" y="5292219"/>
            <a:ext cx="823225" cy="823225"/>
          </a:xfrm>
          <a:prstGeom prst="rect">
            <a:avLst/>
          </a:prstGeom>
        </p:spPr>
      </p:pic>
      <p:pic>
        <p:nvPicPr>
          <p:cNvPr id="18" name="그래픽 20">
            <a:extLst>
              <a:ext uri="{FF2B5EF4-FFF2-40B4-BE49-F238E27FC236}">
                <a16:creationId xmlns:a16="http://schemas.microsoft.com/office/drawing/2014/main" id="{58D77378-9C4D-5A76-B63D-FDBBDF7C5E75}"/>
              </a:ext>
            </a:extLst>
          </p:cNvPr>
          <p:cNvPicPr>
            <a:picLocks noChangeAspect="1"/>
          </p:cNvPicPr>
          <p:nvPr userDrawn="1"/>
        </p:nvPicPr>
        <p:blipFill>
          <a:blip r:embed="rId14">
            <a:extLst>
              <a:ext uri="{96DAC541-7B7A-43D3-8B79-37D633B846F1}">
                <asvg:svgBlip xmlns:asvg="http://schemas.microsoft.com/office/drawing/2016/SVG/main" xmlns="" r:embed="rId15"/>
              </a:ext>
            </a:extLst>
          </a:blip>
          <a:stretch>
            <a:fillRect/>
          </a:stretch>
        </p:blipFill>
        <p:spPr>
          <a:xfrm>
            <a:off x="4622763" y="4745807"/>
            <a:ext cx="1169660" cy="1169660"/>
          </a:xfrm>
          <a:prstGeom prst="rect">
            <a:avLst/>
          </a:prstGeom>
        </p:spPr>
      </p:pic>
      <p:pic>
        <p:nvPicPr>
          <p:cNvPr id="22" name="그래픽 17">
            <a:extLst>
              <a:ext uri="{FF2B5EF4-FFF2-40B4-BE49-F238E27FC236}">
                <a16:creationId xmlns:a16="http://schemas.microsoft.com/office/drawing/2014/main" id="{C9730BDE-7CF8-C0E8-CE7A-8D556EB46A95}"/>
              </a:ext>
            </a:extLst>
          </p:cNvPr>
          <p:cNvPicPr>
            <a:picLocks noChangeAspect="1"/>
          </p:cNvPicPr>
          <p:nvPr userDrawn="1"/>
        </p:nvPicPr>
        <p:blipFill>
          <a:blip r:embed="rId16">
            <a:extLst>
              <a:ext uri="{96DAC541-7B7A-43D3-8B79-37D633B846F1}">
                <asvg:svgBlip xmlns:asvg="http://schemas.microsoft.com/office/drawing/2016/SVG/main" xmlns="" r:embed="rId17"/>
              </a:ext>
            </a:extLst>
          </a:blip>
          <a:stretch>
            <a:fillRect/>
          </a:stretch>
        </p:blipFill>
        <p:spPr>
          <a:xfrm>
            <a:off x="454666" y="1627753"/>
            <a:ext cx="5552921" cy="4826676"/>
          </a:xfrm>
          <a:prstGeom prst="rect">
            <a:avLst/>
          </a:prstGeom>
        </p:spPr>
      </p:pic>
      <p:pic>
        <p:nvPicPr>
          <p:cNvPr id="23" name="그래픽 19">
            <a:extLst>
              <a:ext uri="{FF2B5EF4-FFF2-40B4-BE49-F238E27FC236}">
                <a16:creationId xmlns:a16="http://schemas.microsoft.com/office/drawing/2014/main" id="{F3D566F1-EE09-0D13-1307-D6D6CFF2FB03}"/>
              </a:ext>
            </a:extLst>
          </p:cNvPr>
          <p:cNvPicPr>
            <a:picLocks noChangeAspect="1"/>
          </p:cNvPicPr>
          <p:nvPr userDrawn="1"/>
        </p:nvPicPr>
        <p:blipFill>
          <a:blip r:embed="rId18">
            <a:extLst>
              <a:ext uri="{96DAC541-7B7A-43D3-8B79-37D633B846F1}">
                <asvg:svgBlip xmlns:asvg="http://schemas.microsoft.com/office/drawing/2016/SVG/main" xmlns="" r:embed="rId19"/>
              </a:ext>
            </a:extLst>
          </a:blip>
          <a:stretch>
            <a:fillRect/>
          </a:stretch>
        </p:blipFill>
        <p:spPr>
          <a:xfrm>
            <a:off x="269541" y="1031695"/>
            <a:ext cx="5452735" cy="5341544"/>
          </a:xfrm>
          <a:prstGeom prst="rect">
            <a:avLst/>
          </a:prstGeom>
        </p:spPr>
      </p:pic>
      <p:sp>
        <p:nvSpPr>
          <p:cNvPr id="25" name="타원 3">
            <a:extLst>
              <a:ext uri="{FF2B5EF4-FFF2-40B4-BE49-F238E27FC236}">
                <a16:creationId xmlns:a16="http://schemas.microsoft.com/office/drawing/2014/main" id="{5332D37B-62A4-9777-2353-80BE6E4EDE0C}"/>
              </a:ext>
            </a:extLst>
          </p:cNvPr>
          <p:cNvSpPr>
            <a:spLocks noChangeAspect="1"/>
          </p:cNvSpPr>
          <p:nvPr userDrawn="1"/>
        </p:nvSpPr>
        <p:spPr>
          <a:xfrm>
            <a:off x="1251266" y="1722471"/>
            <a:ext cx="4291200" cy="4291200"/>
          </a:xfrm>
          <a:prstGeom prst="ellipse">
            <a:avLst/>
          </a:prstGeom>
          <a:solidFill>
            <a:schemeClr val="bg1"/>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0A98EC"/>
              </a:solidFill>
              <a:latin typeface="+mj-lt"/>
            </a:endParaRPr>
          </a:p>
        </p:txBody>
      </p:sp>
      <p:pic>
        <p:nvPicPr>
          <p:cNvPr id="26" name="그래픽 23">
            <a:extLst>
              <a:ext uri="{FF2B5EF4-FFF2-40B4-BE49-F238E27FC236}">
                <a16:creationId xmlns:a16="http://schemas.microsoft.com/office/drawing/2014/main" id="{F8CEE246-265B-3458-69C6-1125939EA7A8}"/>
              </a:ext>
            </a:extLst>
          </p:cNvPr>
          <p:cNvPicPr>
            <a:picLocks noChangeAspect="1"/>
          </p:cNvPicPr>
          <p:nvPr userDrawn="1"/>
        </p:nvPicPr>
        <p:blipFill>
          <a:blip r:embed="rId12">
            <a:extLst>
              <a:ext uri="{96DAC541-7B7A-43D3-8B79-37D633B846F1}">
                <asvg:svgBlip xmlns:asvg="http://schemas.microsoft.com/office/drawing/2016/SVG/main" xmlns="" r:embed="rId13"/>
              </a:ext>
            </a:extLst>
          </a:blip>
          <a:stretch>
            <a:fillRect/>
          </a:stretch>
        </p:blipFill>
        <p:spPr>
          <a:xfrm flipH="1">
            <a:off x="5542466" y="2106399"/>
            <a:ext cx="474353" cy="474353"/>
          </a:xfrm>
          <a:prstGeom prst="rect">
            <a:avLst/>
          </a:prstGeom>
        </p:spPr>
      </p:pic>
      <p:pic>
        <p:nvPicPr>
          <p:cNvPr id="27" name="그래픽 20">
            <a:extLst>
              <a:ext uri="{FF2B5EF4-FFF2-40B4-BE49-F238E27FC236}">
                <a16:creationId xmlns:a16="http://schemas.microsoft.com/office/drawing/2014/main" id="{023F9F72-067B-F9B5-D755-584D5542F0EE}"/>
              </a:ext>
            </a:extLst>
          </p:cNvPr>
          <p:cNvPicPr>
            <a:picLocks noChangeAspect="1"/>
          </p:cNvPicPr>
          <p:nvPr userDrawn="1"/>
        </p:nvPicPr>
        <p:blipFill>
          <a:blip r:embed="rId14">
            <a:extLst>
              <a:ext uri="{96DAC541-7B7A-43D3-8B79-37D633B846F1}">
                <asvg:svgBlip xmlns:asvg="http://schemas.microsoft.com/office/drawing/2016/SVG/main" xmlns="" r:embed="rId15"/>
              </a:ext>
            </a:extLst>
          </a:blip>
          <a:stretch>
            <a:fillRect/>
          </a:stretch>
        </p:blipFill>
        <p:spPr>
          <a:xfrm>
            <a:off x="4642521" y="4762740"/>
            <a:ext cx="1169660" cy="1169660"/>
          </a:xfrm>
          <a:prstGeom prst="rect">
            <a:avLst/>
          </a:prstGeom>
        </p:spPr>
      </p:pic>
      <p:sp>
        <p:nvSpPr>
          <p:cNvPr id="28" name="그림 개체 틀 2">
            <a:extLst>
              <a:ext uri="{FF2B5EF4-FFF2-40B4-BE49-F238E27FC236}">
                <a16:creationId xmlns:a16="http://schemas.microsoft.com/office/drawing/2014/main" id="{B777616B-79BC-6522-BA49-634D962ADD58}"/>
              </a:ext>
            </a:extLst>
          </p:cNvPr>
          <p:cNvSpPr>
            <a:spLocks noGrp="1"/>
          </p:cNvSpPr>
          <p:nvPr>
            <p:ph type="pic" sz="quarter" idx="19" hasCustomPrompt="1"/>
          </p:nvPr>
        </p:nvSpPr>
        <p:spPr>
          <a:xfrm>
            <a:off x="1416164" y="1886415"/>
            <a:ext cx="3962452" cy="3964714"/>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0942211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pic>
        <p:nvPicPr>
          <p:cNvPr id="19" name="그래픽 18">
            <a:extLst>
              <a:ext uri="{FF2B5EF4-FFF2-40B4-BE49-F238E27FC236}">
                <a16:creationId xmlns:a16="http://schemas.microsoft.com/office/drawing/2014/main" id="{6AC1CE29-A8B5-4A08-AB46-5DA800496024}"/>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flipH="1">
            <a:off x="8753933" y="5645697"/>
            <a:ext cx="1167190" cy="1167190"/>
          </a:xfrm>
          <a:prstGeom prst="rect">
            <a:avLst/>
          </a:prstGeom>
        </p:spPr>
      </p:pic>
      <p:pic>
        <p:nvPicPr>
          <p:cNvPr id="4" name="그래픽 3">
            <a:extLst>
              <a:ext uri="{FF2B5EF4-FFF2-40B4-BE49-F238E27FC236}">
                <a16:creationId xmlns:a16="http://schemas.microsoft.com/office/drawing/2014/main" id="{83BDACDD-5256-4FDD-9C0F-AD2D29861BFD}"/>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rot="10800000" flipH="1">
            <a:off x="0" y="0"/>
            <a:ext cx="3407598" cy="1388281"/>
          </a:xfrm>
          <a:prstGeom prst="rect">
            <a:avLst/>
          </a:prstGeom>
        </p:spPr>
      </p:pic>
      <p:pic>
        <p:nvPicPr>
          <p:cNvPr id="17" name="그래픽 16">
            <a:extLst>
              <a:ext uri="{FF2B5EF4-FFF2-40B4-BE49-F238E27FC236}">
                <a16:creationId xmlns:a16="http://schemas.microsoft.com/office/drawing/2014/main" id="{333C78A5-8470-4B29-9FA6-89C270FA9F4F}"/>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9057726" y="5258377"/>
            <a:ext cx="3134274" cy="1599623"/>
          </a:xfrm>
          <a:prstGeom prst="rect">
            <a:avLst/>
          </a:prstGeom>
        </p:spPr>
      </p:pic>
      <p:pic>
        <p:nvPicPr>
          <p:cNvPr id="18" name="그래픽 17">
            <a:extLst>
              <a:ext uri="{FF2B5EF4-FFF2-40B4-BE49-F238E27FC236}">
                <a16:creationId xmlns:a16="http://schemas.microsoft.com/office/drawing/2014/main" id="{CDAB31A7-E624-4916-994B-EED4316215DC}"/>
              </a:ext>
            </a:extLst>
          </p:cNvPr>
          <p:cNvPicPr>
            <a:picLocks noChangeAspect="1"/>
          </p:cNvPicPr>
          <p:nvPr userDrawn="1"/>
        </p:nvPicPr>
        <p:blipFill rotWithShape="1">
          <a:blip r:embed="rId8">
            <a:extLst>
              <a:ext uri="{96DAC541-7B7A-43D3-8B79-37D633B846F1}">
                <asvg:svgBlip xmlns:asvg="http://schemas.microsoft.com/office/drawing/2016/SVG/main" xmlns="" r:embed="rId9"/>
              </a:ext>
            </a:extLst>
          </a:blip>
          <a:srcRect t="50815"/>
          <a:stretch/>
        </p:blipFill>
        <p:spPr>
          <a:xfrm flipH="1">
            <a:off x="280771" y="5930899"/>
            <a:ext cx="2846057" cy="650955"/>
          </a:xfrm>
          <a:prstGeom prst="rect">
            <a:avLst/>
          </a:prstGeom>
        </p:spPr>
      </p:pic>
      <p:pic>
        <p:nvPicPr>
          <p:cNvPr id="24" name="그래픽 23">
            <a:extLst>
              <a:ext uri="{FF2B5EF4-FFF2-40B4-BE49-F238E27FC236}">
                <a16:creationId xmlns:a16="http://schemas.microsoft.com/office/drawing/2014/main" id="{93E322A1-18FF-4CBA-972D-EC0A45207260}"/>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flipH="1">
            <a:off x="2072540" y="779684"/>
            <a:ext cx="390873" cy="390873"/>
          </a:xfrm>
          <a:prstGeom prst="rect">
            <a:avLst/>
          </a:prstGeom>
        </p:spPr>
      </p:pic>
      <p:pic>
        <p:nvPicPr>
          <p:cNvPr id="25" name="그래픽 24">
            <a:extLst>
              <a:ext uri="{FF2B5EF4-FFF2-40B4-BE49-F238E27FC236}">
                <a16:creationId xmlns:a16="http://schemas.microsoft.com/office/drawing/2014/main" id="{3FBEC275-81A7-412A-8A34-DB606F33C4E2}"/>
              </a:ext>
            </a:extLst>
          </p:cNvPr>
          <p:cNvPicPr>
            <a:picLocks noChangeAspect="1"/>
          </p:cNvPicPr>
          <p:nvPr userDrawn="1"/>
        </p:nvPicPr>
        <p:blipFill>
          <a:blip r:embed="rId12">
            <a:extLst>
              <a:ext uri="{96DAC541-7B7A-43D3-8B79-37D633B846F1}">
                <asvg:svgBlip xmlns:asvg="http://schemas.microsoft.com/office/drawing/2016/SVG/main" xmlns="" r:embed="rId13"/>
              </a:ext>
            </a:extLst>
          </a:blip>
          <a:stretch>
            <a:fillRect/>
          </a:stretch>
        </p:blipFill>
        <p:spPr>
          <a:xfrm flipH="1">
            <a:off x="10984902" y="5834574"/>
            <a:ext cx="447228" cy="447228"/>
          </a:xfrm>
          <a:prstGeom prst="rect">
            <a:avLst/>
          </a:prstGeom>
        </p:spPr>
      </p:pic>
    </p:spTree>
    <p:extLst>
      <p:ext uri="{BB962C8B-B14F-4D97-AF65-F5344CB8AC3E}">
        <p14:creationId xmlns:p14="http://schemas.microsoft.com/office/powerpoint/2010/main" val="15909838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PPTMON slide">
    <p:spTree>
      <p:nvGrpSpPr>
        <p:cNvPr id="1" name=""/>
        <p:cNvGrpSpPr/>
        <p:nvPr/>
      </p:nvGrpSpPr>
      <p:grpSpPr>
        <a:xfrm>
          <a:off x="0" y="0"/>
          <a:ext cx="0" cy="0"/>
          <a:chOff x="0" y="0"/>
          <a:chExt cx="0" cy="0"/>
        </a:xfrm>
      </p:grpSpPr>
      <p:pic>
        <p:nvPicPr>
          <p:cNvPr id="19" name="그래픽 18">
            <a:extLst>
              <a:ext uri="{FF2B5EF4-FFF2-40B4-BE49-F238E27FC236}">
                <a16:creationId xmlns:a16="http://schemas.microsoft.com/office/drawing/2014/main" id="{AFCDDAC6-76A4-46A3-AC92-7E2F9F30C13C}"/>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flipH="1">
            <a:off x="10264940" y="5254541"/>
            <a:ext cx="1167190" cy="1167190"/>
          </a:xfrm>
          <a:prstGeom prst="rect">
            <a:avLst/>
          </a:prstGeom>
        </p:spPr>
      </p:pic>
      <p:pic>
        <p:nvPicPr>
          <p:cNvPr id="5" name="그래픽 4">
            <a:extLst>
              <a:ext uri="{FF2B5EF4-FFF2-40B4-BE49-F238E27FC236}">
                <a16:creationId xmlns:a16="http://schemas.microsoft.com/office/drawing/2014/main" id="{AFD48F27-D753-47DA-A5D6-0E2BDCAA4D04}"/>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t="25393" r="6164"/>
          <a:stretch/>
        </p:blipFill>
        <p:spPr>
          <a:xfrm flipH="1">
            <a:off x="0" y="0"/>
            <a:ext cx="1995702" cy="1379210"/>
          </a:xfrm>
          <a:prstGeom prst="rect">
            <a:avLst/>
          </a:prstGeom>
        </p:spPr>
      </p:pic>
      <p:pic>
        <p:nvPicPr>
          <p:cNvPr id="17" name="그래픽 16">
            <a:extLst>
              <a:ext uri="{FF2B5EF4-FFF2-40B4-BE49-F238E27FC236}">
                <a16:creationId xmlns:a16="http://schemas.microsoft.com/office/drawing/2014/main" id="{2DD1CC29-9C0E-40DD-BE91-306F761CC2F5}"/>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9447310" y="4550229"/>
            <a:ext cx="2744690" cy="2307771"/>
          </a:xfrm>
          <a:prstGeom prst="rect">
            <a:avLst/>
          </a:prstGeom>
        </p:spPr>
      </p:pic>
      <p:pic>
        <p:nvPicPr>
          <p:cNvPr id="20" name="그래픽 19">
            <a:extLst>
              <a:ext uri="{FF2B5EF4-FFF2-40B4-BE49-F238E27FC236}">
                <a16:creationId xmlns:a16="http://schemas.microsoft.com/office/drawing/2014/main" id="{2C71624A-024F-40ED-9CD2-75D406011FA7}"/>
              </a:ext>
            </a:extLst>
          </p:cNvPr>
          <p:cNvPicPr>
            <a:picLocks noChangeAspect="1"/>
          </p:cNvPicPr>
          <p:nvPr userDrawn="1"/>
        </p:nvPicPr>
        <p:blipFill rotWithShape="1">
          <a:blip r:embed="rId8">
            <a:extLst>
              <a:ext uri="{96DAC541-7B7A-43D3-8B79-37D633B846F1}">
                <asvg:svgBlip xmlns:asvg="http://schemas.microsoft.com/office/drawing/2016/SVG/main" xmlns="" r:embed="rId9"/>
              </a:ext>
            </a:extLst>
          </a:blip>
          <a:srcRect t="50220"/>
          <a:stretch/>
        </p:blipFill>
        <p:spPr>
          <a:xfrm flipH="1">
            <a:off x="10005786" y="230965"/>
            <a:ext cx="1896244" cy="458640"/>
          </a:xfrm>
          <a:prstGeom prst="rect">
            <a:avLst/>
          </a:prstGeom>
        </p:spPr>
      </p:pic>
      <p:pic>
        <p:nvPicPr>
          <p:cNvPr id="24" name="그래픽 23">
            <a:extLst>
              <a:ext uri="{FF2B5EF4-FFF2-40B4-BE49-F238E27FC236}">
                <a16:creationId xmlns:a16="http://schemas.microsoft.com/office/drawing/2014/main" id="{B0A5BD6C-9176-416B-AE67-85C82B916D40}"/>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flipH="1">
            <a:off x="82789" y="1426281"/>
            <a:ext cx="390873" cy="390873"/>
          </a:xfrm>
          <a:prstGeom prst="rect">
            <a:avLst/>
          </a:prstGeom>
        </p:spPr>
      </p:pic>
      <p:pic>
        <p:nvPicPr>
          <p:cNvPr id="26" name="그래픽 25">
            <a:extLst>
              <a:ext uri="{FF2B5EF4-FFF2-40B4-BE49-F238E27FC236}">
                <a16:creationId xmlns:a16="http://schemas.microsoft.com/office/drawing/2014/main" id="{00876FED-82DA-4A52-BB8B-7E1E863D0872}"/>
              </a:ext>
            </a:extLst>
          </p:cNvPr>
          <p:cNvPicPr>
            <a:picLocks noChangeAspect="1"/>
          </p:cNvPicPr>
          <p:nvPr userDrawn="1"/>
        </p:nvPicPr>
        <p:blipFill>
          <a:blip r:embed="rId12">
            <a:extLst>
              <a:ext uri="{96DAC541-7B7A-43D3-8B79-37D633B846F1}">
                <asvg:svgBlip xmlns:asvg="http://schemas.microsoft.com/office/drawing/2016/SVG/main" xmlns="" r:embed="rId13"/>
              </a:ext>
            </a:extLst>
          </a:blip>
          <a:stretch>
            <a:fillRect/>
          </a:stretch>
        </p:blipFill>
        <p:spPr>
          <a:xfrm flipH="1">
            <a:off x="8814881" y="6198117"/>
            <a:ext cx="447228" cy="447228"/>
          </a:xfrm>
          <a:prstGeom prst="rect">
            <a:avLst/>
          </a:prstGeom>
        </p:spPr>
      </p:pic>
      <p:pic>
        <p:nvPicPr>
          <p:cNvPr id="28" name="그래픽 27">
            <a:extLst>
              <a:ext uri="{FF2B5EF4-FFF2-40B4-BE49-F238E27FC236}">
                <a16:creationId xmlns:a16="http://schemas.microsoft.com/office/drawing/2014/main" id="{828399A9-376D-43C9-92E9-5320763604F9}"/>
              </a:ext>
            </a:extLst>
          </p:cNvPr>
          <p:cNvPicPr>
            <a:picLocks noChangeAspect="1"/>
          </p:cNvPicPr>
          <p:nvPr userDrawn="1"/>
        </p:nvPicPr>
        <p:blipFill rotWithShape="1">
          <a:blip r:embed="rId8">
            <a:extLst>
              <a:ext uri="{96DAC541-7B7A-43D3-8B79-37D633B846F1}">
                <asvg:svgBlip xmlns:asvg="http://schemas.microsoft.com/office/drawing/2016/SVG/main" xmlns="" r:embed="rId9"/>
              </a:ext>
            </a:extLst>
          </a:blip>
          <a:srcRect t="50220"/>
          <a:stretch/>
        </p:blipFill>
        <p:spPr>
          <a:xfrm flipH="1">
            <a:off x="289970" y="6168395"/>
            <a:ext cx="1896244" cy="458640"/>
          </a:xfrm>
          <a:prstGeom prst="rect">
            <a:avLst/>
          </a:prstGeom>
        </p:spPr>
      </p:pic>
    </p:spTree>
    <p:extLst>
      <p:ext uri="{BB962C8B-B14F-4D97-AF65-F5344CB8AC3E}">
        <p14:creationId xmlns:p14="http://schemas.microsoft.com/office/powerpoint/2010/main" val="14330726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50811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PTMON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278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4CFC7514-FF66-438E-9330-5CDC9D933457}"/>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 y="0"/>
            <a:ext cx="2859314" cy="1876021"/>
          </a:xfrm>
          <a:prstGeom prst="rect">
            <a:avLst/>
          </a:prstGeom>
        </p:spPr>
      </p:pic>
      <p:pic>
        <p:nvPicPr>
          <p:cNvPr id="5" name="그래픽 4">
            <a:extLst>
              <a:ext uri="{FF2B5EF4-FFF2-40B4-BE49-F238E27FC236}">
                <a16:creationId xmlns:a16="http://schemas.microsoft.com/office/drawing/2014/main" id="{E23895DC-306C-4AAB-9DBC-CD73463ED440}"/>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9447310" y="4550229"/>
            <a:ext cx="2744690" cy="2307771"/>
          </a:xfrm>
          <a:prstGeom prst="rect">
            <a:avLst/>
          </a:prstGeom>
        </p:spPr>
      </p:pic>
      <p:pic>
        <p:nvPicPr>
          <p:cNvPr id="19" name="그래픽 18">
            <a:extLst>
              <a:ext uri="{FF2B5EF4-FFF2-40B4-BE49-F238E27FC236}">
                <a16:creationId xmlns:a16="http://schemas.microsoft.com/office/drawing/2014/main" id="{3AB7A73F-A2ED-43AD-98BE-6288591F720B}"/>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9977587" y="5704114"/>
            <a:ext cx="1896244" cy="921333"/>
          </a:xfrm>
          <a:prstGeom prst="rect">
            <a:avLst/>
          </a:prstGeom>
        </p:spPr>
      </p:pic>
      <p:pic>
        <p:nvPicPr>
          <p:cNvPr id="22" name="그래픽 21">
            <a:extLst>
              <a:ext uri="{FF2B5EF4-FFF2-40B4-BE49-F238E27FC236}">
                <a16:creationId xmlns:a16="http://schemas.microsoft.com/office/drawing/2014/main" id="{50A227BB-D9D0-4648-8E2F-4B75A72F1077}"/>
              </a:ext>
            </a:extLst>
          </p:cNvPr>
          <p:cNvPicPr>
            <a:picLocks noChangeAspect="1"/>
          </p:cNvPicPr>
          <p:nvPr userDrawn="1"/>
        </p:nvPicPr>
        <p:blipFill>
          <a:blip r:embed="rId8">
            <a:extLst>
              <a:ext uri="{96DAC541-7B7A-43D3-8B79-37D633B846F1}">
                <asvg:svgBlip xmlns:asvg="http://schemas.microsoft.com/office/drawing/2016/SVG/main" xmlns="" r:embed="rId9"/>
              </a:ext>
            </a:extLst>
          </a:blip>
          <a:stretch>
            <a:fillRect/>
          </a:stretch>
        </p:blipFill>
        <p:spPr>
          <a:xfrm>
            <a:off x="11450832" y="3898201"/>
            <a:ext cx="422999" cy="422999"/>
          </a:xfrm>
          <a:prstGeom prst="rect">
            <a:avLst/>
          </a:prstGeom>
        </p:spPr>
      </p:pic>
      <p:pic>
        <p:nvPicPr>
          <p:cNvPr id="23" name="그래픽 22">
            <a:extLst>
              <a:ext uri="{FF2B5EF4-FFF2-40B4-BE49-F238E27FC236}">
                <a16:creationId xmlns:a16="http://schemas.microsoft.com/office/drawing/2014/main" id="{58A1E7E9-57A2-4D2D-9C57-711C60F76343}"/>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1169411" y="561651"/>
            <a:ext cx="390873" cy="390873"/>
          </a:xfrm>
          <a:prstGeom prst="rect">
            <a:avLst/>
          </a:prstGeom>
        </p:spPr>
      </p:pic>
    </p:spTree>
    <p:extLst>
      <p:ext uri="{BB962C8B-B14F-4D97-AF65-F5344CB8AC3E}">
        <p14:creationId xmlns:p14="http://schemas.microsoft.com/office/powerpoint/2010/main" val="20934052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C04B34B6-EAF8-45A2-AE12-2C340A0525E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flipV="1">
            <a:off x="8544555" y="0"/>
            <a:ext cx="3647445" cy="1861527"/>
          </a:xfrm>
          <a:prstGeom prst="rect">
            <a:avLst/>
          </a:prstGeom>
        </p:spPr>
      </p:pic>
      <p:pic>
        <p:nvPicPr>
          <p:cNvPr id="5" name="그래픽 4">
            <a:extLst>
              <a:ext uri="{FF2B5EF4-FFF2-40B4-BE49-F238E27FC236}">
                <a16:creationId xmlns:a16="http://schemas.microsoft.com/office/drawing/2014/main" id="{7141B561-704A-4949-ADEA-0C7AA496BAD1}"/>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0" y="4806312"/>
            <a:ext cx="3585029" cy="2051688"/>
          </a:xfrm>
          <a:prstGeom prst="rect">
            <a:avLst/>
          </a:prstGeom>
        </p:spPr>
      </p:pic>
      <p:pic>
        <p:nvPicPr>
          <p:cNvPr id="17" name="그래픽 16">
            <a:extLst>
              <a:ext uri="{FF2B5EF4-FFF2-40B4-BE49-F238E27FC236}">
                <a16:creationId xmlns:a16="http://schemas.microsoft.com/office/drawing/2014/main" id="{EDE498AB-7E4C-49A4-8527-C5E115F897BD}"/>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9008016" y="5170417"/>
            <a:ext cx="2846057" cy="1323478"/>
          </a:xfrm>
          <a:prstGeom prst="rect">
            <a:avLst/>
          </a:prstGeom>
        </p:spPr>
      </p:pic>
      <p:pic>
        <p:nvPicPr>
          <p:cNvPr id="19" name="그래픽 18">
            <a:extLst>
              <a:ext uri="{FF2B5EF4-FFF2-40B4-BE49-F238E27FC236}">
                <a16:creationId xmlns:a16="http://schemas.microsoft.com/office/drawing/2014/main" id="{57003578-4B47-4794-A614-BDF29A205662}"/>
              </a:ext>
            </a:extLst>
          </p:cNvPr>
          <p:cNvPicPr>
            <a:picLocks noChangeAspect="1"/>
          </p:cNvPicPr>
          <p:nvPr userDrawn="1"/>
        </p:nvPicPr>
        <p:blipFill rotWithShape="1">
          <a:blip r:embed="rId8">
            <a:extLst>
              <a:ext uri="{96DAC541-7B7A-43D3-8B79-37D633B846F1}">
                <asvg:svgBlip xmlns:asvg="http://schemas.microsoft.com/office/drawing/2016/SVG/main" xmlns="" r:embed="rId9"/>
              </a:ext>
            </a:extLst>
          </a:blip>
          <a:srcRect t="68395"/>
          <a:stretch/>
        </p:blipFill>
        <p:spPr>
          <a:xfrm rot="5400000">
            <a:off x="-484149" y="1175751"/>
            <a:ext cx="1896244" cy="291188"/>
          </a:xfrm>
          <a:prstGeom prst="rect">
            <a:avLst/>
          </a:prstGeom>
        </p:spPr>
      </p:pic>
      <p:pic>
        <p:nvPicPr>
          <p:cNvPr id="23" name="그래픽 22">
            <a:extLst>
              <a:ext uri="{FF2B5EF4-FFF2-40B4-BE49-F238E27FC236}">
                <a16:creationId xmlns:a16="http://schemas.microsoft.com/office/drawing/2014/main" id="{DECA4943-8260-4ECB-9E22-F7398E924C6A}"/>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10759222" y="632691"/>
            <a:ext cx="390873" cy="390873"/>
          </a:xfrm>
          <a:prstGeom prst="rect">
            <a:avLst/>
          </a:prstGeom>
        </p:spPr>
      </p:pic>
      <p:pic>
        <p:nvPicPr>
          <p:cNvPr id="24" name="그래픽 23">
            <a:extLst>
              <a:ext uri="{FF2B5EF4-FFF2-40B4-BE49-F238E27FC236}">
                <a16:creationId xmlns:a16="http://schemas.microsoft.com/office/drawing/2014/main" id="{969CDFD6-C834-422C-84EB-BA4F5C82D0EE}"/>
              </a:ext>
            </a:extLst>
          </p:cNvPr>
          <p:cNvPicPr>
            <a:picLocks noChangeAspect="1"/>
          </p:cNvPicPr>
          <p:nvPr userDrawn="1"/>
        </p:nvPicPr>
        <p:blipFill>
          <a:blip r:embed="rId12">
            <a:extLst>
              <a:ext uri="{96DAC541-7B7A-43D3-8B79-37D633B846F1}">
                <asvg:svgBlip xmlns:asvg="http://schemas.microsoft.com/office/drawing/2016/SVG/main" xmlns="" r:embed="rId13"/>
              </a:ext>
            </a:extLst>
          </a:blip>
          <a:stretch>
            <a:fillRect/>
          </a:stretch>
        </p:blipFill>
        <p:spPr>
          <a:xfrm>
            <a:off x="2432500" y="5873672"/>
            <a:ext cx="447228" cy="447228"/>
          </a:xfrm>
          <a:prstGeom prst="rect">
            <a:avLst/>
          </a:prstGeom>
        </p:spPr>
      </p:pic>
    </p:spTree>
    <p:extLst>
      <p:ext uri="{BB962C8B-B14F-4D97-AF65-F5344CB8AC3E}">
        <p14:creationId xmlns:p14="http://schemas.microsoft.com/office/powerpoint/2010/main" val="17646894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18" name="그래픽 17">
            <a:extLst>
              <a:ext uri="{FF2B5EF4-FFF2-40B4-BE49-F238E27FC236}">
                <a16:creationId xmlns:a16="http://schemas.microsoft.com/office/drawing/2014/main" id="{37E6BC2B-9F1C-4842-889B-5C4D191FB77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554203" y="5341110"/>
            <a:ext cx="1167190" cy="1167190"/>
          </a:xfrm>
          <a:prstGeom prst="rect">
            <a:avLst/>
          </a:prstGeom>
        </p:spPr>
      </p:pic>
      <p:pic>
        <p:nvPicPr>
          <p:cNvPr id="5" name="그래픽 4">
            <a:extLst>
              <a:ext uri="{FF2B5EF4-FFF2-40B4-BE49-F238E27FC236}">
                <a16:creationId xmlns:a16="http://schemas.microsoft.com/office/drawing/2014/main" id="{79511FEC-5C60-4F39-94D3-03DEF5D01712}"/>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rot="10800000">
            <a:off x="9608456" y="1"/>
            <a:ext cx="2583543" cy="1389264"/>
          </a:xfrm>
          <a:prstGeom prst="rect">
            <a:avLst/>
          </a:prstGeom>
        </p:spPr>
      </p:pic>
      <p:pic>
        <p:nvPicPr>
          <p:cNvPr id="21" name="그래픽 20">
            <a:extLst>
              <a:ext uri="{FF2B5EF4-FFF2-40B4-BE49-F238E27FC236}">
                <a16:creationId xmlns:a16="http://schemas.microsoft.com/office/drawing/2014/main" id="{80E263EB-43F0-4370-9C33-DFE57E6A24F0}"/>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12032343" y="5115598"/>
            <a:ext cx="159657" cy="1742402"/>
          </a:xfrm>
          <a:prstGeom prst="rect">
            <a:avLst/>
          </a:prstGeom>
        </p:spPr>
      </p:pic>
      <p:pic>
        <p:nvPicPr>
          <p:cNvPr id="4" name="그래픽 3">
            <a:extLst>
              <a:ext uri="{FF2B5EF4-FFF2-40B4-BE49-F238E27FC236}">
                <a16:creationId xmlns:a16="http://schemas.microsoft.com/office/drawing/2014/main" id="{83BDACDD-5256-4FDD-9C0F-AD2D29861BFD}"/>
              </a:ext>
            </a:extLst>
          </p:cNvPr>
          <p:cNvPicPr>
            <a:picLocks noChangeAspect="1"/>
          </p:cNvPicPr>
          <p:nvPr userDrawn="1"/>
        </p:nvPicPr>
        <p:blipFill>
          <a:blip r:embed="rId8">
            <a:extLst>
              <a:ext uri="{96DAC541-7B7A-43D3-8B79-37D633B846F1}">
                <asvg:svgBlip xmlns:asvg="http://schemas.microsoft.com/office/drawing/2016/SVG/main" xmlns="" r:embed="rId9"/>
              </a:ext>
            </a:extLst>
          </a:blip>
          <a:stretch>
            <a:fillRect/>
          </a:stretch>
        </p:blipFill>
        <p:spPr>
          <a:xfrm>
            <a:off x="0" y="5534522"/>
            <a:ext cx="3248537" cy="1323478"/>
          </a:xfrm>
          <a:prstGeom prst="rect">
            <a:avLst/>
          </a:prstGeom>
        </p:spPr>
      </p:pic>
      <p:pic>
        <p:nvPicPr>
          <p:cNvPr id="23" name="그래픽 22">
            <a:extLst>
              <a:ext uri="{FF2B5EF4-FFF2-40B4-BE49-F238E27FC236}">
                <a16:creationId xmlns:a16="http://schemas.microsoft.com/office/drawing/2014/main" id="{263D39B6-86F1-43C1-88F4-FA15760F854D}"/>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3274353" y="6350090"/>
            <a:ext cx="341217" cy="341217"/>
          </a:xfrm>
          <a:prstGeom prst="rect">
            <a:avLst/>
          </a:prstGeom>
        </p:spPr>
      </p:pic>
      <p:pic>
        <p:nvPicPr>
          <p:cNvPr id="24" name="그래픽 23">
            <a:extLst>
              <a:ext uri="{FF2B5EF4-FFF2-40B4-BE49-F238E27FC236}">
                <a16:creationId xmlns:a16="http://schemas.microsoft.com/office/drawing/2014/main" id="{C74A2EDA-0E44-4779-8553-C1F4903455CD}"/>
              </a:ext>
            </a:extLst>
          </p:cNvPr>
          <p:cNvPicPr>
            <a:picLocks noChangeAspect="1"/>
          </p:cNvPicPr>
          <p:nvPr userDrawn="1"/>
        </p:nvPicPr>
        <p:blipFill>
          <a:blip r:embed="rId12">
            <a:extLst>
              <a:ext uri="{96DAC541-7B7A-43D3-8B79-37D633B846F1}">
                <asvg:svgBlip xmlns:asvg="http://schemas.microsoft.com/office/drawing/2016/SVG/main" xmlns="" r:embed="rId13"/>
              </a:ext>
            </a:extLst>
          </a:blip>
          <a:stretch>
            <a:fillRect/>
          </a:stretch>
        </p:blipFill>
        <p:spPr>
          <a:xfrm>
            <a:off x="10885713" y="913009"/>
            <a:ext cx="447228" cy="447228"/>
          </a:xfrm>
          <a:prstGeom prst="rect">
            <a:avLst/>
          </a:prstGeom>
        </p:spPr>
      </p:pic>
      <p:pic>
        <p:nvPicPr>
          <p:cNvPr id="26" name="그래픽 25">
            <a:extLst>
              <a:ext uri="{FF2B5EF4-FFF2-40B4-BE49-F238E27FC236}">
                <a16:creationId xmlns:a16="http://schemas.microsoft.com/office/drawing/2014/main" id="{9220BB2C-6783-4FA7-BD17-0A8F12EFAC50}"/>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0" y="0"/>
            <a:ext cx="159657" cy="1742402"/>
          </a:xfrm>
          <a:prstGeom prst="rect">
            <a:avLst/>
          </a:prstGeom>
        </p:spPr>
      </p:pic>
    </p:spTree>
    <p:extLst>
      <p:ext uri="{BB962C8B-B14F-4D97-AF65-F5344CB8AC3E}">
        <p14:creationId xmlns:p14="http://schemas.microsoft.com/office/powerpoint/2010/main" val="22516019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86C41315-F56B-487A-BC99-3522F2E92E66}"/>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flipH="1">
            <a:off x="9722336" y="4963886"/>
            <a:ext cx="2469663" cy="1894114"/>
          </a:xfrm>
          <a:prstGeom prst="rect">
            <a:avLst/>
          </a:prstGeom>
        </p:spPr>
      </p:pic>
      <p:pic>
        <p:nvPicPr>
          <p:cNvPr id="5" name="그래픽 4">
            <a:extLst>
              <a:ext uri="{FF2B5EF4-FFF2-40B4-BE49-F238E27FC236}">
                <a16:creationId xmlns:a16="http://schemas.microsoft.com/office/drawing/2014/main" id="{AFD48F27-D753-47DA-A5D6-0E2BDCAA4D04}"/>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11154" b="50652"/>
          <a:stretch/>
        </p:blipFill>
        <p:spPr>
          <a:xfrm rot="10800000">
            <a:off x="0" y="0"/>
            <a:ext cx="2297593" cy="1109241"/>
          </a:xfrm>
          <a:prstGeom prst="rect">
            <a:avLst/>
          </a:prstGeom>
        </p:spPr>
      </p:pic>
      <p:pic>
        <p:nvPicPr>
          <p:cNvPr id="19" name="그래픽 18">
            <a:extLst>
              <a:ext uri="{FF2B5EF4-FFF2-40B4-BE49-F238E27FC236}">
                <a16:creationId xmlns:a16="http://schemas.microsoft.com/office/drawing/2014/main" id="{637BCC74-E6A8-4A0E-8D8E-4EF9F4C9A7F0}"/>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237761" y="5706974"/>
            <a:ext cx="1896244" cy="921333"/>
          </a:xfrm>
          <a:prstGeom prst="rect">
            <a:avLst/>
          </a:prstGeom>
        </p:spPr>
      </p:pic>
      <p:pic>
        <p:nvPicPr>
          <p:cNvPr id="20" name="그래픽 19">
            <a:extLst>
              <a:ext uri="{FF2B5EF4-FFF2-40B4-BE49-F238E27FC236}">
                <a16:creationId xmlns:a16="http://schemas.microsoft.com/office/drawing/2014/main" id="{EA412DA4-D734-4694-9C07-0366B2120986}"/>
              </a:ext>
            </a:extLst>
          </p:cNvPr>
          <p:cNvPicPr>
            <a:picLocks noChangeAspect="1"/>
          </p:cNvPicPr>
          <p:nvPr userDrawn="1"/>
        </p:nvPicPr>
        <p:blipFill>
          <a:blip r:embed="rId8">
            <a:extLst>
              <a:ext uri="{96DAC541-7B7A-43D3-8B79-37D633B846F1}">
                <asvg:svgBlip xmlns:asvg="http://schemas.microsoft.com/office/drawing/2016/SVG/main" xmlns="" r:embed="rId9"/>
              </a:ext>
            </a:extLst>
          </a:blip>
          <a:stretch>
            <a:fillRect/>
          </a:stretch>
        </p:blipFill>
        <p:spPr>
          <a:xfrm>
            <a:off x="9337531" y="295421"/>
            <a:ext cx="2555976" cy="259200"/>
          </a:xfrm>
          <a:prstGeom prst="rect">
            <a:avLst/>
          </a:prstGeom>
        </p:spPr>
      </p:pic>
      <p:pic>
        <p:nvPicPr>
          <p:cNvPr id="23" name="그래픽 22">
            <a:extLst>
              <a:ext uri="{FF2B5EF4-FFF2-40B4-BE49-F238E27FC236}">
                <a16:creationId xmlns:a16="http://schemas.microsoft.com/office/drawing/2014/main" id="{5101771D-3FAC-4F3E-9F72-BAAD5A498CC8}"/>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795010" y="1151026"/>
            <a:ext cx="390873" cy="390873"/>
          </a:xfrm>
          <a:prstGeom prst="rect">
            <a:avLst/>
          </a:prstGeom>
        </p:spPr>
      </p:pic>
      <p:pic>
        <p:nvPicPr>
          <p:cNvPr id="25" name="그래픽 24">
            <a:extLst>
              <a:ext uri="{FF2B5EF4-FFF2-40B4-BE49-F238E27FC236}">
                <a16:creationId xmlns:a16="http://schemas.microsoft.com/office/drawing/2014/main" id="{CE80C6DA-4993-44E3-8733-767AA07C08E4}"/>
              </a:ext>
            </a:extLst>
          </p:cNvPr>
          <p:cNvPicPr>
            <a:picLocks noChangeAspect="1"/>
          </p:cNvPicPr>
          <p:nvPr userDrawn="1"/>
        </p:nvPicPr>
        <p:blipFill>
          <a:blip r:embed="rId12">
            <a:extLst>
              <a:ext uri="{96DAC541-7B7A-43D3-8B79-37D633B846F1}">
                <asvg:svgBlip xmlns:asvg="http://schemas.microsoft.com/office/drawing/2016/SVG/main" xmlns="" r:embed="rId13"/>
              </a:ext>
            </a:extLst>
          </a:blip>
          <a:stretch>
            <a:fillRect/>
          </a:stretch>
        </p:blipFill>
        <p:spPr>
          <a:xfrm>
            <a:off x="11597323" y="4315095"/>
            <a:ext cx="447228" cy="447228"/>
          </a:xfrm>
          <a:prstGeom prst="rect">
            <a:avLst/>
          </a:prstGeom>
        </p:spPr>
      </p:pic>
    </p:spTree>
    <p:extLst>
      <p:ext uri="{BB962C8B-B14F-4D97-AF65-F5344CB8AC3E}">
        <p14:creationId xmlns:p14="http://schemas.microsoft.com/office/powerpoint/2010/main" val="35491996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03C35820-115D-45FF-BA76-F8DFBA67E0B2}"/>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102274" y="5145337"/>
            <a:ext cx="2846057" cy="1323478"/>
          </a:xfrm>
          <a:prstGeom prst="rect">
            <a:avLst/>
          </a:prstGeom>
        </p:spPr>
      </p:pic>
      <p:pic>
        <p:nvPicPr>
          <p:cNvPr id="25" name="그래픽 24">
            <a:extLst>
              <a:ext uri="{FF2B5EF4-FFF2-40B4-BE49-F238E27FC236}">
                <a16:creationId xmlns:a16="http://schemas.microsoft.com/office/drawing/2014/main" id="{E7131DF9-CAFD-4099-AE62-9C890FA47039}"/>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0851911" y="1114341"/>
            <a:ext cx="1167190" cy="1167190"/>
          </a:xfrm>
          <a:prstGeom prst="rect">
            <a:avLst/>
          </a:prstGeom>
        </p:spPr>
      </p:pic>
      <p:pic>
        <p:nvPicPr>
          <p:cNvPr id="15" name="그래픽 14">
            <a:extLst>
              <a:ext uri="{FF2B5EF4-FFF2-40B4-BE49-F238E27FC236}">
                <a16:creationId xmlns:a16="http://schemas.microsoft.com/office/drawing/2014/main" id="{81734C4C-FA89-4FE7-9B39-68974B0AAF67}"/>
              </a:ext>
            </a:extLst>
          </p:cNvPr>
          <p:cNvPicPr>
            <a:picLocks noChangeAspect="1"/>
          </p:cNvPicPr>
          <p:nvPr userDrawn="1"/>
        </p:nvPicPr>
        <p:blipFill rotWithShape="1">
          <a:blip r:embed="rId6">
            <a:extLst>
              <a:ext uri="{96DAC541-7B7A-43D3-8B79-37D633B846F1}">
                <asvg:svgBlip xmlns:asvg="http://schemas.microsoft.com/office/drawing/2016/SVG/main" xmlns="" r:embed="rId7"/>
              </a:ext>
            </a:extLst>
          </a:blip>
          <a:srcRect b="26101"/>
          <a:stretch/>
        </p:blipFill>
        <p:spPr>
          <a:xfrm>
            <a:off x="0" y="5339223"/>
            <a:ext cx="2679700" cy="1518777"/>
          </a:xfrm>
          <a:prstGeom prst="rect">
            <a:avLst/>
          </a:prstGeom>
        </p:spPr>
      </p:pic>
      <p:pic>
        <p:nvPicPr>
          <p:cNvPr id="29" name="그래픽 28">
            <a:extLst>
              <a:ext uri="{FF2B5EF4-FFF2-40B4-BE49-F238E27FC236}">
                <a16:creationId xmlns:a16="http://schemas.microsoft.com/office/drawing/2014/main" id="{43C06A78-AC98-4A2A-89F9-5F2644D2B7D6}"/>
              </a:ext>
            </a:extLst>
          </p:cNvPr>
          <p:cNvPicPr>
            <a:picLocks noChangeAspect="1"/>
          </p:cNvPicPr>
          <p:nvPr userDrawn="1"/>
        </p:nvPicPr>
        <p:blipFill>
          <a:blip r:embed="rId8">
            <a:extLst>
              <a:ext uri="{96DAC541-7B7A-43D3-8B79-37D633B846F1}">
                <asvg:svgBlip xmlns:asvg="http://schemas.microsoft.com/office/drawing/2016/SVG/main" xmlns="" r:embed="rId9"/>
              </a:ext>
            </a:extLst>
          </a:blip>
          <a:stretch>
            <a:fillRect/>
          </a:stretch>
        </p:blipFill>
        <p:spPr>
          <a:xfrm>
            <a:off x="9950347" y="189801"/>
            <a:ext cx="422999" cy="422999"/>
          </a:xfrm>
          <a:prstGeom prst="rect">
            <a:avLst/>
          </a:prstGeom>
        </p:spPr>
      </p:pic>
      <p:pic>
        <p:nvPicPr>
          <p:cNvPr id="31" name="그래픽 30">
            <a:extLst>
              <a:ext uri="{FF2B5EF4-FFF2-40B4-BE49-F238E27FC236}">
                <a16:creationId xmlns:a16="http://schemas.microsoft.com/office/drawing/2014/main" id="{B2387E97-8FEB-4CE7-9773-238A17C0E279}"/>
              </a:ext>
            </a:extLst>
          </p:cNvPr>
          <p:cNvPicPr>
            <a:picLocks noChangeAspect="1"/>
          </p:cNvPicPr>
          <p:nvPr userDrawn="1"/>
        </p:nvPicPr>
        <p:blipFill rotWithShape="1">
          <a:blip r:embed="rId10">
            <a:extLst>
              <a:ext uri="{96DAC541-7B7A-43D3-8B79-37D633B846F1}">
                <asvg:svgBlip xmlns:asvg="http://schemas.microsoft.com/office/drawing/2016/SVG/main" xmlns="" r:embed="rId11"/>
              </a:ext>
            </a:extLst>
          </a:blip>
          <a:srcRect l="20257"/>
          <a:stretch/>
        </p:blipFill>
        <p:spPr>
          <a:xfrm>
            <a:off x="0" y="5583462"/>
            <a:ext cx="356634" cy="447228"/>
          </a:xfrm>
          <a:prstGeom prst="rect">
            <a:avLst/>
          </a:prstGeom>
        </p:spPr>
      </p:pic>
      <p:pic>
        <p:nvPicPr>
          <p:cNvPr id="33" name="그래픽 32">
            <a:extLst>
              <a:ext uri="{FF2B5EF4-FFF2-40B4-BE49-F238E27FC236}">
                <a16:creationId xmlns:a16="http://schemas.microsoft.com/office/drawing/2014/main" id="{18CB3195-3659-4EB0-8EBE-5896401D3966}"/>
              </a:ext>
            </a:extLst>
          </p:cNvPr>
          <p:cNvPicPr>
            <a:picLocks noChangeAspect="1"/>
          </p:cNvPicPr>
          <p:nvPr userDrawn="1"/>
        </p:nvPicPr>
        <p:blipFill rotWithShape="1">
          <a:blip r:embed="rId12">
            <a:extLst>
              <a:ext uri="{96DAC541-7B7A-43D3-8B79-37D633B846F1}">
                <asvg:svgBlip xmlns:asvg="http://schemas.microsoft.com/office/drawing/2016/SVG/main" xmlns="" r:embed="rId13"/>
              </a:ext>
            </a:extLst>
          </a:blip>
          <a:srcRect l="12388"/>
          <a:stretch/>
        </p:blipFill>
        <p:spPr>
          <a:xfrm flipH="1">
            <a:off x="10347023" y="0"/>
            <a:ext cx="1844977" cy="1868653"/>
          </a:xfrm>
          <a:prstGeom prst="rect">
            <a:avLst/>
          </a:prstGeom>
        </p:spPr>
      </p:pic>
    </p:spTree>
    <p:extLst>
      <p:ext uri="{BB962C8B-B14F-4D97-AF65-F5344CB8AC3E}">
        <p14:creationId xmlns:p14="http://schemas.microsoft.com/office/powerpoint/2010/main" val="36457393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21" name="그래픽 20">
            <a:extLst>
              <a:ext uri="{FF2B5EF4-FFF2-40B4-BE49-F238E27FC236}">
                <a16:creationId xmlns:a16="http://schemas.microsoft.com/office/drawing/2014/main" id="{799F30FC-43DD-4E97-8062-413BF8A5CF30}"/>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815670" y="6598800"/>
            <a:ext cx="2555976" cy="259200"/>
          </a:xfrm>
          <a:prstGeom prst="rect">
            <a:avLst/>
          </a:prstGeom>
        </p:spPr>
      </p:pic>
      <p:pic>
        <p:nvPicPr>
          <p:cNvPr id="19" name="그래픽 18">
            <a:extLst>
              <a:ext uri="{FF2B5EF4-FFF2-40B4-BE49-F238E27FC236}">
                <a16:creationId xmlns:a16="http://schemas.microsoft.com/office/drawing/2014/main" id="{17357922-4A9A-48A2-91D9-C10E8DF268D1}"/>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0347023" y="324657"/>
            <a:ext cx="1167190" cy="1167190"/>
          </a:xfrm>
          <a:prstGeom prst="rect">
            <a:avLst/>
          </a:prstGeom>
        </p:spPr>
      </p:pic>
      <p:pic>
        <p:nvPicPr>
          <p:cNvPr id="4" name="그래픽 3">
            <a:extLst>
              <a:ext uri="{FF2B5EF4-FFF2-40B4-BE49-F238E27FC236}">
                <a16:creationId xmlns:a16="http://schemas.microsoft.com/office/drawing/2014/main" id="{4CFC7514-FF66-438E-9330-5CDC9D933457}"/>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flipH="1">
            <a:off x="9423399" y="1"/>
            <a:ext cx="2768600" cy="1816502"/>
          </a:xfrm>
          <a:prstGeom prst="rect">
            <a:avLst/>
          </a:prstGeom>
        </p:spPr>
      </p:pic>
      <p:pic>
        <p:nvPicPr>
          <p:cNvPr id="17" name="그래픽 16">
            <a:extLst>
              <a:ext uri="{FF2B5EF4-FFF2-40B4-BE49-F238E27FC236}">
                <a16:creationId xmlns:a16="http://schemas.microsoft.com/office/drawing/2014/main" id="{BEAD285C-25BE-4390-8B5E-AACC30A21B35}"/>
              </a:ext>
            </a:extLst>
          </p:cNvPr>
          <p:cNvPicPr>
            <a:picLocks noChangeAspect="1"/>
          </p:cNvPicPr>
          <p:nvPr userDrawn="1"/>
        </p:nvPicPr>
        <p:blipFill rotWithShape="1">
          <a:blip r:embed="rId8">
            <a:extLst>
              <a:ext uri="{96DAC541-7B7A-43D3-8B79-37D633B846F1}">
                <asvg:svgBlip xmlns:asvg="http://schemas.microsoft.com/office/drawing/2016/SVG/main" xmlns="" r:embed="rId9"/>
              </a:ext>
            </a:extLst>
          </a:blip>
          <a:srcRect b="20010"/>
          <a:stretch/>
        </p:blipFill>
        <p:spPr>
          <a:xfrm>
            <a:off x="0" y="5542747"/>
            <a:ext cx="3057797" cy="1315253"/>
          </a:xfrm>
          <a:prstGeom prst="rect">
            <a:avLst/>
          </a:prstGeom>
        </p:spPr>
      </p:pic>
      <p:pic>
        <p:nvPicPr>
          <p:cNvPr id="20" name="그래픽 19">
            <a:extLst>
              <a:ext uri="{FF2B5EF4-FFF2-40B4-BE49-F238E27FC236}">
                <a16:creationId xmlns:a16="http://schemas.microsoft.com/office/drawing/2014/main" id="{EB043567-0525-4337-B6C9-07D61272CEE6}"/>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188370" y="197707"/>
            <a:ext cx="1896244" cy="921333"/>
          </a:xfrm>
          <a:prstGeom prst="rect">
            <a:avLst/>
          </a:prstGeom>
        </p:spPr>
      </p:pic>
      <p:pic>
        <p:nvPicPr>
          <p:cNvPr id="26" name="그래픽 25">
            <a:extLst>
              <a:ext uri="{FF2B5EF4-FFF2-40B4-BE49-F238E27FC236}">
                <a16:creationId xmlns:a16="http://schemas.microsoft.com/office/drawing/2014/main" id="{71E6CF22-98F8-4721-9CC9-AAE25186C35D}"/>
              </a:ext>
            </a:extLst>
          </p:cNvPr>
          <p:cNvPicPr>
            <a:picLocks noChangeAspect="1"/>
          </p:cNvPicPr>
          <p:nvPr userDrawn="1"/>
        </p:nvPicPr>
        <p:blipFill>
          <a:blip r:embed="rId12">
            <a:extLst>
              <a:ext uri="{96DAC541-7B7A-43D3-8B79-37D633B846F1}">
                <asvg:svgBlip xmlns:asvg="http://schemas.microsoft.com/office/drawing/2016/SVG/main" xmlns="" r:embed="rId13"/>
              </a:ext>
            </a:extLst>
          </a:blip>
          <a:stretch>
            <a:fillRect/>
          </a:stretch>
        </p:blipFill>
        <p:spPr>
          <a:xfrm>
            <a:off x="1030870" y="5708032"/>
            <a:ext cx="447228" cy="447228"/>
          </a:xfrm>
          <a:prstGeom prst="rect">
            <a:avLst/>
          </a:prstGeom>
        </p:spPr>
      </p:pic>
    </p:spTree>
    <p:extLst>
      <p:ext uri="{BB962C8B-B14F-4D97-AF65-F5344CB8AC3E}">
        <p14:creationId xmlns:p14="http://schemas.microsoft.com/office/powerpoint/2010/main" val="39695523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19" name="그래픽 18">
            <a:extLst>
              <a:ext uri="{FF2B5EF4-FFF2-40B4-BE49-F238E27FC236}">
                <a16:creationId xmlns:a16="http://schemas.microsoft.com/office/drawing/2014/main" id="{7BA4FDD6-533C-450D-A380-56B52E87649A}"/>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144428" y="177015"/>
            <a:ext cx="1167190" cy="1167190"/>
          </a:xfrm>
          <a:prstGeom prst="rect">
            <a:avLst/>
          </a:prstGeom>
        </p:spPr>
      </p:pic>
      <p:pic>
        <p:nvPicPr>
          <p:cNvPr id="5" name="그래픽 4">
            <a:extLst>
              <a:ext uri="{FF2B5EF4-FFF2-40B4-BE49-F238E27FC236}">
                <a16:creationId xmlns:a16="http://schemas.microsoft.com/office/drawing/2014/main" id="{7141B561-704A-4949-ADEA-0C7AA496BAD1}"/>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0" y="5331694"/>
            <a:ext cx="2667000" cy="1526306"/>
          </a:xfrm>
          <a:prstGeom prst="rect">
            <a:avLst/>
          </a:prstGeom>
        </p:spPr>
      </p:pic>
      <p:pic>
        <p:nvPicPr>
          <p:cNvPr id="17" name="그래픽 16">
            <a:extLst>
              <a:ext uri="{FF2B5EF4-FFF2-40B4-BE49-F238E27FC236}">
                <a16:creationId xmlns:a16="http://schemas.microsoft.com/office/drawing/2014/main" id="{9A3ACAFF-2894-4E52-BE7F-783FC9733457}"/>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rot="10800000">
            <a:off x="9806274" y="1"/>
            <a:ext cx="2385726" cy="1240146"/>
          </a:xfrm>
          <a:prstGeom prst="rect">
            <a:avLst/>
          </a:prstGeom>
        </p:spPr>
      </p:pic>
      <p:pic>
        <p:nvPicPr>
          <p:cNvPr id="22" name="그래픽 21">
            <a:extLst>
              <a:ext uri="{FF2B5EF4-FFF2-40B4-BE49-F238E27FC236}">
                <a16:creationId xmlns:a16="http://schemas.microsoft.com/office/drawing/2014/main" id="{45B83F3C-89A2-4BAB-967E-598F0E064089}"/>
              </a:ext>
            </a:extLst>
          </p:cNvPr>
          <p:cNvPicPr>
            <a:picLocks noChangeAspect="1"/>
          </p:cNvPicPr>
          <p:nvPr userDrawn="1"/>
        </p:nvPicPr>
        <p:blipFill>
          <a:blip r:embed="rId8">
            <a:extLst>
              <a:ext uri="{96DAC541-7B7A-43D3-8B79-37D633B846F1}">
                <asvg:svgBlip xmlns:asvg="http://schemas.microsoft.com/office/drawing/2016/SVG/main" xmlns="" r:embed="rId9"/>
              </a:ext>
            </a:extLst>
          </a:blip>
          <a:stretch>
            <a:fillRect/>
          </a:stretch>
        </p:blipFill>
        <p:spPr>
          <a:xfrm>
            <a:off x="0" y="0"/>
            <a:ext cx="152400" cy="1742402"/>
          </a:xfrm>
          <a:prstGeom prst="rect">
            <a:avLst/>
          </a:prstGeom>
        </p:spPr>
      </p:pic>
      <p:pic>
        <p:nvPicPr>
          <p:cNvPr id="26" name="그래픽 25">
            <a:extLst>
              <a:ext uri="{FF2B5EF4-FFF2-40B4-BE49-F238E27FC236}">
                <a16:creationId xmlns:a16="http://schemas.microsoft.com/office/drawing/2014/main" id="{A459358C-9BB1-46BE-982E-8CFF2ABA7AB8}"/>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1746700" y="6056747"/>
            <a:ext cx="447228" cy="447228"/>
          </a:xfrm>
          <a:prstGeom prst="rect">
            <a:avLst/>
          </a:prstGeom>
        </p:spPr>
      </p:pic>
    </p:spTree>
    <p:extLst>
      <p:ext uri="{BB962C8B-B14F-4D97-AF65-F5344CB8AC3E}">
        <p14:creationId xmlns:p14="http://schemas.microsoft.com/office/powerpoint/2010/main" val="24301465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3281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19713"/>
      </p:ext>
    </p:extLst>
  </p:cSld>
  <p:clrMap bg1="lt1" tx1="dk1" bg2="lt2" tx2="dk2" accent1="accent1" accent2="accent2" accent3="accent3" accent4="accent4" accent5="accent5" accent6="accent6" hlink="hlink" folHlink="folHlink"/>
  <p:sldLayoutIdLst>
    <p:sldLayoutId id="2147483653"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76" r:id="rId22"/>
    <p:sldLayoutId id="2147483664" r:id="rId23"/>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57.sv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9.jpeg"/></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64A40099-56F6-D97D-D961-37FE8D93EC83}"/>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22" r="22"/>
          <a:stretch>
            <a:fillRect/>
          </a:stretch>
        </p:blipFill>
        <p:spPr/>
      </p:pic>
      <p:sp>
        <p:nvSpPr>
          <p:cNvPr id="8" name="TextBox 7">
            <a:extLst>
              <a:ext uri="{FF2B5EF4-FFF2-40B4-BE49-F238E27FC236}">
                <a16:creationId xmlns:a16="http://schemas.microsoft.com/office/drawing/2014/main" id="{5861BF63-5B31-48C8-B00D-4FD811E9F26F}"/>
              </a:ext>
            </a:extLst>
          </p:cNvPr>
          <p:cNvSpPr txBox="1"/>
          <p:nvPr/>
        </p:nvSpPr>
        <p:spPr>
          <a:xfrm>
            <a:off x="617495" y="2637214"/>
            <a:ext cx="4424001" cy="1015663"/>
          </a:xfrm>
          <a:prstGeom prst="rect">
            <a:avLst/>
          </a:prstGeom>
          <a:noFill/>
        </p:spPr>
        <p:txBody>
          <a:bodyPr wrap="square" rtlCol="0" anchor="ctr" anchorCtr="0">
            <a:spAutoFit/>
          </a:bodyPr>
          <a:lstStyle/>
          <a:p>
            <a:r>
              <a:rPr lang="en-US" altLang="ko-KR" sz="2000">
                <a:solidFill>
                  <a:schemeClr val="bg1"/>
                </a:solidFill>
                <a:cs typeface="Arial" panose="020B0604020202020204" pitchFamily="34" charset="0"/>
              </a:rPr>
              <a:t>Trong sản xuất nông nghiệp theo chuỗi giá trị - Kinh nghiệm trong nước và quốc tế.</a:t>
            </a:r>
            <a:endParaRPr lang="ko-KR" altLang="en-US" sz="2000" dirty="0">
              <a:solidFill>
                <a:schemeClr val="bg1"/>
              </a:solidFill>
              <a:cs typeface="Arial" panose="020B0604020202020204" pitchFamily="34" charset="0"/>
            </a:endParaRPr>
          </a:p>
        </p:txBody>
      </p:sp>
      <p:sp>
        <p:nvSpPr>
          <p:cNvPr id="10" name="TextBox 9">
            <a:extLst>
              <a:ext uri="{FF2B5EF4-FFF2-40B4-BE49-F238E27FC236}">
                <a16:creationId xmlns:a16="http://schemas.microsoft.com/office/drawing/2014/main" id="{38EEA0B0-8C75-4A52-9154-0B85F9F90607}"/>
              </a:ext>
            </a:extLst>
          </p:cNvPr>
          <p:cNvSpPr txBox="1"/>
          <p:nvPr/>
        </p:nvSpPr>
        <p:spPr>
          <a:xfrm>
            <a:off x="617495" y="1032532"/>
            <a:ext cx="4602303" cy="1569660"/>
          </a:xfrm>
          <a:prstGeom prst="rect">
            <a:avLst/>
          </a:prstGeom>
          <a:noFill/>
        </p:spPr>
        <p:txBody>
          <a:bodyPr wrap="square" rtlCol="0" anchor="ctr" anchorCtr="0">
            <a:spAutoFit/>
          </a:bodyPr>
          <a:lstStyle/>
          <a:p>
            <a:r>
              <a:rPr lang="en-US" altLang="ko-KR" sz="4800">
                <a:solidFill>
                  <a:schemeClr val="bg1"/>
                </a:solidFill>
                <a:latin typeface="+mj-lt"/>
                <a:cs typeface="Arial" panose="020B0604020202020204" pitchFamily="34" charset="0"/>
              </a:rPr>
              <a:t>Mô hình đổi mới sáng tạo</a:t>
            </a:r>
            <a:endParaRPr lang="ko-KR" altLang="en-US" sz="4800" dirty="0">
              <a:solidFill>
                <a:schemeClr val="bg1"/>
              </a:solidFill>
              <a:latin typeface="+mj-lt"/>
              <a:cs typeface="Arial" panose="020B0604020202020204" pitchFamily="34" charset="0"/>
            </a:endParaRPr>
          </a:p>
        </p:txBody>
      </p:sp>
      <p:pic>
        <p:nvPicPr>
          <p:cNvPr id="11" name="그래픽 10">
            <a:extLst>
              <a:ext uri="{FF2B5EF4-FFF2-40B4-BE49-F238E27FC236}">
                <a16:creationId xmlns:a16="http://schemas.microsoft.com/office/drawing/2014/main" id="{66ABCB2E-B0DF-4715-824E-FCFCF44D993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18751" y="3884856"/>
            <a:ext cx="2814310" cy="285398"/>
          </a:xfrm>
          <a:prstGeom prst="rect">
            <a:avLst/>
          </a:prstGeom>
        </p:spPr>
      </p:pic>
      <p:sp>
        <p:nvSpPr>
          <p:cNvPr id="3" name="Google Shape;103;p24">
            <a:extLst>
              <a:ext uri="{FF2B5EF4-FFF2-40B4-BE49-F238E27FC236}">
                <a16:creationId xmlns:a16="http://schemas.microsoft.com/office/drawing/2014/main" id="{2225E669-5C53-C301-0B70-A95BB3B8BE2B}"/>
              </a:ext>
            </a:extLst>
          </p:cNvPr>
          <p:cNvSpPr txBox="1">
            <a:spLocks/>
          </p:cNvSpPr>
          <p:nvPr/>
        </p:nvSpPr>
        <p:spPr>
          <a:xfrm>
            <a:off x="617495" y="4402233"/>
            <a:ext cx="3512068" cy="11504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lt2"/>
              </a:buClr>
              <a:buSzPts val="2800"/>
              <a:buFont typeface="Fira Sans Condensed Light"/>
              <a:buNone/>
              <a:defRPr sz="1400" b="0" i="0" u="none" strike="noStrike" cap="none">
                <a:solidFill>
                  <a:schemeClr val="lt2"/>
                </a:solidFill>
                <a:latin typeface="Advent Pro Light"/>
                <a:ea typeface="Advent Pro Light"/>
                <a:cs typeface="Advent Pro Light"/>
                <a:sym typeface="Advent Pro Light"/>
              </a:defRPr>
            </a:lvl1pPr>
            <a:lvl2pPr marL="914400" marR="0" lvl="1" indent="-304800" algn="ctr" rtl="0">
              <a:lnSpc>
                <a:spcPct val="100000"/>
              </a:lnSpc>
              <a:spcBef>
                <a:spcPts val="0"/>
              </a:spcBef>
              <a:spcAft>
                <a:spcPts val="0"/>
              </a:spcAft>
              <a:buClr>
                <a:schemeClr val="lt2"/>
              </a:buClr>
              <a:buSzPts val="2800"/>
              <a:buFont typeface="Fira Sans Condensed Light"/>
              <a:buNone/>
              <a:defRPr sz="2800" b="0" i="0" u="none" strike="noStrike" cap="none">
                <a:solidFill>
                  <a:schemeClr val="lt2"/>
                </a:solidFill>
                <a:latin typeface="Fira Sans Condensed Light"/>
                <a:ea typeface="Fira Sans Condensed Light"/>
                <a:cs typeface="Fira Sans Condensed Light"/>
                <a:sym typeface="Fira Sans Condensed Light"/>
              </a:defRPr>
            </a:lvl2pPr>
            <a:lvl3pPr marL="1371600" marR="0" lvl="2" indent="-304800" algn="ctr" rtl="0">
              <a:lnSpc>
                <a:spcPct val="100000"/>
              </a:lnSpc>
              <a:spcBef>
                <a:spcPts val="0"/>
              </a:spcBef>
              <a:spcAft>
                <a:spcPts val="0"/>
              </a:spcAft>
              <a:buClr>
                <a:schemeClr val="lt2"/>
              </a:buClr>
              <a:buSzPts val="2800"/>
              <a:buFont typeface="Fira Sans Condensed Light"/>
              <a:buNone/>
              <a:defRPr sz="2800" b="0" i="0" u="none" strike="noStrike" cap="none">
                <a:solidFill>
                  <a:schemeClr val="lt2"/>
                </a:solidFill>
                <a:latin typeface="Fira Sans Condensed Light"/>
                <a:ea typeface="Fira Sans Condensed Light"/>
                <a:cs typeface="Fira Sans Condensed Light"/>
                <a:sym typeface="Fira Sans Condensed Light"/>
              </a:defRPr>
            </a:lvl3pPr>
            <a:lvl4pPr marL="1828800" marR="0" lvl="3" indent="-304800" algn="ctr" rtl="0">
              <a:lnSpc>
                <a:spcPct val="100000"/>
              </a:lnSpc>
              <a:spcBef>
                <a:spcPts val="0"/>
              </a:spcBef>
              <a:spcAft>
                <a:spcPts val="0"/>
              </a:spcAft>
              <a:buClr>
                <a:schemeClr val="lt2"/>
              </a:buClr>
              <a:buSzPts val="2800"/>
              <a:buFont typeface="Fira Sans Condensed Light"/>
              <a:buNone/>
              <a:defRPr sz="2800" b="0" i="0" u="none" strike="noStrike" cap="none">
                <a:solidFill>
                  <a:schemeClr val="lt2"/>
                </a:solidFill>
                <a:latin typeface="Fira Sans Condensed Light"/>
                <a:ea typeface="Fira Sans Condensed Light"/>
                <a:cs typeface="Fira Sans Condensed Light"/>
                <a:sym typeface="Fira Sans Condensed Light"/>
              </a:defRPr>
            </a:lvl4pPr>
            <a:lvl5pPr marL="2286000" marR="0" lvl="4" indent="-304800" algn="ctr" rtl="0">
              <a:lnSpc>
                <a:spcPct val="100000"/>
              </a:lnSpc>
              <a:spcBef>
                <a:spcPts val="0"/>
              </a:spcBef>
              <a:spcAft>
                <a:spcPts val="0"/>
              </a:spcAft>
              <a:buClr>
                <a:schemeClr val="lt2"/>
              </a:buClr>
              <a:buSzPts val="2800"/>
              <a:buFont typeface="Fira Sans Condensed Light"/>
              <a:buNone/>
              <a:defRPr sz="2800" b="0" i="0" u="none" strike="noStrike" cap="none">
                <a:solidFill>
                  <a:schemeClr val="lt2"/>
                </a:solidFill>
                <a:latin typeface="Fira Sans Condensed Light"/>
                <a:ea typeface="Fira Sans Condensed Light"/>
                <a:cs typeface="Fira Sans Condensed Light"/>
                <a:sym typeface="Fira Sans Condensed Light"/>
              </a:defRPr>
            </a:lvl5pPr>
            <a:lvl6pPr marL="2743200" marR="0" lvl="5" indent="-304800" algn="ctr" rtl="0">
              <a:lnSpc>
                <a:spcPct val="100000"/>
              </a:lnSpc>
              <a:spcBef>
                <a:spcPts val="0"/>
              </a:spcBef>
              <a:spcAft>
                <a:spcPts val="0"/>
              </a:spcAft>
              <a:buClr>
                <a:schemeClr val="lt2"/>
              </a:buClr>
              <a:buSzPts val="2800"/>
              <a:buFont typeface="Fira Sans Condensed Light"/>
              <a:buNone/>
              <a:defRPr sz="2800" b="0" i="0" u="none" strike="noStrike" cap="none">
                <a:solidFill>
                  <a:schemeClr val="lt2"/>
                </a:solidFill>
                <a:latin typeface="Fira Sans Condensed Light"/>
                <a:ea typeface="Fira Sans Condensed Light"/>
                <a:cs typeface="Fira Sans Condensed Light"/>
                <a:sym typeface="Fira Sans Condensed Light"/>
              </a:defRPr>
            </a:lvl6pPr>
            <a:lvl7pPr marL="3200400" marR="0" lvl="6" indent="-304800" algn="ctr" rtl="0">
              <a:lnSpc>
                <a:spcPct val="100000"/>
              </a:lnSpc>
              <a:spcBef>
                <a:spcPts val="0"/>
              </a:spcBef>
              <a:spcAft>
                <a:spcPts val="0"/>
              </a:spcAft>
              <a:buClr>
                <a:schemeClr val="lt2"/>
              </a:buClr>
              <a:buSzPts val="2800"/>
              <a:buFont typeface="Fira Sans Condensed Light"/>
              <a:buNone/>
              <a:defRPr sz="2800" b="0" i="0" u="none" strike="noStrike" cap="none">
                <a:solidFill>
                  <a:schemeClr val="lt2"/>
                </a:solidFill>
                <a:latin typeface="Fira Sans Condensed Light"/>
                <a:ea typeface="Fira Sans Condensed Light"/>
                <a:cs typeface="Fira Sans Condensed Light"/>
                <a:sym typeface="Fira Sans Condensed Light"/>
              </a:defRPr>
            </a:lvl7pPr>
            <a:lvl8pPr marL="3657600" marR="0" lvl="7" indent="-304800" algn="ctr" rtl="0">
              <a:lnSpc>
                <a:spcPct val="100000"/>
              </a:lnSpc>
              <a:spcBef>
                <a:spcPts val="0"/>
              </a:spcBef>
              <a:spcAft>
                <a:spcPts val="0"/>
              </a:spcAft>
              <a:buClr>
                <a:schemeClr val="lt2"/>
              </a:buClr>
              <a:buSzPts val="2800"/>
              <a:buFont typeface="Fira Sans Condensed Light"/>
              <a:buNone/>
              <a:defRPr sz="2800" b="0" i="0" u="none" strike="noStrike" cap="none">
                <a:solidFill>
                  <a:schemeClr val="lt2"/>
                </a:solidFill>
                <a:latin typeface="Fira Sans Condensed Light"/>
                <a:ea typeface="Fira Sans Condensed Light"/>
                <a:cs typeface="Fira Sans Condensed Light"/>
                <a:sym typeface="Fira Sans Condensed Light"/>
              </a:defRPr>
            </a:lvl8pPr>
            <a:lvl9pPr marL="4114800" marR="0" lvl="8" indent="-304800" algn="ctr" rtl="0">
              <a:lnSpc>
                <a:spcPct val="100000"/>
              </a:lnSpc>
              <a:spcBef>
                <a:spcPts val="0"/>
              </a:spcBef>
              <a:spcAft>
                <a:spcPts val="0"/>
              </a:spcAft>
              <a:buClr>
                <a:schemeClr val="lt2"/>
              </a:buClr>
              <a:buSzPts val="2800"/>
              <a:buFont typeface="Fira Sans Condensed Light"/>
              <a:buNone/>
              <a:defRPr sz="2800" b="0" i="0" u="none" strike="noStrike" cap="none">
                <a:solidFill>
                  <a:schemeClr val="lt2"/>
                </a:solidFill>
                <a:latin typeface="Fira Sans Condensed Light"/>
                <a:ea typeface="Fira Sans Condensed Light"/>
                <a:cs typeface="Fira Sans Condensed Light"/>
                <a:sym typeface="Fira Sans Condensed Light"/>
              </a:defRPr>
            </a:lvl9pPr>
          </a:lstStyle>
          <a:p>
            <a:pPr marL="0" indent="0"/>
            <a:r>
              <a:rPr lang="en-US" sz="1200">
                <a:solidFill>
                  <a:schemeClr val="bg1">
                    <a:lumMod val="60000"/>
                    <a:lumOff val="40000"/>
                  </a:schemeClr>
                </a:solidFill>
                <a:latin typeface="+mj-lt"/>
                <a:ea typeface="Fira Sans Condensed Light"/>
                <a:cs typeface="Fira Sans Condensed Light"/>
                <a:sym typeface="Fira Sans Condensed Light"/>
              </a:rPr>
              <a:t>Chu Diễm </a:t>
            </a:r>
            <a:r>
              <a:rPr lang="en-US" sz="1200" smtClean="0">
                <a:solidFill>
                  <a:schemeClr val="bg1">
                    <a:lumMod val="60000"/>
                    <a:lumOff val="40000"/>
                  </a:schemeClr>
                </a:solidFill>
                <a:latin typeface="+mj-lt"/>
                <a:ea typeface="Fira Sans Condensed Light"/>
                <a:cs typeface="Fira Sans Condensed Light"/>
                <a:sym typeface="Fira Sans Condensed Light"/>
              </a:rPr>
              <a:t>Hằng</a:t>
            </a:r>
            <a:endParaRPr lang="en-US" sz="1200">
              <a:solidFill>
                <a:schemeClr val="bg1">
                  <a:lumMod val="60000"/>
                  <a:lumOff val="40000"/>
                </a:schemeClr>
              </a:solidFill>
              <a:latin typeface="+mj-lt"/>
              <a:ea typeface="Fira Sans Condensed Light"/>
              <a:cs typeface="Fira Sans Condensed Light"/>
              <a:sym typeface="Fira Sans Condensed Light"/>
            </a:endParaRPr>
          </a:p>
          <a:p>
            <a:pPr marL="0" indent="0"/>
            <a:r>
              <a:rPr lang="en-US" sz="1100">
                <a:latin typeface="Fira Sans Condensed Light"/>
                <a:ea typeface="Fira Sans Condensed Light"/>
                <a:cs typeface="Fira Sans Condensed Light"/>
                <a:sym typeface="Fira Sans Condensed Light"/>
              </a:rPr>
              <a:t>Trung tâm Chuyển đổi số và Thống kê Nông nghiệp</a:t>
            </a:r>
          </a:p>
          <a:p>
            <a:pPr marL="0" indent="0"/>
            <a:r>
              <a:rPr lang="en-US" sz="1100">
                <a:latin typeface="Fira Sans Condensed Light"/>
                <a:ea typeface="Fira Sans Condensed Light"/>
                <a:cs typeface="Fira Sans Condensed Light"/>
                <a:sym typeface="Fira Sans Condensed Light"/>
              </a:rPr>
              <a:t>Bộ Nông nghiệp và Phát triển Nông thôn</a:t>
            </a:r>
          </a:p>
          <a:p>
            <a:pPr marL="0" indent="0"/>
            <a:r>
              <a:rPr lang="en-US" sz="1100">
                <a:solidFill>
                  <a:srgbClr val="6CD5FF"/>
                </a:solidFill>
                <a:latin typeface="Fira Sans Condensed Light"/>
                <a:ea typeface="Fira Sans Condensed Light"/>
                <a:cs typeface="Fira Sans Condensed Light"/>
                <a:sym typeface="Fira Sans Condensed Light"/>
              </a:rPr>
              <a:t>Email: </a:t>
            </a:r>
            <a:r>
              <a:rPr lang="en-US" sz="1100" smtClean="0">
                <a:solidFill>
                  <a:srgbClr val="6CD5FF"/>
                </a:solidFill>
                <a:latin typeface="Fira Sans Condensed Light"/>
                <a:ea typeface="Fira Sans Condensed Light"/>
                <a:cs typeface="Fira Sans Condensed Light"/>
                <a:sym typeface="Fira Sans Condensed Light"/>
              </a:rPr>
              <a:t>hangchu1923@gmail.com</a:t>
            </a:r>
            <a:endParaRPr lang="en-US" sz="1100">
              <a:solidFill>
                <a:srgbClr val="6CD5FF"/>
              </a:solidFill>
              <a:latin typeface="Fira Sans Condensed Light"/>
              <a:ea typeface="Fira Sans Condensed Light"/>
              <a:cs typeface="Fira Sans Condensed Light"/>
              <a:sym typeface="Fira Sans Condensed Light"/>
            </a:endParaRPr>
          </a:p>
          <a:p>
            <a:pPr marL="0" indent="0"/>
            <a:endParaRPr lang="en-US" sz="1100">
              <a:latin typeface="Fira Sans Condensed Light"/>
              <a:ea typeface="Fira Sans Condensed Light"/>
              <a:cs typeface="Fira Sans Condensed Light"/>
              <a:sym typeface="Fira Sans Condensed Light"/>
            </a:endParaRPr>
          </a:p>
        </p:txBody>
      </p:sp>
      <p:pic>
        <p:nvPicPr>
          <p:cNvPr id="4" name="Picture 3">
            <a:extLst>
              <a:ext uri="{FF2B5EF4-FFF2-40B4-BE49-F238E27FC236}">
                <a16:creationId xmlns:a16="http://schemas.microsoft.com/office/drawing/2014/main" id="{522A9AF1-8BA2-6146-9F49-160DABBABC17}"/>
              </a:ext>
            </a:extLst>
          </p:cNvPr>
          <p:cNvPicPr>
            <a:picLocks noChangeAspect="1"/>
          </p:cNvPicPr>
          <p:nvPr/>
        </p:nvPicPr>
        <p:blipFill>
          <a:blip r:embed="rId5"/>
          <a:stretch>
            <a:fillRect/>
          </a:stretch>
        </p:blipFill>
        <p:spPr>
          <a:xfrm>
            <a:off x="2113579" y="5944059"/>
            <a:ext cx="715916" cy="715916"/>
          </a:xfrm>
          <a:prstGeom prst="rect">
            <a:avLst/>
          </a:prstGeom>
        </p:spPr>
      </p:pic>
      <p:grpSp>
        <p:nvGrpSpPr>
          <p:cNvPr id="5" name="Group 4">
            <a:extLst>
              <a:ext uri="{FF2B5EF4-FFF2-40B4-BE49-F238E27FC236}">
                <a16:creationId xmlns:a16="http://schemas.microsoft.com/office/drawing/2014/main" id="{318FE5EA-66E5-6F31-2566-823E971F1AD5}"/>
              </a:ext>
            </a:extLst>
          </p:cNvPr>
          <p:cNvGrpSpPr/>
          <p:nvPr/>
        </p:nvGrpSpPr>
        <p:grpSpPr>
          <a:xfrm>
            <a:off x="1163739" y="5825468"/>
            <a:ext cx="962167" cy="896851"/>
            <a:chOff x="899858" y="3941568"/>
            <a:chExt cx="962167" cy="896851"/>
          </a:xfrm>
        </p:grpSpPr>
        <p:pic>
          <p:nvPicPr>
            <p:cNvPr id="6" name="Picture 5">
              <a:extLst>
                <a:ext uri="{FF2B5EF4-FFF2-40B4-BE49-F238E27FC236}">
                  <a16:creationId xmlns:a16="http://schemas.microsoft.com/office/drawing/2014/main" id="{C9A98A8D-F670-8FD0-6DDA-26DEBCDB5B1C}"/>
                </a:ext>
              </a:extLst>
            </p:cNvPr>
            <p:cNvPicPr>
              <a:picLocks noChangeAspect="1"/>
            </p:cNvPicPr>
            <p:nvPr/>
          </p:nvPicPr>
          <p:blipFill>
            <a:blip r:embed="rId6"/>
            <a:stretch>
              <a:fillRect/>
            </a:stretch>
          </p:blipFill>
          <p:spPr>
            <a:xfrm>
              <a:off x="993906" y="3941568"/>
              <a:ext cx="774071" cy="774071"/>
            </a:xfrm>
            <a:prstGeom prst="rect">
              <a:avLst/>
            </a:prstGeom>
          </p:spPr>
        </p:pic>
        <p:sp>
          <p:nvSpPr>
            <p:cNvPr id="7" name="TextBox 6">
              <a:extLst>
                <a:ext uri="{FF2B5EF4-FFF2-40B4-BE49-F238E27FC236}">
                  <a16:creationId xmlns:a16="http://schemas.microsoft.com/office/drawing/2014/main" id="{6F7A7199-5C11-137B-7EBE-C6BD6D13EC95}"/>
                </a:ext>
              </a:extLst>
            </p:cNvPr>
            <p:cNvSpPr txBox="1"/>
            <p:nvPr/>
          </p:nvSpPr>
          <p:spPr>
            <a:xfrm>
              <a:off x="899858" y="4576809"/>
              <a:ext cx="962167" cy="261610"/>
            </a:xfrm>
            <a:prstGeom prst="rect">
              <a:avLst/>
            </a:prstGeom>
            <a:noFill/>
          </p:spPr>
          <p:txBody>
            <a:bodyPr wrap="square">
              <a:spAutoFit/>
            </a:bodyPr>
            <a:lstStyle/>
            <a:p>
              <a:pPr algn="ctr"/>
              <a:r>
                <a:rPr lang="en-US" sz="1100">
                  <a:solidFill>
                    <a:srgbClr val="FFFFFF"/>
                  </a:solidFill>
                  <a:latin typeface="Fira Sans Condensed Light"/>
                  <a:ea typeface="Fira Sans Condensed Light"/>
                  <a:cs typeface="Fira Sans Condensed Light"/>
                  <a:sym typeface="Fira Sans Condensed Light"/>
                </a:rPr>
                <a:t>MARD</a:t>
              </a:r>
              <a:endParaRPr lang="en-US" sz="1100">
                <a:solidFill>
                  <a:srgbClr val="FFFFFF"/>
                </a:solidFill>
              </a:endParaRPr>
            </a:p>
          </p:txBody>
        </p:sp>
      </p:grpSp>
    </p:spTree>
    <p:extLst>
      <p:ext uri="{BB962C8B-B14F-4D97-AF65-F5344CB8AC3E}">
        <p14:creationId xmlns:p14="http://schemas.microsoft.com/office/powerpoint/2010/main" val="27651400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27C7FD-9D4F-BC7E-F3CD-58CF17C38BD6}"/>
              </a:ext>
            </a:extLst>
          </p:cNvPr>
          <p:cNvSpPr txBox="1"/>
          <p:nvPr/>
        </p:nvSpPr>
        <p:spPr>
          <a:xfrm>
            <a:off x="6578863" y="1797816"/>
            <a:ext cx="4904014" cy="461665"/>
          </a:xfrm>
          <a:prstGeom prst="rect">
            <a:avLst/>
          </a:prstGeom>
          <a:noFill/>
        </p:spPr>
        <p:txBody>
          <a:bodyPr wrap="square" rtlCol="0">
            <a:spAutoFit/>
          </a:bodyPr>
          <a:lstStyle/>
          <a:p>
            <a:r>
              <a:rPr lang="en-US" altLang="ko-KR" sz="2400">
                <a:solidFill>
                  <a:schemeClr val="bg1"/>
                </a:solidFill>
              </a:rPr>
              <a:t>Trang trại thẳng đứng</a:t>
            </a:r>
            <a:endParaRPr lang="en-US" altLang="ko-KR" sz="2400" dirty="0">
              <a:solidFill>
                <a:schemeClr val="bg1"/>
              </a:solidFill>
            </a:endParaRPr>
          </a:p>
        </p:txBody>
      </p:sp>
      <p:sp>
        <p:nvSpPr>
          <p:cNvPr id="3" name="TextBox 2">
            <a:extLst>
              <a:ext uri="{FF2B5EF4-FFF2-40B4-BE49-F238E27FC236}">
                <a16:creationId xmlns:a16="http://schemas.microsoft.com/office/drawing/2014/main" id="{A3326C44-0706-B7EB-E6DA-A335C45F4171}"/>
              </a:ext>
            </a:extLst>
          </p:cNvPr>
          <p:cNvSpPr txBox="1"/>
          <p:nvPr/>
        </p:nvSpPr>
        <p:spPr>
          <a:xfrm>
            <a:off x="6578863" y="2406998"/>
            <a:ext cx="5214334" cy="2800767"/>
          </a:xfrm>
          <a:prstGeom prst="rect">
            <a:avLst/>
          </a:prstGeom>
        </p:spPr>
        <p:txBody>
          <a:bodyPr wrap="square" rtlCol="0">
            <a:spAutoFit/>
          </a:bodyPr>
          <a:lstStyle>
            <a:defPPr>
              <a:defRPr lang="ko-KR"/>
            </a:defPPr>
            <a:lvl1pPr marL="171450" indent="-171450">
              <a:buFont typeface="Wingdings" panose="05000000000000000000" pitchFamily="2" charset="2"/>
              <a:buChar char="§"/>
              <a:defRPr sz="1200">
                <a:solidFill>
                  <a:srgbClr val="4D4D4D"/>
                </a:solidFill>
              </a:defRPr>
            </a:lvl1pPr>
          </a:lstStyle>
          <a:p>
            <a:r>
              <a:rPr lang="en-US" altLang="ko-KR" sz="1600" b="1">
                <a:solidFill>
                  <a:srgbClr val="54FBD9"/>
                </a:solidFill>
              </a:rPr>
              <a:t>Công ty</a:t>
            </a:r>
            <a:r>
              <a:rPr lang="vi-VN" altLang="ko-KR" sz="1600">
                <a:solidFill>
                  <a:schemeClr val="bg1"/>
                </a:solidFill>
              </a:rPr>
              <a:t>: </a:t>
            </a:r>
            <a:r>
              <a:rPr lang="en-US" altLang="ko-KR" sz="1600">
                <a:solidFill>
                  <a:schemeClr val="bg1"/>
                </a:solidFill>
              </a:rPr>
              <a:t>PlantLab, Hà Lan</a:t>
            </a:r>
            <a:r>
              <a:rPr lang="vi-VN" altLang="ko-KR" sz="1600">
                <a:solidFill>
                  <a:schemeClr val="bg1"/>
                </a:solidFill>
              </a:rPr>
              <a:t>.</a:t>
            </a:r>
          </a:p>
          <a:p>
            <a:r>
              <a:rPr lang="vi-VN" altLang="ko-KR" sz="1600" b="1">
                <a:solidFill>
                  <a:srgbClr val="54FBD9"/>
                </a:solidFill>
              </a:rPr>
              <a:t>Cách thức triển khai</a:t>
            </a:r>
            <a:r>
              <a:rPr lang="vi-VN" altLang="ko-KR" sz="1600">
                <a:solidFill>
                  <a:schemeClr val="bg1"/>
                </a:solidFill>
              </a:rPr>
              <a:t>: </a:t>
            </a:r>
            <a:r>
              <a:rPr lang="en-US" altLang="ko-KR" sz="1600">
                <a:solidFill>
                  <a:schemeClr val="bg1"/>
                </a:solidFill>
              </a:rPr>
              <a:t>Không gian trồng thẳng đứng nhiều lớp trong nhà, sử dụng ánh sáng đèn cực tím để quang hợp, tiết kiệm điện làm mát, sử dụng hệ thống cảm biến thông minh.</a:t>
            </a:r>
            <a:endParaRPr lang="vi-VN" altLang="ko-KR" sz="1600">
              <a:solidFill>
                <a:schemeClr val="bg1"/>
              </a:solidFill>
            </a:endParaRPr>
          </a:p>
          <a:p>
            <a:r>
              <a:rPr lang="vi-VN" altLang="ko-KR" sz="1600" b="1">
                <a:solidFill>
                  <a:srgbClr val="54FBD9"/>
                </a:solidFill>
              </a:rPr>
              <a:t>Tính hiệu quả</a:t>
            </a:r>
            <a:r>
              <a:rPr lang="vi-VN" altLang="ko-KR" sz="1600">
                <a:solidFill>
                  <a:schemeClr val="bg1"/>
                </a:solidFill>
              </a:rPr>
              <a:t>: </a:t>
            </a:r>
            <a:r>
              <a:rPr lang="en-US" altLang="ko-KR" sz="1600">
                <a:solidFill>
                  <a:schemeClr val="bg1"/>
                </a:solidFill>
              </a:rPr>
              <a:t>Năng suất gấp 3 lần bình thường. Mô hình đang </a:t>
            </a:r>
            <a:r>
              <a:rPr lang="vi-VN" altLang="ko-KR" sz="1600">
                <a:solidFill>
                  <a:schemeClr val="bg1"/>
                </a:solidFill>
              </a:rPr>
              <a:t>được nhân rộng tới một số thành phố khác của Hà Lan, tận dụng các tòa nhà bị bỏ hoang để tiến hành gieo trồng, góp phần giảm bớt sự phụ thuộc nguồn cung thực phẩm từ bên ngoài.</a:t>
            </a:r>
            <a:endParaRPr lang="ko-KR" altLang="en-US" sz="1600" dirty="0">
              <a:solidFill>
                <a:schemeClr val="bg1"/>
              </a:solidFill>
            </a:endParaRPr>
          </a:p>
        </p:txBody>
      </p:sp>
      <p:pic>
        <p:nvPicPr>
          <p:cNvPr id="6" name="Picture Placeholder 7">
            <a:extLst>
              <a:ext uri="{FF2B5EF4-FFF2-40B4-BE49-F238E27FC236}">
                <a16:creationId xmlns:a16="http://schemas.microsoft.com/office/drawing/2014/main" id="{95A49420-D754-F4D2-C71A-85AFCC9FE03E}"/>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16582" r="16582"/>
          <a:stretch/>
        </p:blipFill>
        <p:spPr>
          <a:xfrm>
            <a:off x="1410686" y="1888789"/>
            <a:ext cx="3962452" cy="3964714"/>
          </a:xfrm>
        </p:spPr>
      </p:pic>
      <p:pic>
        <p:nvPicPr>
          <p:cNvPr id="3076" name="Picture 4" descr="Plantlab">
            <a:extLst>
              <a:ext uri="{FF2B5EF4-FFF2-40B4-BE49-F238E27FC236}">
                <a16:creationId xmlns:a16="http://schemas.microsoft.com/office/drawing/2014/main" id="{4BD89200-8893-BB6E-6BBE-6FD0D7173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9089" y="950598"/>
            <a:ext cx="2838074" cy="642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9155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27C7FD-9D4F-BC7E-F3CD-58CF17C38BD6}"/>
              </a:ext>
            </a:extLst>
          </p:cNvPr>
          <p:cNvSpPr txBox="1"/>
          <p:nvPr/>
        </p:nvSpPr>
        <p:spPr>
          <a:xfrm>
            <a:off x="6578863" y="1797816"/>
            <a:ext cx="4904014" cy="461665"/>
          </a:xfrm>
          <a:prstGeom prst="rect">
            <a:avLst/>
          </a:prstGeom>
          <a:noFill/>
        </p:spPr>
        <p:txBody>
          <a:bodyPr wrap="square" rtlCol="0">
            <a:spAutoFit/>
          </a:bodyPr>
          <a:lstStyle/>
          <a:p>
            <a:r>
              <a:rPr lang="en-US" altLang="ko-KR" sz="2400">
                <a:solidFill>
                  <a:schemeClr val="bg1"/>
                </a:solidFill>
              </a:rPr>
              <a:t>Robot nông nghiệp Sweeper</a:t>
            </a:r>
            <a:endParaRPr lang="en-US" altLang="ko-KR" sz="2400" dirty="0">
              <a:solidFill>
                <a:schemeClr val="bg1"/>
              </a:solidFill>
            </a:endParaRPr>
          </a:p>
        </p:txBody>
      </p:sp>
      <p:sp>
        <p:nvSpPr>
          <p:cNvPr id="3" name="TextBox 2">
            <a:extLst>
              <a:ext uri="{FF2B5EF4-FFF2-40B4-BE49-F238E27FC236}">
                <a16:creationId xmlns:a16="http://schemas.microsoft.com/office/drawing/2014/main" id="{A3326C44-0706-B7EB-E6DA-A335C45F4171}"/>
              </a:ext>
            </a:extLst>
          </p:cNvPr>
          <p:cNvSpPr txBox="1"/>
          <p:nvPr/>
        </p:nvSpPr>
        <p:spPr>
          <a:xfrm>
            <a:off x="6578863" y="2406998"/>
            <a:ext cx="5214334" cy="1815882"/>
          </a:xfrm>
          <a:prstGeom prst="rect">
            <a:avLst/>
          </a:prstGeom>
        </p:spPr>
        <p:txBody>
          <a:bodyPr wrap="square" rtlCol="0">
            <a:spAutoFit/>
          </a:bodyPr>
          <a:lstStyle>
            <a:defPPr>
              <a:defRPr lang="ko-KR"/>
            </a:defPPr>
            <a:lvl1pPr marL="171450" indent="-171450">
              <a:buFont typeface="Wingdings" panose="05000000000000000000" pitchFamily="2" charset="2"/>
              <a:buChar char="§"/>
              <a:defRPr sz="1200">
                <a:solidFill>
                  <a:srgbClr val="4D4D4D"/>
                </a:solidFill>
              </a:defRPr>
            </a:lvl1pPr>
          </a:lstStyle>
          <a:p>
            <a:r>
              <a:rPr lang="en-US" altLang="ko-KR" sz="1600" b="1">
                <a:solidFill>
                  <a:srgbClr val="54FBD9"/>
                </a:solidFill>
              </a:rPr>
              <a:t>Công ty</a:t>
            </a:r>
            <a:r>
              <a:rPr lang="vi-VN" altLang="ko-KR" sz="1600">
                <a:solidFill>
                  <a:schemeClr val="bg1"/>
                </a:solidFill>
              </a:rPr>
              <a:t>: </a:t>
            </a:r>
            <a:r>
              <a:rPr lang="en-US" altLang="ko-KR" sz="1600">
                <a:solidFill>
                  <a:schemeClr val="bg1"/>
                </a:solidFill>
              </a:rPr>
              <a:t>EU hợp tác Israel</a:t>
            </a:r>
            <a:r>
              <a:rPr lang="vi-VN" altLang="ko-KR" sz="1600">
                <a:solidFill>
                  <a:schemeClr val="bg1"/>
                </a:solidFill>
              </a:rPr>
              <a:t>.</a:t>
            </a:r>
          </a:p>
          <a:p>
            <a:r>
              <a:rPr lang="vi-VN" altLang="ko-KR" sz="1600" b="1">
                <a:solidFill>
                  <a:srgbClr val="54FBD9"/>
                </a:solidFill>
              </a:rPr>
              <a:t>Cách thức triển khai</a:t>
            </a:r>
            <a:r>
              <a:rPr lang="vi-VN" altLang="ko-KR" sz="1600">
                <a:solidFill>
                  <a:schemeClr val="bg1"/>
                </a:solidFill>
              </a:rPr>
              <a:t>: </a:t>
            </a:r>
            <a:r>
              <a:rPr lang="en-US" altLang="ko-KR" sz="1600">
                <a:solidFill>
                  <a:schemeClr val="bg1"/>
                </a:solidFill>
              </a:rPr>
              <a:t>Hoạt động trong nhà kính, tự động 100%, thu hoạch nông sản ứng dụng trí tuệ nhân tạo (AI) và các camera độ phân giải cao.</a:t>
            </a:r>
            <a:endParaRPr lang="vi-VN" altLang="ko-KR" sz="1600">
              <a:solidFill>
                <a:schemeClr val="bg1"/>
              </a:solidFill>
            </a:endParaRPr>
          </a:p>
          <a:p>
            <a:r>
              <a:rPr lang="vi-VN" altLang="ko-KR" sz="1600" b="1">
                <a:solidFill>
                  <a:srgbClr val="54FBD9"/>
                </a:solidFill>
              </a:rPr>
              <a:t>Tính hiệu quả</a:t>
            </a:r>
            <a:r>
              <a:rPr lang="vi-VN" altLang="ko-KR" sz="1600">
                <a:solidFill>
                  <a:schemeClr val="bg1"/>
                </a:solidFill>
              </a:rPr>
              <a:t>: </a:t>
            </a:r>
            <a:r>
              <a:rPr lang="en-US" altLang="ko-KR" sz="1600">
                <a:solidFill>
                  <a:schemeClr val="bg1"/>
                </a:solidFill>
              </a:rPr>
              <a:t>Hoạt động bền bỉ, liên tục, giúp giảm nguồn nhân công sản xuất</a:t>
            </a:r>
            <a:r>
              <a:rPr lang="vi-VN" altLang="ko-KR" sz="1600">
                <a:solidFill>
                  <a:schemeClr val="bg1"/>
                </a:solidFill>
              </a:rPr>
              <a:t>.</a:t>
            </a:r>
            <a:endParaRPr lang="ko-KR" altLang="en-US" sz="1600" dirty="0">
              <a:solidFill>
                <a:schemeClr val="bg1"/>
              </a:solidFill>
            </a:endParaRPr>
          </a:p>
        </p:txBody>
      </p:sp>
      <p:pic>
        <p:nvPicPr>
          <p:cNvPr id="9" name="Robot thu hoạch - Xu hướng của nông nghiệp tương lai">
            <a:hlinkClick r:id="" action="ppaction://media"/>
            <a:extLst>
              <a:ext uri="{FF2B5EF4-FFF2-40B4-BE49-F238E27FC236}">
                <a16:creationId xmlns:a16="http://schemas.microsoft.com/office/drawing/2014/main" id="{C3E20F21-1DE2-9FC7-55AC-365CA4691EA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8642" y="2406998"/>
            <a:ext cx="5357179" cy="30134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078" name="Picture 6" descr="Vector Country Flag of the European Union - Circle | Vector Countries Flags  of the World">
            <a:extLst>
              <a:ext uri="{FF2B5EF4-FFF2-40B4-BE49-F238E27FC236}">
                <a16:creationId xmlns:a16="http://schemas.microsoft.com/office/drawing/2014/main" id="{1A45F810-590A-8B21-1353-4E364EE8A32B}"/>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782690" y="759522"/>
            <a:ext cx="925617" cy="925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79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10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사각형: 둥근 모서리 3">
            <a:extLst>
              <a:ext uri="{FF2B5EF4-FFF2-40B4-BE49-F238E27FC236}">
                <a16:creationId xmlns:a16="http://schemas.microsoft.com/office/drawing/2014/main" id="{66F19D5A-FA28-4E50-80C3-1387D78D8334}"/>
              </a:ext>
            </a:extLst>
          </p:cNvPr>
          <p:cNvSpPr/>
          <p:nvPr/>
        </p:nvSpPr>
        <p:spPr>
          <a:xfrm>
            <a:off x="3164114" y="1778000"/>
            <a:ext cx="5863772" cy="3302000"/>
          </a:xfrm>
          <a:prstGeom prst="roundRect">
            <a:avLst>
              <a:gd name="adj" fmla="val 8590"/>
            </a:avLst>
          </a:prstGeom>
          <a:solidFill>
            <a:schemeClr val="bg1"/>
          </a:solidFill>
          <a:ln w="69850" cap="sq">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algn="ctr"/>
            <a:r>
              <a:rPr lang="en-US" altLang="ko-KR" sz="3600">
                <a:solidFill>
                  <a:srgbClr val="03281F"/>
                </a:solidFill>
                <a:latin typeface="+mj-lt"/>
              </a:rPr>
              <a:t>Đổi mới sáng tạo trong chế biến, bảo quản nông sản</a:t>
            </a:r>
            <a:endParaRPr lang="ko-KR" altLang="en-US" sz="3600" dirty="0">
              <a:solidFill>
                <a:srgbClr val="03281F"/>
              </a:solidFill>
              <a:latin typeface="+mj-lt"/>
            </a:endParaRPr>
          </a:p>
        </p:txBody>
      </p:sp>
    </p:spTree>
    <p:extLst>
      <p:ext uri="{BB962C8B-B14F-4D97-AF65-F5344CB8AC3E}">
        <p14:creationId xmlns:p14="http://schemas.microsoft.com/office/powerpoint/2010/main" val="14647588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BFA366B4-D8A4-4D96-9442-CF53E9B000ED}"/>
              </a:ext>
            </a:extLst>
          </p:cNvPr>
          <p:cNvSpPr txBox="1"/>
          <p:nvPr/>
        </p:nvSpPr>
        <p:spPr>
          <a:xfrm>
            <a:off x="2438400" y="391812"/>
            <a:ext cx="7315200" cy="523220"/>
          </a:xfrm>
          <a:prstGeom prst="rect">
            <a:avLst/>
          </a:prstGeom>
        </p:spPr>
        <p:txBody>
          <a:bodyPr wrap="square">
            <a:spAutoFit/>
          </a:bodyPr>
          <a:lstStyle>
            <a:defPPr>
              <a:defRPr lang="ko-KR"/>
            </a:defPPr>
            <a:lvl1pPr algn="ctr">
              <a:defRPr sz="2800"/>
            </a:lvl1pPr>
          </a:lstStyle>
          <a:p>
            <a:r>
              <a:rPr lang="en-US" altLang="ko-KR">
                <a:solidFill>
                  <a:schemeClr val="bg1"/>
                </a:solidFill>
                <a:latin typeface="+mj-lt"/>
              </a:rPr>
              <a:t>Một số công nghệ bảo quản</a:t>
            </a:r>
            <a:endParaRPr lang="ko-KR" altLang="en-US" dirty="0">
              <a:solidFill>
                <a:schemeClr val="bg1"/>
              </a:solidFill>
              <a:latin typeface="+mj-lt"/>
            </a:endParaRPr>
          </a:p>
        </p:txBody>
      </p:sp>
      <p:sp>
        <p:nvSpPr>
          <p:cNvPr id="29" name="TextBox 28">
            <a:extLst>
              <a:ext uri="{FF2B5EF4-FFF2-40B4-BE49-F238E27FC236}">
                <a16:creationId xmlns:a16="http://schemas.microsoft.com/office/drawing/2014/main" id="{C73C7FF4-FFF2-44AB-91A6-EB815E887265}"/>
              </a:ext>
            </a:extLst>
          </p:cNvPr>
          <p:cNvSpPr txBox="1"/>
          <p:nvPr/>
        </p:nvSpPr>
        <p:spPr>
          <a:xfrm>
            <a:off x="537280" y="2649292"/>
            <a:ext cx="2686704" cy="1569660"/>
          </a:xfrm>
          <a:prstGeom prst="rect">
            <a:avLst/>
          </a:prstGeom>
          <a:noFill/>
        </p:spPr>
        <p:txBody>
          <a:bodyPr wrap="square" rtlCol="0">
            <a:spAutoFit/>
          </a:bodyPr>
          <a:lstStyle>
            <a:defPPr>
              <a:defRPr lang="ko-KR"/>
            </a:defPPr>
            <a:lvl1pPr algn="just">
              <a:lnSpc>
                <a:spcPct val="150000"/>
              </a:lnSpc>
              <a:defRPr sz="1100">
                <a:solidFill>
                  <a:schemeClr val="tx1">
                    <a:lumMod val="75000"/>
                    <a:lumOff val="25000"/>
                  </a:schemeClr>
                </a:solidFill>
              </a:defRPr>
            </a:lvl1pPr>
          </a:lstStyle>
          <a:p>
            <a:pPr algn="ctr">
              <a:lnSpc>
                <a:spcPct val="100000"/>
              </a:lnSpc>
            </a:pPr>
            <a:r>
              <a:rPr lang="en-US" altLang="ko-KR" sz="1600">
                <a:solidFill>
                  <a:schemeClr val="bg1"/>
                </a:solidFill>
              </a:rPr>
              <a:t>Bao bì thông minh với đặc tính bán thấm tạo ra môi trường vi khí hậu ức chế hô hấp, ngăn ngừa xâm nhập của vi khuẩn và nấm mốc</a:t>
            </a:r>
            <a:endParaRPr lang="ko-KR" altLang="en-US" sz="1600" dirty="0">
              <a:solidFill>
                <a:schemeClr val="bg1"/>
              </a:solidFill>
            </a:endParaRPr>
          </a:p>
        </p:txBody>
      </p:sp>
      <p:sp>
        <p:nvSpPr>
          <p:cNvPr id="30" name="직사각형 29">
            <a:extLst>
              <a:ext uri="{FF2B5EF4-FFF2-40B4-BE49-F238E27FC236}">
                <a16:creationId xmlns:a16="http://schemas.microsoft.com/office/drawing/2014/main" id="{48933B85-B259-41B1-B16E-BCC5AAAB2046}"/>
              </a:ext>
            </a:extLst>
          </p:cNvPr>
          <p:cNvSpPr/>
          <p:nvPr/>
        </p:nvSpPr>
        <p:spPr>
          <a:xfrm>
            <a:off x="597931" y="1838857"/>
            <a:ext cx="2565401" cy="707886"/>
          </a:xfrm>
          <a:prstGeom prst="rect">
            <a:avLst/>
          </a:prstGeom>
          <a:noFill/>
        </p:spPr>
        <p:txBody>
          <a:bodyPr wrap="square" rtlCol="0">
            <a:spAutoFit/>
          </a:bodyPr>
          <a:lstStyle/>
          <a:p>
            <a:pPr algn="ctr"/>
            <a:r>
              <a:rPr lang="en-US" altLang="ko-KR" sz="2000">
                <a:solidFill>
                  <a:schemeClr val="bg1"/>
                </a:solidFill>
                <a:latin typeface="+mj-lt"/>
              </a:rPr>
              <a:t>Công nghệ </a:t>
            </a:r>
            <a:br>
              <a:rPr lang="en-US" altLang="ko-KR" sz="2000">
                <a:solidFill>
                  <a:schemeClr val="bg1"/>
                </a:solidFill>
                <a:latin typeface="+mj-lt"/>
              </a:rPr>
            </a:br>
            <a:r>
              <a:rPr lang="en-US" altLang="ko-KR" sz="2000">
                <a:solidFill>
                  <a:schemeClr val="bg1"/>
                </a:solidFill>
                <a:latin typeface="+mj-lt"/>
              </a:rPr>
              <a:t>bao gói MAP</a:t>
            </a:r>
            <a:endParaRPr lang="en-US" altLang="ko-KR" sz="2000" dirty="0">
              <a:solidFill>
                <a:schemeClr val="bg1"/>
              </a:solidFill>
              <a:latin typeface="+mj-lt"/>
            </a:endParaRPr>
          </a:p>
        </p:txBody>
      </p:sp>
      <p:sp>
        <p:nvSpPr>
          <p:cNvPr id="31" name="직사각형 30">
            <a:extLst>
              <a:ext uri="{FF2B5EF4-FFF2-40B4-BE49-F238E27FC236}">
                <a16:creationId xmlns:a16="http://schemas.microsoft.com/office/drawing/2014/main" id="{5A0233CD-AF17-489F-8F42-F182968803E2}"/>
              </a:ext>
            </a:extLst>
          </p:cNvPr>
          <p:cNvSpPr/>
          <p:nvPr/>
        </p:nvSpPr>
        <p:spPr>
          <a:xfrm>
            <a:off x="597931" y="1318712"/>
            <a:ext cx="2565401" cy="523220"/>
          </a:xfrm>
          <a:prstGeom prst="rect">
            <a:avLst/>
          </a:prstGeom>
          <a:noFill/>
        </p:spPr>
        <p:txBody>
          <a:bodyPr wrap="square" rtlCol="0">
            <a:spAutoFit/>
          </a:bodyPr>
          <a:lstStyle/>
          <a:p>
            <a:pPr algn="ctr"/>
            <a:r>
              <a:rPr lang="en-US" altLang="ko-KR" sz="2800">
                <a:solidFill>
                  <a:schemeClr val="bg1"/>
                </a:solidFill>
                <a:latin typeface="+mj-lt"/>
              </a:rPr>
              <a:t>01</a:t>
            </a:r>
            <a:endParaRPr lang="en-US" altLang="ko-KR" sz="2800" dirty="0">
              <a:solidFill>
                <a:schemeClr val="bg1"/>
              </a:solidFill>
              <a:latin typeface="+mj-lt"/>
            </a:endParaRPr>
          </a:p>
        </p:txBody>
      </p:sp>
      <p:sp>
        <p:nvSpPr>
          <p:cNvPr id="32" name="TextBox 31">
            <a:extLst>
              <a:ext uri="{FF2B5EF4-FFF2-40B4-BE49-F238E27FC236}">
                <a16:creationId xmlns:a16="http://schemas.microsoft.com/office/drawing/2014/main" id="{CFFF9037-B6C4-4F21-96C9-58BB2A5DD57E}"/>
              </a:ext>
            </a:extLst>
          </p:cNvPr>
          <p:cNvSpPr txBox="1"/>
          <p:nvPr/>
        </p:nvSpPr>
        <p:spPr>
          <a:xfrm>
            <a:off x="4666645" y="2646217"/>
            <a:ext cx="2565401" cy="1569660"/>
          </a:xfrm>
          <a:prstGeom prst="rect">
            <a:avLst/>
          </a:prstGeom>
          <a:noFill/>
        </p:spPr>
        <p:txBody>
          <a:bodyPr wrap="square" rtlCol="0">
            <a:spAutoFit/>
          </a:bodyPr>
          <a:lstStyle>
            <a:defPPr>
              <a:defRPr lang="ko-KR"/>
            </a:defPPr>
            <a:lvl1pPr algn="just">
              <a:lnSpc>
                <a:spcPct val="150000"/>
              </a:lnSpc>
              <a:defRPr sz="1100">
                <a:solidFill>
                  <a:schemeClr val="tx1">
                    <a:lumMod val="75000"/>
                    <a:lumOff val="25000"/>
                  </a:schemeClr>
                </a:solidFill>
              </a:defRPr>
            </a:lvl1pPr>
          </a:lstStyle>
          <a:p>
            <a:pPr algn="ctr">
              <a:lnSpc>
                <a:spcPct val="100000"/>
              </a:lnSpc>
            </a:pPr>
            <a:r>
              <a:rPr lang="en-US" altLang="ko-KR" sz="1600">
                <a:solidFill>
                  <a:schemeClr val="bg1"/>
                </a:solidFill>
              </a:rPr>
              <a:t>Tạo màng mỏng bọc các loại trái cây khác nhau giúp tăng thời gian bảo quản và giữ trái cây tươi hơn, thẩm mỹ hơn.</a:t>
            </a:r>
            <a:endParaRPr lang="ko-KR" altLang="en-US" sz="1600" dirty="0">
              <a:solidFill>
                <a:schemeClr val="bg1"/>
              </a:solidFill>
            </a:endParaRPr>
          </a:p>
        </p:txBody>
      </p:sp>
      <p:sp>
        <p:nvSpPr>
          <p:cNvPr id="33" name="직사각형 32">
            <a:extLst>
              <a:ext uri="{FF2B5EF4-FFF2-40B4-BE49-F238E27FC236}">
                <a16:creationId xmlns:a16="http://schemas.microsoft.com/office/drawing/2014/main" id="{CC3420D2-967F-4A87-9608-A74BFEDB387B}"/>
              </a:ext>
            </a:extLst>
          </p:cNvPr>
          <p:cNvSpPr/>
          <p:nvPr/>
        </p:nvSpPr>
        <p:spPr>
          <a:xfrm>
            <a:off x="4666645" y="1835782"/>
            <a:ext cx="2565401" cy="707886"/>
          </a:xfrm>
          <a:prstGeom prst="rect">
            <a:avLst/>
          </a:prstGeom>
          <a:noFill/>
        </p:spPr>
        <p:txBody>
          <a:bodyPr wrap="square" rtlCol="0">
            <a:spAutoFit/>
          </a:bodyPr>
          <a:lstStyle/>
          <a:p>
            <a:pPr algn="ctr"/>
            <a:r>
              <a:rPr lang="en-US" altLang="ko-KR" sz="2000">
                <a:solidFill>
                  <a:schemeClr val="bg1"/>
                </a:solidFill>
                <a:latin typeface="+mj-lt"/>
              </a:rPr>
              <a:t>Chế phẩm </a:t>
            </a:r>
            <a:br>
              <a:rPr lang="en-US" altLang="ko-KR" sz="2000">
                <a:solidFill>
                  <a:schemeClr val="bg1"/>
                </a:solidFill>
                <a:latin typeface="+mj-lt"/>
              </a:rPr>
            </a:br>
            <a:r>
              <a:rPr lang="en-US" altLang="ko-KR" sz="2000">
                <a:solidFill>
                  <a:schemeClr val="bg1"/>
                </a:solidFill>
                <a:latin typeface="+mj-lt"/>
              </a:rPr>
              <a:t>tạo màng</a:t>
            </a:r>
            <a:endParaRPr lang="en-US" altLang="ko-KR" sz="2000" dirty="0">
              <a:solidFill>
                <a:schemeClr val="bg1"/>
              </a:solidFill>
              <a:latin typeface="+mj-lt"/>
            </a:endParaRPr>
          </a:p>
        </p:txBody>
      </p:sp>
      <p:sp>
        <p:nvSpPr>
          <p:cNvPr id="34" name="직사각형 33">
            <a:extLst>
              <a:ext uri="{FF2B5EF4-FFF2-40B4-BE49-F238E27FC236}">
                <a16:creationId xmlns:a16="http://schemas.microsoft.com/office/drawing/2014/main" id="{BA3B99D6-DCC1-4B6B-AAC6-F0500A5FC391}"/>
              </a:ext>
            </a:extLst>
          </p:cNvPr>
          <p:cNvSpPr/>
          <p:nvPr/>
        </p:nvSpPr>
        <p:spPr>
          <a:xfrm>
            <a:off x="4666645" y="1315637"/>
            <a:ext cx="2565401" cy="523220"/>
          </a:xfrm>
          <a:prstGeom prst="rect">
            <a:avLst/>
          </a:prstGeom>
          <a:noFill/>
        </p:spPr>
        <p:txBody>
          <a:bodyPr wrap="square" rtlCol="0">
            <a:spAutoFit/>
          </a:bodyPr>
          <a:lstStyle/>
          <a:p>
            <a:pPr algn="ctr"/>
            <a:r>
              <a:rPr lang="en-US" altLang="ko-KR" sz="2800">
                <a:solidFill>
                  <a:schemeClr val="bg1"/>
                </a:solidFill>
                <a:latin typeface="+mj-lt"/>
              </a:rPr>
              <a:t>02</a:t>
            </a:r>
            <a:endParaRPr lang="en-US" altLang="ko-KR" sz="2800" dirty="0">
              <a:solidFill>
                <a:schemeClr val="bg1"/>
              </a:solidFill>
              <a:latin typeface="+mj-lt"/>
            </a:endParaRPr>
          </a:p>
        </p:txBody>
      </p:sp>
      <p:sp>
        <p:nvSpPr>
          <p:cNvPr id="35" name="TextBox 34">
            <a:extLst>
              <a:ext uri="{FF2B5EF4-FFF2-40B4-BE49-F238E27FC236}">
                <a16:creationId xmlns:a16="http://schemas.microsoft.com/office/drawing/2014/main" id="{C6319987-2E2D-467B-9F89-AEF70384DB93}"/>
              </a:ext>
            </a:extLst>
          </p:cNvPr>
          <p:cNvSpPr txBox="1"/>
          <p:nvPr/>
        </p:nvSpPr>
        <p:spPr>
          <a:xfrm>
            <a:off x="8617557" y="2646217"/>
            <a:ext cx="2565401" cy="1569660"/>
          </a:xfrm>
          <a:prstGeom prst="rect">
            <a:avLst/>
          </a:prstGeom>
          <a:noFill/>
        </p:spPr>
        <p:txBody>
          <a:bodyPr wrap="square" rtlCol="0">
            <a:spAutoFit/>
          </a:bodyPr>
          <a:lstStyle>
            <a:defPPr>
              <a:defRPr lang="ko-KR"/>
            </a:defPPr>
            <a:lvl1pPr algn="just">
              <a:lnSpc>
                <a:spcPct val="150000"/>
              </a:lnSpc>
              <a:defRPr sz="1100">
                <a:solidFill>
                  <a:schemeClr val="tx1">
                    <a:lumMod val="75000"/>
                    <a:lumOff val="25000"/>
                  </a:schemeClr>
                </a:solidFill>
              </a:defRPr>
            </a:lvl1pPr>
          </a:lstStyle>
          <a:p>
            <a:pPr algn="ctr">
              <a:lnSpc>
                <a:spcPct val="100000"/>
              </a:lnSpc>
            </a:pPr>
            <a:r>
              <a:rPr lang="en-US" altLang="ko-KR" sz="1600">
                <a:solidFill>
                  <a:schemeClr val="bg1"/>
                </a:solidFill>
              </a:rPr>
              <a:t>Hạn chế sinh Ethylen giúp kéo dài mùa thu hoạch, giảm rụng quả, tăng kích thước và độ cứng, quả mọng nước và mùi vị tự nhiên.</a:t>
            </a:r>
            <a:endParaRPr lang="ko-KR" altLang="en-US" sz="1600" dirty="0">
              <a:solidFill>
                <a:schemeClr val="bg1"/>
              </a:solidFill>
            </a:endParaRPr>
          </a:p>
        </p:txBody>
      </p:sp>
      <p:sp>
        <p:nvSpPr>
          <p:cNvPr id="36" name="직사각형 35">
            <a:extLst>
              <a:ext uri="{FF2B5EF4-FFF2-40B4-BE49-F238E27FC236}">
                <a16:creationId xmlns:a16="http://schemas.microsoft.com/office/drawing/2014/main" id="{A5143CB1-1395-4AF9-82AB-ED6C1A0E416F}"/>
              </a:ext>
            </a:extLst>
          </p:cNvPr>
          <p:cNvSpPr/>
          <p:nvPr/>
        </p:nvSpPr>
        <p:spPr>
          <a:xfrm>
            <a:off x="8617557" y="1835782"/>
            <a:ext cx="2565401" cy="707886"/>
          </a:xfrm>
          <a:prstGeom prst="rect">
            <a:avLst/>
          </a:prstGeom>
          <a:noFill/>
        </p:spPr>
        <p:txBody>
          <a:bodyPr wrap="square" rtlCol="0">
            <a:spAutoFit/>
          </a:bodyPr>
          <a:lstStyle/>
          <a:p>
            <a:pPr algn="ctr"/>
            <a:r>
              <a:rPr lang="en-US" altLang="ko-KR" sz="2000">
                <a:solidFill>
                  <a:schemeClr val="bg1"/>
                </a:solidFill>
                <a:latin typeface="+mj-lt"/>
              </a:rPr>
              <a:t>Chế phẩm Retaine (AVG)</a:t>
            </a:r>
            <a:endParaRPr lang="en-US" altLang="ko-KR" sz="2000" dirty="0">
              <a:solidFill>
                <a:schemeClr val="bg1"/>
              </a:solidFill>
              <a:latin typeface="+mj-lt"/>
            </a:endParaRPr>
          </a:p>
        </p:txBody>
      </p:sp>
      <p:sp>
        <p:nvSpPr>
          <p:cNvPr id="37" name="직사각형 36">
            <a:extLst>
              <a:ext uri="{FF2B5EF4-FFF2-40B4-BE49-F238E27FC236}">
                <a16:creationId xmlns:a16="http://schemas.microsoft.com/office/drawing/2014/main" id="{47553932-2BF1-4CC0-BBE3-CAC6CB8A29F1}"/>
              </a:ext>
            </a:extLst>
          </p:cNvPr>
          <p:cNvSpPr/>
          <p:nvPr/>
        </p:nvSpPr>
        <p:spPr>
          <a:xfrm>
            <a:off x="8617557" y="1315637"/>
            <a:ext cx="2565401" cy="523220"/>
          </a:xfrm>
          <a:prstGeom prst="rect">
            <a:avLst/>
          </a:prstGeom>
          <a:noFill/>
        </p:spPr>
        <p:txBody>
          <a:bodyPr wrap="square" rtlCol="0">
            <a:spAutoFit/>
          </a:bodyPr>
          <a:lstStyle/>
          <a:p>
            <a:pPr algn="ctr"/>
            <a:r>
              <a:rPr lang="en-US" altLang="ko-KR" sz="2800">
                <a:solidFill>
                  <a:schemeClr val="bg1"/>
                </a:solidFill>
                <a:latin typeface="+mj-lt"/>
              </a:rPr>
              <a:t>03</a:t>
            </a:r>
            <a:endParaRPr lang="en-US" altLang="ko-KR" sz="2800" dirty="0">
              <a:solidFill>
                <a:schemeClr val="bg1"/>
              </a:solidFill>
              <a:latin typeface="+mj-lt"/>
            </a:endParaRPr>
          </a:p>
        </p:txBody>
      </p:sp>
      <p:pic>
        <p:nvPicPr>
          <p:cNvPr id="7170" name="Picture 2" descr="BNAFOODS - Thực Phẩm Sạch Vì Sức Khỏe Cộng Đồng">
            <a:extLst>
              <a:ext uri="{FF2B5EF4-FFF2-40B4-BE49-F238E27FC236}">
                <a16:creationId xmlns:a16="http://schemas.microsoft.com/office/drawing/2014/main" id="{00BA6FF4-02D1-87E2-9C2C-21DF19A985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6718" y="4321501"/>
            <a:ext cx="1647825" cy="4000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1FBFD96-C030-0158-CA8D-2A54EE70A236}"/>
              </a:ext>
            </a:extLst>
          </p:cNvPr>
          <p:cNvPicPr>
            <a:picLocks noChangeAspect="1"/>
          </p:cNvPicPr>
          <p:nvPr/>
        </p:nvPicPr>
        <p:blipFill>
          <a:blip r:embed="rId3"/>
          <a:stretch>
            <a:fillRect/>
          </a:stretch>
        </p:blipFill>
        <p:spPr>
          <a:xfrm>
            <a:off x="944822" y="4793947"/>
            <a:ext cx="1871615" cy="1884493"/>
          </a:xfrm>
          <a:prstGeom prst="rect">
            <a:avLst/>
          </a:prstGeom>
        </p:spPr>
      </p:pic>
      <p:pic>
        <p:nvPicPr>
          <p:cNvPr id="7172" name="Picture 4" descr="Bảo Quản Trái Cây An Toàn Bằng Chế Phẩm Chitosan">
            <a:extLst>
              <a:ext uri="{FF2B5EF4-FFF2-40B4-BE49-F238E27FC236}">
                <a16:creationId xmlns:a16="http://schemas.microsoft.com/office/drawing/2014/main" id="{6E0CA943-1F20-D471-92BC-3978817DD3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1656" y="4461357"/>
            <a:ext cx="3394052" cy="221708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Nguyen Ngu Blog: KỸ THUẬT XỬ LÝ BẢO QUẢN VÚ SỮA BẰNG CHẾ PHẨM SINH HỌC  RETAIN VÀ 1-MCP">
            <a:extLst>
              <a:ext uri="{FF2B5EF4-FFF2-40B4-BE49-F238E27FC236}">
                <a16:creationId xmlns:a16="http://schemas.microsoft.com/office/drawing/2014/main" id="{B8A05032-57C3-4140-A2EA-86A01C8CC3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3557" y="4461357"/>
            <a:ext cx="2390775" cy="194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9275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BFA366B4-D8A4-4D96-9442-CF53E9B000ED}"/>
              </a:ext>
            </a:extLst>
          </p:cNvPr>
          <p:cNvSpPr txBox="1"/>
          <p:nvPr/>
        </p:nvSpPr>
        <p:spPr>
          <a:xfrm>
            <a:off x="2438400" y="391812"/>
            <a:ext cx="7315200" cy="523220"/>
          </a:xfrm>
          <a:prstGeom prst="rect">
            <a:avLst/>
          </a:prstGeom>
        </p:spPr>
        <p:txBody>
          <a:bodyPr wrap="square">
            <a:spAutoFit/>
          </a:bodyPr>
          <a:lstStyle>
            <a:defPPr>
              <a:defRPr lang="ko-KR"/>
            </a:defPPr>
            <a:lvl1pPr algn="ctr">
              <a:defRPr sz="2800"/>
            </a:lvl1pPr>
          </a:lstStyle>
          <a:p>
            <a:r>
              <a:rPr lang="en-US" altLang="ko-KR">
                <a:solidFill>
                  <a:schemeClr val="bg1"/>
                </a:solidFill>
                <a:latin typeface="+mj-lt"/>
              </a:rPr>
              <a:t>Một số công nghệ bảo quản</a:t>
            </a:r>
            <a:endParaRPr lang="ko-KR" altLang="en-US" dirty="0">
              <a:solidFill>
                <a:schemeClr val="bg1"/>
              </a:solidFill>
              <a:latin typeface="+mj-lt"/>
            </a:endParaRPr>
          </a:p>
        </p:txBody>
      </p:sp>
      <p:sp>
        <p:nvSpPr>
          <p:cNvPr id="29" name="TextBox 28">
            <a:extLst>
              <a:ext uri="{FF2B5EF4-FFF2-40B4-BE49-F238E27FC236}">
                <a16:creationId xmlns:a16="http://schemas.microsoft.com/office/drawing/2014/main" id="{C73C7FF4-FFF2-44AB-91A6-EB815E887265}"/>
              </a:ext>
            </a:extLst>
          </p:cNvPr>
          <p:cNvSpPr txBox="1"/>
          <p:nvPr/>
        </p:nvSpPr>
        <p:spPr>
          <a:xfrm>
            <a:off x="253630" y="2498854"/>
            <a:ext cx="5233206" cy="1323439"/>
          </a:xfrm>
          <a:prstGeom prst="rect">
            <a:avLst/>
          </a:prstGeom>
          <a:noFill/>
        </p:spPr>
        <p:txBody>
          <a:bodyPr wrap="square" rtlCol="0">
            <a:spAutoFit/>
          </a:bodyPr>
          <a:lstStyle>
            <a:defPPr>
              <a:defRPr lang="ko-KR"/>
            </a:defPPr>
            <a:lvl1pPr algn="just">
              <a:lnSpc>
                <a:spcPct val="150000"/>
              </a:lnSpc>
              <a:defRPr sz="1100">
                <a:solidFill>
                  <a:schemeClr val="tx1">
                    <a:lumMod val="75000"/>
                    <a:lumOff val="25000"/>
                  </a:schemeClr>
                </a:solidFill>
              </a:defRPr>
            </a:lvl1pPr>
          </a:lstStyle>
          <a:p>
            <a:pPr algn="ctr">
              <a:lnSpc>
                <a:spcPct val="100000"/>
              </a:lnSpc>
            </a:pPr>
            <a:r>
              <a:rPr lang="en-US" altLang="ko-KR" sz="1600" smtClean="0">
                <a:solidFill>
                  <a:schemeClr val="bg1"/>
                </a:solidFill>
              </a:rPr>
              <a:t>Sử </a:t>
            </a:r>
            <a:r>
              <a:rPr lang="en-US" altLang="ko-KR" sz="1600">
                <a:solidFill>
                  <a:schemeClr val="bg1"/>
                </a:solidFill>
              </a:rPr>
              <a:t>dụng thiết bị </a:t>
            </a:r>
            <a:r>
              <a:rPr lang="en-US" altLang="ko-KR" sz="1600">
                <a:solidFill>
                  <a:schemeClr val="bg1"/>
                </a:solidFill>
              </a:rPr>
              <a:t>CAS </a:t>
            </a:r>
            <a:r>
              <a:rPr lang="en-US" altLang="ko-KR" sz="1600" smtClean="0">
                <a:solidFill>
                  <a:schemeClr val="bg1"/>
                </a:solidFill>
              </a:rPr>
              <a:t>(Cells Alive System) kết </a:t>
            </a:r>
            <a:r>
              <a:rPr lang="en-US" altLang="ko-KR" sz="1600">
                <a:solidFill>
                  <a:schemeClr val="bg1"/>
                </a:solidFill>
              </a:rPr>
              <a:t>hợp với thiết bị làm </a:t>
            </a:r>
            <a:r>
              <a:rPr lang="en-US" altLang="ko-KR" sz="1600">
                <a:solidFill>
                  <a:schemeClr val="bg1"/>
                </a:solidFill>
              </a:rPr>
              <a:t>lạnh </a:t>
            </a:r>
            <a:r>
              <a:rPr lang="en-US" altLang="ko-KR" sz="1600" smtClean="0">
                <a:solidFill>
                  <a:schemeClr val="bg1"/>
                </a:solidFill>
              </a:rPr>
              <a:t>gây </a:t>
            </a:r>
            <a:r>
              <a:rPr lang="en-US" altLang="ko-KR" sz="1600">
                <a:solidFill>
                  <a:schemeClr val="bg1"/>
                </a:solidFill>
              </a:rPr>
              <a:t>ức chế quá </a:t>
            </a:r>
            <a:r>
              <a:rPr lang="en-US" altLang="ko-KR" sz="1600">
                <a:solidFill>
                  <a:schemeClr val="bg1"/>
                </a:solidFill>
              </a:rPr>
              <a:t>trình </a:t>
            </a:r>
            <a:r>
              <a:rPr lang="en-US" altLang="ko-KR" sz="1600" smtClean="0">
                <a:solidFill>
                  <a:schemeClr val="bg1"/>
                </a:solidFill>
              </a:rPr>
              <a:t>oxi </a:t>
            </a:r>
            <a:r>
              <a:rPr lang="en-US" altLang="ko-KR" sz="1600">
                <a:solidFill>
                  <a:schemeClr val="bg1"/>
                </a:solidFill>
              </a:rPr>
              <a:t>hóa, giúp chống lại sự gia tăng nhiễm khuẩn mà không cần phải phá vỡ những cấu trúc tế bào.</a:t>
            </a:r>
          </a:p>
          <a:p>
            <a:pPr algn="ctr">
              <a:lnSpc>
                <a:spcPct val="100000"/>
              </a:lnSpc>
            </a:pPr>
            <a:endParaRPr lang="en-US" altLang="ko-KR" sz="1600">
              <a:solidFill>
                <a:schemeClr val="bg1"/>
              </a:solidFill>
            </a:endParaRPr>
          </a:p>
        </p:txBody>
      </p:sp>
      <p:sp>
        <p:nvSpPr>
          <p:cNvPr id="30" name="직사각형 29">
            <a:extLst>
              <a:ext uri="{FF2B5EF4-FFF2-40B4-BE49-F238E27FC236}">
                <a16:creationId xmlns:a16="http://schemas.microsoft.com/office/drawing/2014/main" id="{48933B85-B259-41B1-B16E-BCC5AAAB2046}"/>
              </a:ext>
            </a:extLst>
          </p:cNvPr>
          <p:cNvSpPr/>
          <p:nvPr/>
        </p:nvSpPr>
        <p:spPr>
          <a:xfrm>
            <a:off x="1512331" y="1654195"/>
            <a:ext cx="2565401" cy="707886"/>
          </a:xfrm>
          <a:prstGeom prst="rect">
            <a:avLst/>
          </a:prstGeom>
          <a:noFill/>
        </p:spPr>
        <p:txBody>
          <a:bodyPr wrap="square" rtlCol="0">
            <a:spAutoFit/>
          </a:bodyPr>
          <a:lstStyle/>
          <a:p>
            <a:pPr algn="ctr"/>
            <a:r>
              <a:rPr lang="en-US" altLang="ko-KR" sz="2000">
                <a:solidFill>
                  <a:schemeClr val="bg1"/>
                </a:solidFill>
                <a:latin typeface="+mj-lt"/>
              </a:rPr>
              <a:t>Công nghệ </a:t>
            </a:r>
            <a:br>
              <a:rPr lang="en-US" altLang="ko-KR" sz="2000">
                <a:solidFill>
                  <a:schemeClr val="bg1"/>
                </a:solidFill>
                <a:latin typeface="+mj-lt"/>
              </a:rPr>
            </a:br>
            <a:r>
              <a:rPr lang="en-US" altLang="ko-KR" sz="2000" smtClean="0">
                <a:solidFill>
                  <a:schemeClr val="bg1"/>
                </a:solidFill>
                <a:latin typeface="+mj-lt"/>
              </a:rPr>
              <a:t>bảo quản CAS</a:t>
            </a:r>
            <a:endParaRPr lang="en-US" altLang="ko-KR" sz="2000" dirty="0">
              <a:solidFill>
                <a:schemeClr val="bg1"/>
              </a:solidFill>
              <a:latin typeface="+mj-lt"/>
            </a:endParaRPr>
          </a:p>
        </p:txBody>
      </p:sp>
      <p:sp>
        <p:nvSpPr>
          <p:cNvPr id="31" name="직사각형 30">
            <a:extLst>
              <a:ext uri="{FF2B5EF4-FFF2-40B4-BE49-F238E27FC236}">
                <a16:creationId xmlns:a16="http://schemas.microsoft.com/office/drawing/2014/main" id="{5A0233CD-AF17-489F-8F42-F182968803E2}"/>
              </a:ext>
            </a:extLst>
          </p:cNvPr>
          <p:cNvSpPr/>
          <p:nvPr/>
        </p:nvSpPr>
        <p:spPr>
          <a:xfrm>
            <a:off x="1512331" y="1134050"/>
            <a:ext cx="2565401" cy="523220"/>
          </a:xfrm>
          <a:prstGeom prst="rect">
            <a:avLst/>
          </a:prstGeom>
          <a:noFill/>
        </p:spPr>
        <p:txBody>
          <a:bodyPr wrap="square" rtlCol="0">
            <a:spAutoFit/>
          </a:bodyPr>
          <a:lstStyle/>
          <a:p>
            <a:pPr algn="ctr"/>
            <a:r>
              <a:rPr lang="en-US" altLang="ko-KR" sz="2800" smtClean="0">
                <a:solidFill>
                  <a:schemeClr val="bg1"/>
                </a:solidFill>
                <a:latin typeface="+mj-lt"/>
              </a:rPr>
              <a:t>04</a:t>
            </a:r>
            <a:endParaRPr lang="en-US" altLang="ko-KR" sz="2800" dirty="0">
              <a:solidFill>
                <a:schemeClr val="bg1"/>
              </a:solidFill>
              <a:latin typeface="+mj-lt"/>
            </a:endParaRPr>
          </a:p>
        </p:txBody>
      </p:sp>
      <p:sp>
        <p:nvSpPr>
          <p:cNvPr id="35" name="TextBox 34">
            <a:extLst>
              <a:ext uri="{FF2B5EF4-FFF2-40B4-BE49-F238E27FC236}">
                <a16:creationId xmlns:a16="http://schemas.microsoft.com/office/drawing/2014/main" id="{C6319987-2E2D-467B-9F89-AEF70384DB93}"/>
              </a:ext>
            </a:extLst>
          </p:cNvPr>
          <p:cNvSpPr txBox="1"/>
          <p:nvPr/>
        </p:nvSpPr>
        <p:spPr>
          <a:xfrm>
            <a:off x="253630" y="5152873"/>
            <a:ext cx="5233204" cy="1077218"/>
          </a:xfrm>
          <a:prstGeom prst="rect">
            <a:avLst/>
          </a:prstGeom>
          <a:noFill/>
        </p:spPr>
        <p:txBody>
          <a:bodyPr wrap="square" rtlCol="0">
            <a:spAutoFit/>
          </a:bodyPr>
          <a:lstStyle>
            <a:defPPr>
              <a:defRPr lang="ko-KR"/>
            </a:defPPr>
            <a:lvl1pPr algn="just">
              <a:lnSpc>
                <a:spcPct val="150000"/>
              </a:lnSpc>
              <a:defRPr sz="1100">
                <a:solidFill>
                  <a:schemeClr val="tx1">
                    <a:lumMod val="75000"/>
                    <a:lumOff val="25000"/>
                  </a:schemeClr>
                </a:solidFill>
              </a:defRPr>
            </a:lvl1pPr>
          </a:lstStyle>
          <a:p>
            <a:pPr algn="ctr">
              <a:lnSpc>
                <a:spcPct val="100000"/>
              </a:lnSpc>
            </a:pPr>
            <a:r>
              <a:rPr lang="vi-VN" altLang="ko-KR" sz="1600">
                <a:solidFill>
                  <a:schemeClr val="bg1"/>
                </a:solidFill>
              </a:rPr>
              <a:t> </a:t>
            </a:r>
            <a:r>
              <a:rPr lang="en-US" altLang="ko-KR" sz="1600" smtClean="0">
                <a:solidFill>
                  <a:schemeClr val="bg1"/>
                </a:solidFill>
              </a:rPr>
              <a:t>s</a:t>
            </a:r>
            <a:r>
              <a:rPr lang="vi-VN" altLang="ko-KR" sz="1600" smtClean="0">
                <a:solidFill>
                  <a:schemeClr val="bg1"/>
                </a:solidFill>
              </a:rPr>
              <a:t>ử </a:t>
            </a:r>
            <a:r>
              <a:rPr lang="vi-VN" altLang="ko-KR" sz="1600">
                <a:solidFill>
                  <a:schemeClr val="bg1"/>
                </a:solidFill>
              </a:rPr>
              <a:t>dụng nhiệt độ thấp để gây ức chế hoạt động của các vi sinh vật và côn trùng, nhiệt độ càng ở mức thấp thì càng hạn chế được quá trình oxi hóa xảy ra bên trong nông sản.</a:t>
            </a:r>
            <a:endParaRPr lang="ko-KR" altLang="en-US" sz="1600" dirty="0">
              <a:solidFill>
                <a:schemeClr val="bg1"/>
              </a:solidFill>
            </a:endParaRPr>
          </a:p>
        </p:txBody>
      </p:sp>
      <p:sp>
        <p:nvSpPr>
          <p:cNvPr id="36" name="직사각형 35">
            <a:extLst>
              <a:ext uri="{FF2B5EF4-FFF2-40B4-BE49-F238E27FC236}">
                <a16:creationId xmlns:a16="http://schemas.microsoft.com/office/drawing/2014/main" id="{A5143CB1-1395-4AF9-82AB-ED6C1A0E416F}"/>
              </a:ext>
            </a:extLst>
          </p:cNvPr>
          <p:cNvSpPr/>
          <p:nvPr/>
        </p:nvSpPr>
        <p:spPr>
          <a:xfrm>
            <a:off x="1587531" y="4342438"/>
            <a:ext cx="2565401" cy="707886"/>
          </a:xfrm>
          <a:prstGeom prst="rect">
            <a:avLst/>
          </a:prstGeom>
          <a:noFill/>
        </p:spPr>
        <p:txBody>
          <a:bodyPr wrap="square" rtlCol="0">
            <a:spAutoFit/>
          </a:bodyPr>
          <a:lstStyle/>
          <a:p>
            <a:pPr algn="ctr"/>
            <a:r>
              <a:rPr lang="en-US" altLang="ko-KR" sz="2000" smtClean="0">
                <a:solidFill>
                  <a:schemeClr val="bg1"/>
                </a:solidFill>
                <a:latin typeface="+mj-lt"/>
              </a:rPr>
              <a:t>Bảo quản bằng kho lạnh</a:t>
            </a:r>
            <a:endParaRPr lang="en-US" altLang="ko-KR" sz="2000" dirty="0">
              <a:solidFill>
                <a:schemeClr val="bg1"/>
              </a:solidFill>
              <a:latin typeface="+mj-lt"/>
            </a:endParaRPr>
          </a:p>
        </p:txBody>
      </p:sp>
      <p:sp>
        <p:nvSpPr>
          <p:cNvPr id="37" name="직사각형 36">
            <a:extLst>
              <a:ext uri="{FF2B5EF4-FFF2-40B4-BE49-F238E27FC236}">
                <a16:creationId xmlns:a16="http://schemas.microsoft.com/office/drawing/2014/main" id="{47553932-2BF1-4CC0-BBE3-CAC6CB8A29F1}"/>
              </a:ext>
            </a:extLst>
          </p:cNvPr>
          <p:cNvSpPr/>
          <p:nvPr/>
        </p:nvSpPr>
        <p:spPr>
          <a:xfrm>
            <a:off x="1587531" y="3822293"/>
            <a:ext cx="2565401" cy="523220"/>
          </a:xfrm>
          <a:prstGeom prst="rect">
            <a:avLst/>
          </a:prstGeom>
          <a:noFill/>
        </p:spPr>
        <p:txBody>
          <a:bodyPr wrap="square" rtlCol="0">
            <a:spAutoFit/>
          </a:bodyPr>
          <a:lstStyle/>
          <a:p>
            <a:pPr algn="ctr"/>
            <a:r>
              <a:rPr lang="en-US" altLang="ko-KR" sz="2800" smtClean="0">
                <a:solidFill>
                  <a:schemeClr val="bg1"/>
                </a:solidFill>
                <a:latin typeface="+mj-lt"/>
              </a:rPr>
              <a:t>05</a:t>
            </a:r>
            <a:endParaRPr lang="en-US" altLang="ko-KR" sz="2800" dirty="0">
              <a:solidFill>
                <a:schemeClr val="bg1"/>
              </a:solidFill>
              <a:latin typeface="+mj-lt"/>
            </a:endParaRPr>
          </a:p>
        </p:txBody>
      </p:sp>
      <p:pic>
        <p:nvPicPr>
          <p:cNvPr id="1026" name="Picture 2" descr="https://nhathaukholanh.com/uploads/bien-phap-bao-quan-nong-sa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3177" y="1247445"/>
            <a:ext cx="4731799" cy="27759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nhathaukholanh.com/uploads/bien-phap-bao-quan-nong-sa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3854" y="4246655"/>
            <a:ext cx="3210444" cy="2407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1120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사각형: 둥근 모서리 3">
            <a:extLst>
              <a:ext uri="{FF2B5EF4-FFF2-40B4-BE49-F238E27FC236}">
                <a16:creationId xmlns:a16="http://schemas.microsoft.com/office/drawing/2014/main" id="{66F19D5A-FA28-4E50-80C3-1387D78D8334}"/>
              </a:ext>
            </a:extLst>
          </p:cNvPr>
          <p:cNvSpPr/>
          <p:nvPr/>
        </p:nvSpPr>
        <p:spPr>
          <a:xfrm>
            <a:off x="224144" y="226992"/>
            <a:ext cx="4336282" cy="2990770"/>
          </a:xfrm>
          <a:prstGeom prst="roundRect">
            <a:avLst>
              <a:gd name="adj" fmla="val 8590"/>
            </a:avLst>
          </a:prstGeom>
          <a:solidFill>
            <a:schemeClr val="bg1"/>
          </a:solidFill>
          <a:ln w="69850" cap="sq">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algn="ctr"/>
            <a:r>
              <a:rPr lang="en-US" altLang="ko-KR" sz="3600">
                <a:solidFill>
                  <a:srgbClr val="03281F"/>
                </a:solidFill>
                <a:latin typeface="+mj-lt"/>
              </a:rPr>
              <a:t>Đổi mới sáng tạo trong </a:t>
            </a:r>
            <a:r>
              <a:rPr lang="en-US" altLang="ko-KR" sz="3600" smtClean="0">
                <a:solidFill>
                  <a:srgbClr val="03281F"/>
                </a:solidFill>
                <a:latin typeface="+mj-lt"/>
              </a:rPr>
              <a:t>lưu thông hàng hóa</a:t>
            </a:r>
            <a:endParaRPr lang="ko-KR" altLang="en-US" sz="3600" dirty="0">
              <a:solidFill>
                <a:srgbClr val="03281F"/>
              </a:solidFill>
              <a:latin typeface="+mj-lt"/>
            </a:endParaRPr>
          </a:p>
        </p:txBody>
      </p:sp>
      <p:pic>
        <p:nvPicPr>
          <p:cNvPr id="3074" name="Picture 2" descr="chuyển đổi số ngành logist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9870" y="2363138"/>
            <a:ext cx="6514420" cy="40145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8865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자유형: 도형 30">
            <a:extLst>
              <a:ext uri="{FF2B5EF4-FFF2-40B4-BE49-F238E27FC236}">
                <a16:creationId xmlns:a16="http://schemas.microsoft.com/office/drawing/2014/main" id="{3C1C11A4-4C71-4278-A76A-B0B3A7F01DD1}"/>
              </a:ext>
            </a:extLst>
          </p:cNvPr>
          <p:cNvSpPr/>
          <p:nvPr/>
        </p:nvSpPr>
        <p:spPr>
          <a:xfrm>
            <a:off x="4582361" y="2472213"/>
            <a:ext cx="3316104" cy="3316102"/>
          </a:xfrm>
          <a:custGeom>
            <a:avLst/>
            <a:gdLst>
              <a:gd name="connsiteX0" fmla="*/ 4337330 w 5075645"/>
              <a:gd name="connsiteY0" fmla="*/ 807980 h 5075645"/>
              <a:gd name="connsiteX1" fmla="*/ 2625569 w 5075645"/>
              <a:gd name="connsiteY1" fmla="*/ 52470 h 5075645"/>
              <a:gd name="connsiteX2" fmla="*/ 2625315 w 5075645"/>
              <a:gd name="connsiteY2" fmla="*/ 52470 h 5075645"/>
              <a:gd name="connsiteX3" fmla="*/ 2624807 w 5075645"/>
              <a:gd name="connsiteY3" fmla="*/ 52470 h 5075645"/>
              <a:gd name="connsiteX4" fmla="*/ 2611611 w 5075645"/>
              <a:gd name="connsiteY4" fmla="*/ 51963 h 5075645"/>
              <a:gd name="connsiteX5" fmla="*/ 2546642 w 5075645"/>
              <a:gd name="connsiteY5" fmla="*/ 50694 h 5075645"/>
              <a:gd name="connsiteX6" fmla="*/ 50694 w 5075645"/>
              <a:gd name="connsiteY6" fmla="*/ 2546389 h 5075645"/>
              <a:gd name="connsiteX7" fmla="*/ 2546642 w 5075645"/>
              <a:gd name="connsiteY7" fmla="*/ 5042083 h 5075645"/>
              <a:gd name="connsiteX8" fmla="*/ 2611611 w 5075645"/>
              <a:gd name="connsiteY8" fmla="*/ 5040814 h 5075645"/>
              <a:gd name="connsiteX9" fmla="*/ 2624807 w 5075645"/>
              <a:gd name="connsiteY9" fmla="*/ 5040307 h 5075645"/>
              <a:gd name="connsiteX10" fmla="*/ 2625315 w 5075645"/>
              <a:gd name="connsiteY10" fmla="*/ 5040307 h 5075645"/>
              <a:gd name="connsiteX11" fmla="*/ 2625569 w 5075645"/>
              <a:gd name="connsiteY11" fmla="*/ 5040307 h 5075645"/>
              <a:gd name="connsiteX12" fmla="*/ 4337330 w 5075645"/>
              <a:gd name="connsiteY12" fmla="*/ 4284797 h 5075645"/>
              <a:gd name="connsiteX13" fmla="*/ 5042591 w 5075645"/>
              <a:gd name="connsiteY13" fmla="*/ 2546389 h 5075645"/>
              <a:gd name="connsiteX14" fmla="*/ 4337330 w 5075645"/>
              <a:gd name="connsiteY14" fmla="*/ 807980 h 5075645"/>
              <a:gd name="connsiteX15" fmla="*/ 2591816 w 5075645"/>
              <a:gd name="connsiteY15" fmla="*/ 3949551 h 5075645"/>
              <a:gd name="connsiteX16" fmla="*/ 2575066 w 5075645"/>
              <a:gd name="connsiteY16" fmla="*/ 3950058 h 5075645"/>
              <a:gd name="connsiteX17" fmla="*/ 2546896 w 5075645"/>
              <a:gd name="connsiteY17" fmla="*/ 3950820 h 5075645"/>
              <a:gd name="connsiteX18" fmla="*/ 1142211 w 5075645"/>
              <a:gd name="connsiteY18" fmla="*/ 2546389 h 5075645"/>
              <a:gd name="connsiteX19" fmla="*/ 2546896 w 5075645"/>
              <a:gd name="connsiteY19" fmla="*/ 1141957 h 5075645"/>
              <a:gd name="connsiteX20" fmla="*/ 2575066 w 5075645"/>
              <a:gd name="connsiteY20" fmla="*/ 1142719 h 5075645"/>
              <a:gd name="connsiteX21" fmla="*/ 2591816 w 5075645"/>
              <a:gd name="connsiteY21" fmla="*/ 1143226 h 5075645"/>
              <a:gd name="connsiteX22" fmla="*/ 3951328 w 5075645"/>
              <a:gd name="connsiteY22" fmla="*/ 2546389 h 5075645"/>
              <a:gd name="connsiteX23" fmla="*/ 2591816 w 5075645"/>
              <a:gd name="connsiteY23" fmla="*/ 3949551 h 5075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75645" h="5075645">
                <a:moveTo>
                  <a:pt x="4337330" y="807980"/>
                </a:moveTo>
                <a:cubicBezTo>
                  <a:pt x="3883567" y="341021"/>
                  <a:pt x="3275759" y="72773"/>
                  <a:pt x="2625569" y="52470"/>
                </a:cubicBezTo>
                <a:cubicBezTo>
                  <a:pt x="2625569" y="52470"/>
                  <a:pt x="2625569" y="52470"/>
                  <a:pt x="2625315" y="52470"/>
                </a:cubicBezTo>
                <a:cubicBezTo>
                  <a:pt x="2625061" y="52470"/>
                  <a:pt x="2625061" y="52470"/>
                  <a:pt x="2624807" y="52470"/>
                </a:cubicBezTo>
                <a:lnTo>
                  <a:pt x="2611611" y="51963"/>
                </a:lnTo>
                <a:cubicBezTo>
                  <a:pt x="2590039" y="51201"/>
                  <a:pt x="2568468" y="50694"/>
                  <a:pt x="2546642" y="50694"/>
                </a:cubicBezTo>
                <a:cubicBezTo>
                  <a:pt x="1170381" y="50694"/>
                  <a:pt x="50694" y="1170381"/>
                  <a:pt x="50694" y="2546389"/>
                </a:cubicBezTo>
                <a:cubicBezTo>
                  <a:pt x="50694" y="3922396"/>
                  <a:pt x="1170381" y="5042083"/>
                  <a:pt x="2546642" y="5042083"/>
                </a:cubicBezTo>
                <a:cubicBezTo>
                  <a:pt x="2568468" y="5042083"/>
                  <a:pt x="2590039" y="5041576"/>
                  <a:pt x="2611611" y="5040814"/>
                </a:cubicBezTo>
                <a:lnTo>
                  <a:pt x="2624807" y="5040307"/>
                </a:lnTo>
                <a:cubicBezTo>
                  <a:pt x="2625061" y="5040307"/>
                  <a:pt x="2625061" y="5040307"/>
                  <a:pt x="2625315" y="5040307"/>
                </a:cubicBezTo>
                <a:cubicBezTo>
                  <a:pt x="2625315" y="5040307"/>
                  <a:pt x="2625315" y="5040307"/>
                  <a:pt x="2625569" y="5040307"/>
                </a:cubicBezTo>
                <a:cubicBezTo>
                  <a:pt x="3275759" y="5020004"/>
                  <a:pt x="3883567" y="4751756"/>
                  <a:pt x="4337330" y="4284797"/>
                </a:cubicBezTo>
                <a:cubicBezTo>
                  <a:pt x="4792108" y="3816569"/>
                  <a:pt x="5042591" y="3199370"/>
                  <a:pt x="5042591" y="2546389"/>
                </a:cubicBezTo>
                <a:cubicBezTo>
                  <a:pt x="5042591" y="1893407"/>
                  <a:pt x="4792108" y="1275954"/>
                  <a:pt x="4337330" y="807980"/>
                </a:cubicBezTo>
                <a:close/>
                <a:moveTo>
                  <a:pt x="2591816" y="3949551"/>
                </a:moveTo>
                <a:lnTo>
                  <a:pt x="2575066" y="3950058"/>
                </a:lnTo>
                <a:cubicBezTo>
                  <a:pt x="2565676" y="3950312"/>
                  <a:pt x="2556286" y="3950820"/>
                  <a:pt x="2546896" y="3950820"/>
                </a:cubicBezTo>
                <a:cubicBezTo>
                  <a:pt x="1772353" y="3950820"/>
                  <a:pt x="1142211" y="3320678"/>
                  <a:pt x="1142211" y="2546389"/>
                </a:cubicBezTo>
                <a:cubicBezTo>
                  <a:pt x="1142211" y="1772099"/>
                  <a:pt x="1772353" y="1141957"/>
                  <a:pt x="2546896" y="1141957"/>
                </a:cubicBezTo>
                <a:cubicBezTo>
                  <a:pt x="2556286" y="1141957"/>
                  <a:pt x="2565676" y="1142465"/>
                  <a:pt x="2575066" y="1142719"/>
                </a:cubicBezTo>
                <a:lnTo>
                  <a:pt x="2591816" y="1143226"/>
                </a:lnTo>
                <a:cubicBezTo>
                  <a:pt x="3354178" y="1167082"/>
                  <a:pt x="3951328" y="1783519"/>
                  <a:pt x="3951328" y="2546389"/>
                </a:cubicBezTo>
                <a:cubicBezTo>
                  <a:pt x="3951328" y="3309258"/>
                  <a:pt x="3354178" y="3925695"/>
                  <a:pt x="2591816" y="3949551"/>
                </a:cubicBezTo>
                <a:close/>
              </a:path>
            </a:pathLst>
          </a:custGeom>
          <a:solidFill>
            <a:schemeClr val="tx1">
              <a:alpha val="7000"/>
            </a:schemeClr>
          </a:solidFill>
          <a:ln w="25369" cap="flat">
            <a:noFill/>
            <a:prstDash val="solid"/>
            <a:miter/>
          </a:ln>
        </p:spPr>
        <p:txBody>
          <a:bodyPr rtlCol="0" anchor="ctr"/>
          <a:lstStyle/>
          <a:p>
            <a:endParaRPr lang="ko-KR" altLang="en-US"/>
          </a:p>
        </p:txBody>
      </p:sp>
      <p:sp>
        <p:nvSpPr>
          <p:cNvPr id="32" name="자유형: 도형 31">
            <a:extLst>
              <a:ext uri="{FF2B5EF4-FFF2-40B4-BE49-F238E27FC236}">
                <a16:creationId xmlns:a16="http://schemas.microsoft.com/office/drawing/2014/main" id="{7E404D52-96DC-41A0-8F9C-E04A29E2AB0B}"/>
              </a:ext>
            </a:extLst>
          </p:cNvPr>
          <p:cNvSpPr/>
          <p:nvPr/>
        </p:nvSpPr>
        <p:spPr>
          <a:xfrm>
            <a:off x="5222328" y="3078687"/>
            <a:ext cx="1857019" cy="1857017"/>
          </a:xfrm>
          <a:custGeom>
            <a:avLst/>
            <a:gdLst>
              <a:gd name="connsiteX0" fmla="*/ 1468384 w 2842361"/>
              <a:gd name="connsiteY0" fmla="*/ 20303 h 2842361"/>
              <a:gd name="connsiteX1" fmla="*/ 1468384 w 2842361"/>
              <a:gd name="connsiteY1" fmla="*/ 20303 h 2842361"/>
              <a:gd name="connsiteX2" fmla="*/ 1452396 w 2842361"/>
              <a:gd name="connsiteY2" fmla="*/ 19795 h 2842361"/>
              <a:gd name="connsiteX3" fmla="*/ 1423719 w 2842361"/>
              <a:gd name="connsiteY3" fmla="*/ 19034 h 2842361"/>
              <a:gd name="connsiteX4" fmla="*/ 19034 w 2842361"/>
              <a:gd name="connsiteY4" fmla="*/ 1423718 h 2842361"/>
              <a:gd name="connsiteX5" fmla="*/ 1423719 w 2842361"/>
              <a:gd name="connsiteY5" fmla="*/ 2828150 h 2842361"/>
              <a:gd name="connsiteX6" fmla="*/ 1452650 w 2842361"/>
              <a:gd name="connsiteY6" fmla="*/ 2827388 h 2842361"/>
              <a:gd name="connsiteX7" fmla="*/ 1468384 w 2842361"/>
              <a:gd name="connsiteY7" fmla="*/ 2826881 h 2842361"/>
              <a:gd name="connsiteX8" fmla="*/ 1468384 w 2842361"/>
              <a:gd name="connsiteY8" fmla="*/ 2826881 h 2842361"/>
              <a:gd name="connsiteX9" fmla="*/ 2828150 w 2842361"/>
              <a:gd name="connsiteY9" fmla="*/ 1423718 h 2842361"/>
              <a:gd name="connsiteX10" fmla="*/ 1468384 w 2842361"/>
              <a:gd name="connsiteY10" fmla="*/ 20303 h 28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361" h="2842361">
                <a:moveTo>
                  <a:pt x="1468384" y="20303"/>
                </a:moveTo>
                <a:cubicBezTo>
                  <a:pt x="1468384" y="20303"/>
                  <a:pt x="1468384" y="20303"/>
                  <a:pt x="1468384" y="20303"/>
                </a:cubicBezTo>
                <a:lnTo>
                  <a:pt x="1452396" y="19795"/>
                </a:lnTo>
                <a:cubicBezTo>
                  <a:pt x="1442752" y="19541"/>
                  <a:pt x="1433362" y="19034"/>
                  <a:pt x="1423719" y="19034"/>
                </a:cubicBezTo>
                <a:cubicBezTo>
                  <a:pt x="649175" y="19034"/>
                  <a:pt x="19034" y="649175"/>
                  <a:pt x="19034" y="1423718"/>
                </a:cubicBezTo>
                <a:cubicBezTo>
                  <a:pt x="19034" y="2198262"/>
                  <a:pt x="649175" y="2828150"/>
                  <a:pt x="1423719" y="2828150"/>
                </a:cubicBezTo>
                <a:cubicBezTo>
                  <a:pt x="1433362" y="2828150"/>
                  <a:pt x="1443006" y="2827642"/>
                  <a:pt x="1452650" y="2827388"/>
                </a:cubicBezTo>
                <a:lnTo>
                  <a:pt x="1468384" y="2826881"/>
                </a:lnTo>
                <a:cubicBezTo>
                  <a:pt x="1468384" y="2826881"/>
                  <a:pt x="1468384" y="2826881"/>
                  <a:pt x="1468384" y="2826881"/>
                </a:cubicBezTo>
                <a:cubicBezTo>
                  <a:pt x="2231000" y="2803025"/>
                  <a:pt x="2828150" y="2186842"/>
                  <a:pt x="2828150" y="1423718"/>
                </a:cubicBezTo>
                <a:cubicBezTo>
                  <a:pt x="2828150" y="660595"/>
                  <a:pt x="2230746" y="44158"/>
                  <a:pt x="1468384" y="20303"/>
                </a:cubicBezTo>
                <a:close/>
              </a:path>
            </a:pathLst>
          </a:custGeom>
          <a:noFill/>
          <a:ln w="9525" cap="flat">
            <a:noFill/>
            <a:prstDash val="solid"/>
            <a:miter/>
          </a:ln>
        </p:spPr>
        <p:txBody>
          <a:bodyPr rtlCol="0" anchor="ctr"/>
          <a:lstStyle/>
          <a:p>
            <a:endParaRPr lang="ko-KR" altLang="en-US"/>
          </a:p>
        </p:txBody>
      </p:sp>
      <p:sp>
        <p:nvSpPr>
          <p:cNvPr id="33" name="자유형: 도형 32">
            <a:extLst>
              <a:ext uri="{FF2B5EF4-FFF2-40B4-BE49-F238E27FC236}">
                <a16:creationId xmlns:a16="http://schemas.microsoft.com/office/drawing/2014/main" id="{A4F3C462-D9E0-48AE-9A62-DBAC04E0A154}"/>
              </a:ext>
            </a:extLst>
          </p:cNvPr>
          <p:cNvSpPr/>
          <p:nvPr/>
        </p:nvSpPr>
        <p:spPr>
          <a:xfrm>
            <a:off x="5823859" y="3996418"/>
            <a:ext cx="1956501" cy="1641470"/>
          </a:xfrm>
          <a:custGeom>
            <a:avLst/>
            <a:gdLst>
              <a:gd name="connsiteX0" fmla="*/ 2453076 w 2994630"/>
              <a:gd name="connsiteY0" fmla="*/ 564666 h 2512444"/>
              <a:gd name="connsiteX1" fmla="*/ 1907444 w 2994630"/>
              <a:gd name="connsiteY1" fmla="*/ 19034 h 2512444"/>
              <a:gd name="connsiteX2" fmla="*/ 547679 w 2994630"/>
              <a:gd name="connsiteY2" fmla="*/ 1422196 h 2512444"/>
              <a:gd name="connsiteX3" fmla="*/ 547679 w 2994630"/>
              <a:gd name="connsiteY3" fmla="*/ 1422196 h 2512444"/>
              <a:gd name="connsiteX4" fmla="*/ 19304 w 2994630"/>
              <a:gd name="connsiteY4" fmla="*/ 1984577 h 2512444"/>
              <a:gd name="connsiteX5" fmla="*/ 564428 w 2994630"/>
              <a:gd name="connsiteY5" fmla="*/ 2513206 h 2512444"/>
              <a:gd name="connsiteX6" fmla="*/ 581685 w 2994630"/>
              <a:gd name="connsiteY6" fmla="*/ 2512952 h 2512444"/>
              <a:gd name="connsiteX7" fmla="*/ 582193 w 2994630"/>
              <a:gd name="connsiteY7" fmla="*/ 2512952 h 2512444"/>
              <a:gd name="connsiteX8" fmla="*/ 2293447 w 2994630"/>
              <a:gd name="connsiteY8" fmla="*/ 1757442 h 2512444"/>
              <a:gd name="connsiteX9" fmla="*/ 2998708 w 2994630"/>
              <a:gd name="connsiteY9" fmla="*/ 19034 h 2512444"/>
              <a:gd name="connsiteX10" fmla="*/ 2453076 w 2994630"/>
              <a:gd name="connsiteY10" fmla="*/ 564666 h 251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4630" h="2512444">
                <a:moveTo>
                  <a:pt x="2453076" y="564666"/>
                </a:moveTo>
                <a:cubicBezTo>
                  <a:pt x="2151837" y="564666"/>
                  <a:pt x="1907444" y="320273"/>
                  <a:pt x="1907444" y="19034"/>
                </a:cubicBezTo>
                <a:cubicBezTo>
                  <a:pt x="1907444" y="782157"/>
                  <a:pt x="1310040" y="1398594"/>
                  <a:pt x="547679" y="1422196"/>
                </a:cubicBezTo>
                <a:cubicBezTo>
                  <a:pt x="547679" y="1422196"/>
                  <a:pt x="547679" y="1422196"/>
                  <a:pt x="547679" y="1422196"/>
                </a:cubicBezTo>
                <a:cubicBezTo>
                  <a:pt x="246439" y="1431586"/>
                  <a:pt x="9914" y="1683338"/>
                  <a:pt x="19304" y="1984577"/>
                </a:cubicBezTo>
                <a:cubicBezTo>
                  <a:pt x="28440" y="2279980"/>
                  <a:pt x="270802" y="2513206"/>
                  <a:pt x="564428" y="2513206"/>
                </a:cubicBezTo>
                <a:cubicBezTo>
                  <a:pt x="570265" y="2513206"/>
                  <a:pt x="575848" y="2513206"/>
                  <a:pt x="581685" y="2512952"/>
                </a:cubicBezTo>
                <a:cubicBezTo>
                  <a:pt x="581939" y="2512952"/>
                  <a:pt x="581939" y="2512952"/>
                  <a:pt x="582193" y="2512952"/>
                </a:cubicBezTo>
                <a:cubicBezTo>
                  <a:pt x="1232129" y="2492650"/>
                  <a:pt x="1839938" y="2224148"/>
                  <a:pt x="2293447" y="1757442"/>
                </a:cubicBezTo>
                <a:cubicBezTo>
                  <a:pt x="2748225" y="1289214"/>
                  <a:pt x="2998708" y="672016"/>
                  <a:pt x="2998708" y="19034"/>
                </a:cubicBezTo>
                <a:cubicBezTo>
                  <a:pt x="2998708" y="320273"/>
                  <a:pt x="2754315" y="564666"/>
                  <a:pt x="2453076" y="564666"/>
                </a:cubicBezTo>
                <a:close/>
              </a:path>
            </a:pathLst>
          </a:custGeom>
          <a:solidFill>
            <a:srgbClr val="0F765B"/>
          </a:solidFill>
          <a:ln w="9525" cap="flat">
            <a:noFill/>
            <a:prstDash val="solid"/>
            <a:miter/>
          </a:ln>
        </p:spPr>
        <p:txBody>
          <a:bodyPr rtlCol="0" anchor="ctr"/>
          <a:lstStyle/>
          <a:p>
            <a:endParaRPr lang="ko-KR" altLang="en-US"/>
          </a:p>
        </p:txBody>
      </p:sp>
      <p:sp>
        <p:nvSpPr>
          <p:cNvPr id="34" name="자유형: 도형 33">
            <a:extLst>
              <a:ext uri="{FF2B5EF4-FFF2-40B4-BE49-F238E27FC236}">
                <a16:creationId xmlns:a16="http://schemas.microsoft.com/office/drawing/2014/main" id="{53982E94-2CE6-49B2-8610-3B0A9D6CCE18}"/>
              </a:ext>
            </a:extLst>
          </p:cNvPr>
          <p:cNvSpPr/>
          <p:nvPr/>
        </p:nvSpPr>
        <p:spPr>
          <a:xfrm>
            <a:off x="6169242" y="2377706"/>
            <a:ext cx="1624890" cy="2006241"/>
          </a:xfrm>
          <a:custGeom>
            <a:avLst/>
            <a:gdLst>
              <a:gd name="connsiteX0" fmla="*/ 1764802 w 2487066"/>
              <a:gd name="connsiteY0" fmla="*/ 774543 h 3070765"/>
              <a:gd name="connsiteX1" fmla="*/ 53548 w 2487066"/>
              <a:gd name="connsiteY1" fmla="*/ 19034 h 3070765"/>
              <a:gd name="connsiteX2" fmla="*/ 581415 w 2487066"/>
              <a:gd name="connsiteY2" fmla="*/ 581415 h 3070765"/>
              <a:gd name="connsiteX3" fmla="*/ 19034 w 2487066"/>
              <a:gd name="connsiteY3" fmla="*/ 1109790 h 3070765"/>
              <a:gd name="connsiteX4" fmla="*/ 1378799 w 2487066"/>
              <a:gd name="connsiteY4" fmla="*/ 2512952 h 3070765"/>
              <a:gd name="connsiteX5" fmla="*/ 1924431 w 2487066"/>
              <a:gd name="connsiteY5" fmla="*/ 3058584 h 3070765"/>
              <a:gd name="connsiteX6" fmla="*/ 2470063 w 2487066"/>
              <a:gd name="connsiteY6" fmla="*/ 2512952 h 3070765"/>
              <a:gd name="connsiteX7" fmla="*/ 1764802 w 2487066"/>
              <a:gd name="connsiteY7" fmla="*/ 774543 h 307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7066" h="3070765">
                <a:moveTo>
                  <a:pt x="1764802" y="774543"/>
                </a:moveTo>
                <a:cubicBezTo>
                  <a:pt x="1311293" y="307584"/>
                  <a:pt x="703485" y="39336"/>
                  <a:pt x="53548" y="19034"/>
                </a:cubicBezTo>
                <a:cubicBezTo>
                  <a:pt x="354534" y="28677"/>
                  <a:pt x="590805" y="280429"/>
                  <a:pt x="581415" y="581415"/>
                </a:cubicBezTo>
                <a:cubicBezTo>
                  <a:pt x="572025" y="882655"/>
                  <a:pt x="320781" y="1119687"/>
                  <a:pt x="19034" y="1109790"/>
                </a:cubicBezTo>
                <a:cubicBezTo>
                  <a:pt x="781650" y="1133645"/>
                  <a:pt x="1378799" y="1750082"/>
                  <a:pt x="1378799" y="2512952"/>
                </a:cubicBezTo>
                <a:cubicBezTo>
                  <a:pt x="1378799" y="2814192"/>
                  <a:pt x="1623192" y="3058584"/>
                  <a:pt x="1924431" y="3058584"/>
                </a:cubicBezTo>
                <a:cubicBezTo>
                  <a:pt x="2225671" y="3058584"/>
                  <a:pt x="2470063" y="2814192"/>
                  <a:pt x="2470063" y="2512952"/>
                </a:cubicBezTo>
                <a:cubicBezTo>
                  <a:pt x="2470063" y="1860224"/>
                  <a:pt x="2219580" y="1242772"/>
                  <a:pt x="1764802" y="774543"/>
                </a:cubicBezTo>
                <a:close/>
              </a:path>
            </a:pathLst>
          </a:custGeom>
          <a:solidFill>
            <a:srgbClr val="54FBD9"/>
          </a:solidFill>
          <a:ln w="9525" cap="flat">
            <a:noFill/>
            <a:prstDash val="solid"/>
            <a:miter/>
          </a:ln>
        </p:spPr>
        <p:txBody>
          <a:bodyPr rtlCol="0" anchor="ctr"/>
          <a:lstStyle/>
          <a:p>
            <a:endParaRPr lang="ko-KR" altLang="en-US"/>
          </a:p>
        </p:txBody>
      </p:sp>
      <p:sp>
        <p:nvSpPr>
          <p:cNvPr id="35" name="자유형: 도형 34">
            <a:extLst>
              <a:ext uri="{FF2B5EF4-FFF2-40B4-BE49-F238E27FC236}">
                <a16:creationId xmlns:a16="http://schemas.microsoft.com/office/drawing/2014/main" id="{0E97A4BF-88BA-4BBD-9299-1564E43915B0}"/>
              </a:ext>
            </a:extLst>
          </p:cNvPr>
          <p:cNvSpPr/>
          <p:nvPr/>
        </p:nvSpPr>
        <p:spPr>
          <a:xfrm>
            <a:off x="4520186" y="3639938"/>
            <a:ext cx="1691213" cy="2006241"/>
          </a:xfrm>
          <a:custGeom>
            <a:avLst/>
            <a:gdLst>
              <a:gd name="connsiteX0" fmla="*/ 2593655 w 2588579"/>
              <a:gd name="connsiteY0" fmla="*/ 3058584 h 3070765"/>
              <a:gd name="connsiteX1" fmla="*/ 2576398 w 2588579"/>
              <a:gd name="connsiteY1" fmla="*/ 3058838 h 3070765"/>
              <a:gd name="connsiteX2" fmla="*/ 2031273 w 2588579"/>
              <a:gd name="connsiteY2" fmla="*/ 2530209 h 3070765"/>
              <a:gd name="connsiteX3" fmla="*/ 2559648 w 2588579"/>
              <a:gd name="connsiteY3" fmla="*/ 1967828 h 3070765"/>
              <a:gd name="connsiteX4" fmla="*/ 2559648 w 2588579"/>
              <a:gd name="connsiteY4" fmla="*/ 1967828 h 3070765"/>
              <a:gd name="connsiteX5" fmla="*/ 2559648 w 2588579"/>
              <a:gd name="connsiteY5" fmla="*/ 1967828 h 3070765"/>
              <a:gd name="connsiteX6" fmla="*/ 2543914 w 2588579"/>
              <a:gd name="connsiteY6" fmla="*/ 1968335 h 3070765"/>
              <a:gd name="connsiteX7" fmla="*/ 2514982 w 2588579"/>
              <a:gd name="connsiteY7" fmla="*/ 1969097 h 3070765"/>
              <a:gd name="connsiteX8" fmla="*/ 1110298 w 2588579"/>
              <a:gd name="connsiteY8" fmla="*/ 564666 h 3070765"/>
              <a:gd name="connsiteX9" fmla="*/ 564666 w 2588579"/>
              <a:gd name="connsiteY9" fmla="*/ 19034 h 3070765"/>
              <a:gd name="connsiteX10" fmla="*/ 19034 w 2588579"/>
              <a:gd name="connsiteY10" fmla="*/ 564666 h 3070765"/>
              <a:gd name="connsiteX11" fmla="*/ 2514982 w 2588579"/>
              <a:gd name="connsiteY11" fmla="*/ 3060360 h 3070765"/>
              <a:gd name="connsiteX12" fmla="*/ 2581473 w 2588579"/>
              <a:gd name="connsiteY12" fmla="*/ 3058838 h 3070765"/>
              <a:gd name="connsiteX13" fmla="*/ 2593655 w 2588579"/>
              <a:gd name="connsiteY13" fmla="*/ 3058584 h 3070765"/>
              <a:gd name="connsiteX14" fmla="*/ 2594163 w 2588579"/>
              <a:gd name="connsiteY14" fmla="*/ 3058584 h 3070765"/>
              <a:gd name="connsiteX15" fmla="*/ 2593655 w 2588579"/>
              <a:gd name="connsiteY15" fmla="*/ 3058584 h 307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88579" h="3070765">
                <a:moveTo>
                  <a:pt x="2593655" y="3058584"/>
                </a:moveTo>
                <a:cubicBezTo>
                  <a:pt x="2587818" y="3058838"/>
                  <a:pt x="2581981" y="3058838"/>
                  <a:pt x="2576398" y="3058838"/>
                </a:cubicBezTo>
                <a:cubicBezTo>
                  <a:pt x="2283025" y="3058838"/>
                  <a:pt x="2040663" y="2825612"/>
                  <a:pt x="2031273" y="2530209"/>
                </a:cubicBezTo>
                <a:cubicBezTo>
                  <a:pt x="2021883" y="2228970"/>
                  <a:pt x="2258409" y="1977218"/>
                  <a:pt x="2559648" y="1967828"/>
                </a:cubicBezTo>
                <a:cubicBezTo>
                  <a:pt x="2559648" y="1967828"/>
                  <a:pt x="2559648" y="1967828"/>
                  <a:pt x="2559648" y="1967828"/>
                </a:cubicBezTo>
                <a:cubicBezTo>
                  <a:pt x="2559648" y="1967828"/>
                  <a:pt x="2559648" y="1967828"/>
                  <a:pt x="2559648" y="1967828"/>
                </a:cubicBezTo>
                <a:lnTo>
                  <a:pt x="2543914" y="1968335"/>
                </a:lnTo>
                <a:cubicBezTo>
                  <a:pt x="2534270" y="1968589"/>
                  <a:pt x="2524626" y="1969097"/>
                  <a:pt x="2514982" y="1969097"/>
                </a:cubicBezTo>
                <a:cubicBezTo>
                  <a:pt x="1740439" y="1969097"/>
                  <a:pt x="1110298" y="1338955"/>
                  <a:pt x="1110298" y="564666"/>
                </a:cubicBezTo>
                <a:cubicBezTo>
                  <a:pt x="1110298" y="263426"/>
                  <a:pt x="865905" y="19034"/>
                  <a:pt x="564666" y="19034"/>
                </a:cubicBezTo>
                <a:cubicBezTo>
                  <a:pt x="263426" y="19034"/>
                  <a:pt x="19034" y="263172"/>
                  <a:pt x="19034" y="564666"/>
                </a:cubicBezTo>
                <a:cubicBezTo>
                  <a:pt x="19034" y="1940927"/>
                  <a:pt x="1138721" y="3060360"/>
                  <a:pt x="2514982" y="3060360"/>
                </a:cubicBezTo>
                <a:cubicBezTo>
                  <a:pt x="2537315" y="3060360"/>
                  <a:pt x="2559394" y="3059599"/>
                  <a:pt x="2581473" y="3058838"/>
                </a:cubicBezTo>
                <a:lnTo>
                  <a:pt x="2593655" y="3058584"/>
                </a:lnTo>
                <a:cubicBezTo>
                  <a:pt x="2593909" y="3058584"/>
                  <a:pt x="2593909" y="3058584"/>
                  <a:pt x="2594163" y="3058584"/>
                </a:cubicBezTo>
                <a:cubicBezTo>
                  <a:pt x="2593909" y="3058584"/>
                  <a:pt x="2593655" y="3058584"/>
                  <a:pt x="2593655" y="3058584"/>
                </a:cubicBezTo>
                <a:close/>
              </a:path>
            </a:pathLst>
          </a:custGeom>
          <a:solidFill>
            <a:srgbClr val="54FBD9"/>
          </a:solidFill>
          <a:ln w="9525" cap="flat">
            <a:noFill/>
            <a:prstDash val="solid"/>
            <a:miter/>
          </a:ln>
        </p:spPr>
        <p:txBody>
          <a:bodyPr rtlCol="0" anchor="ctr"/>
          <a:lstStyle/>
          <a:p>
            <a:endParaRPr lang="ko-KR" altLang="en-US"/>
          </a:p>
        </p:txBody>
      </p:sp>
      <p:sp>
        <p:nvSpPr>
          <p:cNvPr id="36" name="자유형: 도형 35">
            <a:extLst>
              <a:ext uri="{FF2B5EF4-FFF2-40B4-BE49-F238E27FC236}">
                <a16:creationId xmlns:a16="http://schemas.microsoft.com/office/drawing/2014/main" id="{2150B0E2-0DEF-4774-AE08-4877510DF9CD}"/>
              </a:ext>
            </a:extLst>
          </p:cNvPr>
          <p:cNvSpPr/>
          <p:nvPr/>
        </p:nvSpPr>
        <p:spPr>
          <a:xfrm>
            <a:off x="4520186" y="2365725"/>
            <a:ext cx="2039404" cy="1641470"/>
          </a:xfrm>
          <a:custGeom>
            <a:avLst/>
            <a:gdLst>
              <a:gd name="connsiteX0" fmla="*/ 2593909 w 3121522"/>
              <a:gd name="connsiteY0" fmla="*/ 20810 h 2512444"/>
              <a:gd name="connsiteX1" fmla="*/ 2593655 w 3121522"/>
              <a:gd name="connsiteY1" fmla="*/ 20810 h 2512444"/>
              <a:gd name="connsiteX2" fmla="*/ 2581220 w 3121522"/>
              <a:gd name="connsiteY2" fmla="*/ 20303 h 2512444"/>
              <a:gd name="connsiteX3" fmla="*/ 2514982 w 3121522"/>
              <a:gd name="connsiteY3" fmla="*/ 19034 h 2512444"/>
              <a:gd name="connsiteX4" fmla="*/ 19034 w 3121522"/>
              <a:gd name="connsiteY4" fmla="*/ 2514982 h 2512444"/>
              <a:gd name="connsiteX5" fmla="*/ 564666 w 3121522"/>
              <a:gd name="connsiteY5" fmla="*/ 1969350 h 2512444"/>
              <a:gd name="connsiteX6" fmla="*/ 1110298 w 3121522"/>
              <a:gd name="connsiteY6" fmla="*/ 2514982 h 2512444"/>
              <a:gd name="connsiteX7" fmla="*/ 2514982 w 3121522"/>
              <a:gd name="connsiteY7" fmla="*/ 1110297 h 2512444"/>
              <a:gd name="connsiteX8" fmla="*/ 2543914 w 3121522"/>
              <a:gd name="connsiteY8" fmla="*/ 1111059 h 2512444"/>
              <a:gd name="connsiteX9" fmla="*/ 2559648 w 3121522"/>
              <a:gd name="connsiteY9" fmla="*/ 1111566 h 2512444"/>
              <a:gd name="connsiteX10" fmla="*/ 2559648 w 3121522"/>
              <a:gd name="connsiteY10" fmla="*/ 1111566 h 2512444"/>
              <a:gd name="connsiteX11" fmla="*/ 3122030 w 3121522"/>
              <a:gd name="connsiteY11" fmla="*/ 583192 h 2512444"/>
              <a:gd name="connsiteX12" fmla="*/ 2593909 w 3121522"/>
              <a:gd name="connsiteY12" fmla="*/ 20810 h 251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21522" h="2512444">
                <a:moveTo>
                  <a:pt x="2593909" y="20810"/>
                </a:moveTo>
                <a:cubicBezTo>
                  <a:pt x="2593909" y="20810"/>
                  <a:pt x="2593655" y="20810"/>
                  <a:pt x="2593655" y="20810"/>
                </a:cubicBezTo>
                <a:lnTo>
                  <a:pt x="2581220" y="20303"/>
                </a:lnTo>
                <a:cubicBezTo>
                  <a:pt x="2559141" y="19795"/>
                  <a:pt x="2537062" y="19034"/>
                  <a:pt x="2514982" y="19034"/>
                </a:cubicBezTo>
                <a:cubicBezTo>
                  <a:pt x="1138721" y="19034"/>
                  <a:pt x="19034" y="1138721"/>
                  <a:pt x="19034" y="2514982"/>
                </a:cubicBezTo>
                <a:cubicBezTo>
                  <a:pt x="19034" y="2213743"/>
                  <a:pt x="263426" y="1969350"/>
                  <a:pt x="564666" y="1969350"/>
                </a:cubicBezTo>
                <a:cubicBezTo>
                  <a:pt x="865905" y="1969350"/>
                  <a:pt x="1110298" y="2213489"/>
                  <a:pt x="1110298" y="2514982"/>
                </a:cubicBezTo>
                <a:cubicBezTo>
                  <a:pt x="1110298" y="1740439"/>
                  <a:pt x="1740439" y="1110297"/>
                  <a:pt x="2514982" y="1110297"/>
                </a:cubicBezTo>
                <a:cubicBezTo>
                  <a:pt x="2524626" y="1110297"/>
                  <a:pt x="2534270" y="1110805"/>
                  <a:pt x="2543914" y="1111059"/>
                </a:cubicBezTo>
                <a:lnTo>
                  <a:pt x="2559648" y="1111566"/>
                </a:lnTo>
                <a:cubicBezTo>
                  <a:pt x="2559648" y="1111566"/>
                  <a:pt x="2559648" y="1111566"/>
                  <a:pt x="2559648" y="1111566"/>
                </a:cubicBezTo>
                <a:cubicBezTo>
                  <a:pt x="2861395" y="1121464"/>
                  <a:pt x="3112640" y="884431"/>
                  <a:pt x="3122030" y="583192"/>
                </a:cubicBezTo>
                <a:cubicBezTo>
                  <a:pt x="3131420" y="282206"/>
                  <a:pt x="2895148" y="30454"/>
                  <a:pt x="2593909" y="20810"/>
                </a:cubicBezTo>
                <a:close/>
              </a:path>
            </a:pathLst>
          </a:custGeom>
          <a:solidFill>
            <a:srgbClr val="0F765B"/>
          </a:solidFill>
          <a:ln w="9525" cap="flat">
            <a:noFill/>
            <a:prstDash val="solid"/>
            <a:miter/>
          </a:ln>
        </p:spPr>
        <p:txBody>
          <a:bodyPr rtlCol="0" anchor="ctr"/>
          <a:lstStyle/>
          <a:p>
            <a:endParaRPr lang="ko-KR" altLang="en-US"/>
          </a:p>
        </p:txBody>
      </p:sp>
      <p:sp>
        <p:nvSpPr>
          <p:cNvPr id="37" name="직사각형 36">
            <a:extLst>
              <a:ext uri="{FF2B5EF4-FFF2-40B4-BE49-F238E27FC236}">
                <a16:creationId xmlns:a16="http://schemas.microsoft.com/office/drawing/2014/main" id="{94DE728C-3E36-4CA6-8C6F-974CD436E95D}"/>
              </a:ext>
            </a:extLst>
          </p:cNvPr>
          <p:cNvSpPr/>
          <p:nvPr/>
        </p:nvSpPr>
        <p:spPr>
          <a:xfrm>
            <a:off x="5335458" y="3811887"/>
            <a:ext cx="1709726" cy="400110"/>
          </a:xfrm>
          <a:prstGeom prst="rect">
            <a:avLst/>
          </a:prstGeom>
        </p:spPr>
        <p:txBody>
          <a:bodyPr wrap="square" anchor="ctr" anchorCtr="0">
            <a:spAutoFit/>
          </a:bodyPr>
          <a:lstStyle/>
          <a:p>
            <a:pPr algn="ctr"/>
            <a:r>
              <a:rPr lang="en-US" altLang="ko-KR" sz="2000" smtClean="0">
                <a:solidFill>
                  <a:schemeClr val="bg1"/>
                </a:solidFill>
                <a:latin typeface="+mj-lt"/>
              </a:rPr>
              <a:t>Logistics</a:t>
            </a:r>
            <a:endParaRPr lang="en-US" altLang="ko-KR" sz="2000" dirty="0">
              <a:solidFill>
                <a:schemeClr val="bg1"/>
              </a:solidFill>
              <a:latin typeface="+mj-lt"/>
            </a:endParaRPr>
          </a:p>
        </p:txBody>
      </p:sp>
      <p:grpSp>
        <p:nvGrpSpPr>
          <p:cNvPr id="41" name="그룹 40">
            <a:extLst>
              <a:ext uri="{FF2B5EF4-FFF2-40B4-BE49-F238E27FC236}">
                <a16:creationId xmlns:a16="http://schemas.microsoft.com/office/drawing/2014/main" id="{7C7F4B10-D268-4577-949D-CB59B0B5E966}"/>
              </a:ext>
            </a:extLst>
          </p:cNvPr>
          <p:cNvGrpSpPr/>
          <p:nvPr/>
        </p:nvGrpSpPr>
        <p:grpSpPr>
          <a:xfrm>
            <a:off x="7087889" y="3233961"/>
            <a:ext cx="348489" cy="353043"/>
            <a:chOff x="2767384" y="4895564"/>
            <a:chExt cx="386334" cy="391382"/>
          </a:xfrm>
          <a:solidFill>
            <a:schemeClr val="bg1"/>
          </a:solidFill>
        </p:grpSpPr>
        <p:sp>
          <p:nvSpPr>
            <p:cNvPr id="42" name="자유형: 도형 41">
              <a:extLst>
                <a:ext uri="{FF2B5EF4-FFF2-40B4-BE49-F238E27FC236}">
                  <a16:creationId xmlns:a16="http://schemas.microsoft.com/office/drawing/2014/main" id="{3E54B773-EA79-454A-82CA-E709BB60FEA7}"/>
                </a:ext>
              </a:extLst>
            </p:cNvPr>
            <p:cNvSpPr/>
            <p:nvPr/>
          </p:nvSpPr>
          <p:spPr>
            <a:xfrm>
              <a:off x="2946455" y="4895564"/>
              <a:ext cx="28575" cy="57150"/>
            </a:xfrm>
            <a:custGeom>
              <a:avLst/>
              <a:gdLst>
                <a:gd name="connsiteX0" fmla="*/ 18288 w 28575"/>
                <a:gd name="connsiteY0" fmla="*/ 53340 h 57150"/>
                <a:gd name="connsiteX1" fmla="*/ 29432 w 28575"/>
                <a:gd name="connsiteY1" fmla="*/ 42196 h 57150"/>
                <a:gd name="connsiteX2" fmla="*/ 29432 w 28575"/>
                <a:gd name="connsiteY2" fmla="*/ 18288 h 57150"/>
                <a:gd name="connsiteX3" fmla="*/ 18288 w 28575"/>
                <a:gd name="connsiteY3" fmla="*/ 7144 h 57150"/>
                <a:gd name="connsiteX4" fmla="*/ 7144 w 28575"/>
                <a:gd name="connsiteY4" fmla="*/ 18288 h 57150"/>
                <a:gd name="connsiteX5" fmla="*/ 7144 w 28575"/>
                <a:gd name="connsiteY5" fmla="*/ 42196 h 57150"/>
                <a:gd name="connsiteX6" fmla="*/ 18288 w 28575"/>
                <a:gd name="connsiteY6" fmla="*/ 5334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18288" y="53340"/>
                  </a:moveTo>
                  <a:cubicBezTo>
                    <a:pt x="24479" y="53340"/>
                    <a:pt x="29432" y="48387"/>
                    <a:pt x="29432" y="42196"/>
                  </a:cubicBezTo>
                  <a:lnTo>
                    <a:pt x="29432" y="18288"/>
                  </a:lnTo>
                  <a:cubicBezTo>
                    <a:pt x="29432" y="12097"/>
                    <a:pt x="24479" y="7144"/>
                    <a:pt x="18288" y="7144"/>
                  </a:cubicBezTo>
                  <a:cubicBezTo>
                    <a:pt x="12097" y="7144"/>
                    <a:pt x="7144" y="12097"/>
                    <a:pt x="7144" y="18288"/>
                  </a:cubicBezTo>
                  <a:lnTo>
                    <a:pt x="7144" y="42196"/>
                  </a:lnTo>
                  <a:cubicBezTo>
                    <a:pt x="7144" y="48387"/>
                    <a:pt x="12097" y="53340"/>
                    <a:pt x="18288" y="53340"/>
                  </a:cubicBezTo>
                  <a:close/>
                </a:path>
              </a:pathLst>
            </a:custGeom>
            <a:grpFill/>
            <a:ln w="9525" cap="flat">
              <a:noFill/>
              <a:prstDash val="solid"/>
              <a:miter/>
            </a:ln>
          </p:spPr>
          <p:txBody>
            <a:bodyPr rtlCol="0" anchor="ctr"/>
            <a:lstStyle/>
            <a:p>
              <a:endParaRPr lang="ko-KR" altLang="en-US"/>
            </a:p>
          </p:txBody>
        </p:sp>
        <p:sp>
          <p:nvSpPr>
            <p:cNvPr id="43" name="자유형: 도형 42">
              <a:extLst>
                <a:ext uri="{FF2B5EF4-FFF2-40B4-BE49-F238E27FC236}">
                  <a16:creationId xmlns:a16="http://schemas.microsoft.com/office/drawing/2014/main" id="{AF2BF320-2450-4E3F-AFB8-875D7BAE0F37}"/>
                </a:ext>
              </a:extLst>
            </p:cNvPr>
            <p:cNvSpPr/>
            <p:nvPr/>
          </p:nvSpPr>
          <p:spPr>
            <a:xfrm>
              <a:off x="2827128" y="5015293"/>
              <a:ext cx="57150" cy="28575"/>
            </a:xfrm>
            <a:custGeom>
              <a:avLst/>
              <a:gdLst>
                <a:gd name="connsiteX0" fmla="*/ 18267 w 57150"/>
                <a:gd name="connsiteY0" fmla="*/ 29432 h 28575"/>
                <a:gd name="connsiteX1" fmla="*/ 41889 w 57150"/>
                <a:gd name="connsiteY1" fmla="*/ 29432 h 28575"/>
                <a:gd name="connsiteX2" fmla="*/ 53223 w 57150"/>
                <a:gd name="connsiteY2" fmla="*/ 19526 h 28575"/>
                <a:gd name="connsiteX3" fmla="*/ 42174 w 57150"/>
                <a:gd name="connsiteY3" fmla="*/ 7144 h 28575"/>
                <a:gd name="connsiteX4" fmla="*/ 18552 w 57150"/>
                <a:gd name="connsiteY4" fmla="*/ 7144 h 28575"/>
                <a:gd name="connsiteX5" fmla="*/ 7218 w 57150"/>
                <a:gd name="connsiteY5" fmla="*/ 17050 h 28575"/>
                <a:gd name="connsiteX6" fmla="*/ 18267 w 57150"/>
                <a:gd name="connsiteY6" fmla="*/ 29432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28575">
                  <a:moveTo>
                    <a:pt x="18267" y="29432"/>
                  </a:moveTo>
                  <a:lnTo>
                    <a:pt x="41889" y="29432"/>
                  </a:lnTo>
                  <a:cubicBezTo>
                    <a:pt x="47604" y="29432"/>
                    <a:pt x="52652" y="25241"/>
                    <a:pt x="53223" y="19526"/>
                  </a:cubicBezTo>
                  <a:cubicBezTo>
                    <a:pt x="53985" y="12763"/>
                    <a:pt x="48747" y="7144"/>
                    <a:pt x="42174" y="7144"/>
                  </a:cubicBezTo>
                  <a:lnTo>
                    <a:pt x="18552" y="7144"/>
                  </a:lnTo>
                  <a:cubicBezTo>
                    <a:pt x="12837" y="7144"/>
                    <a:pt x="7789" y="11335"/>
                    <a:pt x="7218" y="17050"/>
                  </a:cubicBezTo>
                  <a:cubicBezTo>
                    <a:pt x="6456" y="23717"/>
                    <a:pt x="11694" y="29432"/>
                    <a:pt x="18267" y="29432"/>
                  </a:cubicBezTo>
                  <a:close/>
                </a:path>
              </a:pathLst>
            </a:custGeom>
            <a:grpFill/>
            <a:ln w="9525" cap="flat">
              <a:noFill/>
              <a:prstDash val="solid"/>
              <a:miter/>
            </a:ln>
          </p:spPr>
          <p:txBody>
            <a:bodyPr rtlCol="0" anchor="ctr"/>
            <a:lstStyle/>
            <a:p>
              <a:endParaRPr lang="ko-KR" altLang="en-US"/>
            </a:p>
          </p:txBody>
        </p:sp>
        <p:sp>
          <p:nvSpPr>
            <p:cNvPr id="44" name="자유형: 도형 43">
              <a:extLst>
                <a:ext uri="{FF2B5EF4-FFF2-40B4-BE49-F238E27FC236}">
                  <a16:creationId xmlns:a16="http://schemas.microsoft.com/office/drawing/2014/main" id="{246F94B2-7F61-40CE-98E7-F6C31320A299}"/>
                </a:ext>
              </a:extLst>
            </p:cNvPr>
            <p:cNvSpPr/>
            <p:nvPr/>
          </p:nvSpPr>
          <p:spPr>
            <a:xfrm>
              <a:off x="3042012" y="5015293"/>
              <a:ext cx="57150" cy="28575"/>
            </a:xfrm>
            <a:custGeom>
              <a:avLst/>
              <a:gdLst>
                <a:gd name="connsiteX0" fmla="*/ 18552 w 57150"/>
                <a:gd name="connsiteY0" fmla="*/ 29432 h 28575"/>
                <a:gd name="connsiteX1" fmla="*/ 41889 w 57150"/>
                <a:gd name="connsiteY1" fmla="*/ 29432 h 28575"/>
                <a:gd name="connsiteX2" fmla="*/ 53223 w 57150"/>
                <a:gd name="connsiteY2" fmla="*/ 19526 h 28575"/>
                <a:gd name="connsiteX3" fmla="*/ 42174 w 57150"/>
                <a:gd name="connsiteY3" fmla="*/ 7144 h 28575"/>
                <a:gd name="connsiteX4" fmla="*/ 18267 w 57150"/>
                <a:gd name="connsiteY4" fmla="*/ 7144 h 28575"/>
                <a:gd name="connsiteX5" fmla="*/ 7218 w 57150"/>
                <a:gd name="connsiteY5" fmla="*/ 19526 h 28575"/>
                <a:gd name="connsiteX6" fmla="*/ 18552 w 57150"/>
                <a:gd name="connsiteY6" fmla="*/ 29432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28575">
                  <a:moveTo>
                    <a:pt x="18552" y="29432"/>
                  </a:moveTo>
                  <a:lnTo>
                    <a:pt x="41889" y="29432"/>
                  </a:lnTo>
                  <a:cubicBezTo>
                    <a:pt x="47604" y="29432"/>
                    <a:pt x="52652" y="25241"/>
                    <a:pt x="53223" y="19526"/>
                  </a:cubicBezTo>
                  <a:cubicBezTo>
                    <a:pt x="53985" y="12763"/>
                    <a:pt x="48747" y="7144"/>
                    <a:pt x="42174" y="7144"/>
                  </a:cubicBezTo>
                  <a:lnTo>
                    <a:pt x="18267" y="7144"/>
                  </a:lnTo>
                  <a:cubicBezTo>
                    <a:pt x="11694" y="7144"/>
                    <a:pt x="6456" y="12859"/>
                    <a:pt x="7218" y="19526"/>
                  </a:cubicBezTo>
                  <a:cubicBezTo>
                    <a:pt x="7789" y="25241"/>
                    <a:pt x="12837" y="29432"/>
                    <a:pt x="18552" y="29432"/>
                  </a:cubicBezTo>
                  <a:close/>
                </a:path>
              </a:pathLst>
            </a:custGeom>
            <a:grpFill/>
            <a:ln w="9525" cap="flat">
              <a:noFill/>
              <a:prstDash val="solid"/>
              <a:miter/>
            </a:ln>
          </p:spPr>
          <p:txBody>
            <a:bodyPr rtlCol="0" anchor="ctr"/>
            <a:lstStyle/>
            <a:p>
              <a:endParaRPr lang="ko-KR" altLang="en-US"/>
            </a:p>
          </p:txBody>
        </p:sp>
        <p:sp>
          <p:nvSpPr>
            <p:cNvPr id="45" name="자유형: 도형 44">
              <a:extLst>
                <a:ext uri="{FF2B5EF4-FFF2-40B4-BE49-F238E27FC236}">
                  <a16:creationId xmlns:a16="http://schemas.microsoft.com/office/drawing/2014/main" id="{DA233F11-F6A1-45A9-A909-0989C562A048}"/>
                </a:ext>
              </a:extLst>
            </p:cNvPr>
            <p:cNvSpPr/>
            <p:nvPr/>
          </p:nvSpPr>
          <p:spPr>
            <a:xfrm>
              <a:off x="2862015" y="4930663"/>
              <a:ext cx="47625" cy="47625"/>
            </a:xfrm>
            <a:custGeom>
              <a:avLst/>
              <a:gdLst>
                <a:gd name="connsiteX0" fmla="*/ 27289 w 47625"/>
                <a:gd name="connsiteY0" fmla="*/ 43005 h 47625"/>
                <a:gd name="connsiteX1" fmla="*/ 43005 w 47625"/>
                <a:gd name="connsiteY1" fmla="*/ 43005 h 47625"/>
                <a:gd name="connsiteX2" fmla="*/ 43005 w 47625"/>
                <a:gd name="connsiteY2" fmla="*/ 27289 h 47625"/>
                <a:gd name="connsiteX3" fmla="*/ 26146 w 47625"/>
                <a:gd name="connsiteY3" fmla="*/ 10430 h 47625"/>
                <a:gd name="connsiteX4" fmla="*/ 10430 w 47625"/>
                <a:gd name="connsiteY4" fmla="*/ 10430 h 47625"/>
                <a:gd name="connsiteX5" fmla="*/ 10430 w 47625"/>
                <a:gd name="connsiteY5" fmla="*/ 26146 h 47625"/>
                <a:gd name="connsiteX6" fmla="*/ 27289 w 47625"/>
                <a:gd name="connsiteY6" fmla="*/ 4300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47625">
                  <a:moveTo>
                    <a:pt x="27289" y="43005"/>
                  </a:moveTo>
                  <a:cubicBezTo>
                    <a:pt x="31671" y="47387"/>
                    <a:pt x="38719" y="47387"/>
                    <a:pt x="43005" y="43005"/>
                  </a:cubicBezTo>
                  <a:cubicBezTo>
                    <a:pt x="47387" y="38624"/>
                    <a:pt x="47387" y="31575"/>
                    <a:pt x="43005" y="27289"/>
                  </a:cubicBezTo>
                  <a:lnTo>
                    <a:pt x="26146" y="10430"/>
                  </a:lnTo>
                  <a:cubicBezTo>
                    <a:pt x="21765" y="6048"/>
                    <a:pt x="14716" y="6048"/>
                    <a:pt x="10430" y="10430"/>
                  </a:cubicBezTo>
                  <a:cubicBezTo>
                    <a:pt x="6048" y="14811"/>
                    <a:pt x="6048" y="21860"/>
                    <a:pt x="10430" y="26146"/>
                  </a:cubicBezTo>
                  <a:lnTo>
                    <a:pt x="27289" y="43005"/>
                  </a:lnTo>
                  <a:close/>
                </a:path>
              </a:pathLst>
            </a:custGeom>
            <a:grpFill/>
            <a:ln w="9525" cap="flat">
              <a:noFill/>
              <a:prstDash val="solid"/>
              <a:miter/>
            </a:ln>
          </p:spPr>
          <p:txBody>
            <a:bodyPr rtlCol="0" anchor="ctr"/>
            <a:lstStyle/>
            <a:p>
              <a:endParaRPr lang="ko-KR" altLang="en-US"/>
            </a:p>
          </p:txBody>
        </p:sp>
        <p:sp>
          <p:nvSpPr>
            <p:cNvPr id="46" name="자유형: 도형 45">
              <a:extLst>
                <a:ext uri="{FF2B5EF4-FFF2-40B4-BE49-F238E27FC236}">
                  <a16:creationId xmlns:a16="http://schemas.microsoft.com/office/drawing/2014/main" id="{EB4589C2-6C69-4541-A8AF-9F99F19A2141}"/>
                </a:ext>
              </a:extLst>
            </p:cNvPr>
            <p:cNvSpPr/>
            <p:nvPr/>
          </p:nvSpPr>
          <p:spPr>
            <a:xfrm>
              <a:off x="3014034" y="4930663"/>
              <a:ext cx="47625" cy="47625"/>
            </a:xfrm>
            <a:custGeom>
              <a:avLst/>
              <a:gdLst>
                <a:gd name="connsiteX0" fmla="*/ 26146 w 47625"/>
                <a:gd name="connsiteY0" fmla="*/ 43005 h 47625"/>
                <a:gd name="connsiteX1" fmla="*/ 43005 w 47625"/>
                <a:gd name="connsiteY1" fmla="*/ 26146 h 47625"/>
                <a:gd name="connsiteX2" fmla="*/ 43005 w 47625"/>
                <a:gd name="connsiteY2" fmla="*/ 10430 h 47625"/>
                <a:gd name="connsiteX3" fmla="*/ 27289 w 47625"/>
                <a:gd name="connsiteY3" fmla="*/ 10430 h 47625"/>
                <a:gd name="connsiteX4" fmla="*/ 10430 w 47625"/>
                <a:gd name="connsiteY4" fmla="*/ 27289 h 47625"/>
                <a:gd name="connsiteX5" fmla="*/ 10430 w 47625"/>
                <a:gd name="connsiteY5" fmla="*/ 43005 h 47625"/>
                <a:gd name="connsiteX6" fmla="*/ 26146 w 47625"/>
                <a:gd name="connsiteY6" fmla="*/ 4300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47625">
                  <a:moveTo>
                    <a:pt x="26146" y="43005"/>
                  </a:moveTo>
                  <a:lnTo>
                    <a:pt x="43005" y="26146"/>
                  </a:lnTo>
                  <a:cubicBezTo>
                    <a:pt x="47387" y="21765"/>
                    <a:pt x="47387" y="14716"/>
                    <a:pt x="43005" y="10430"/>
                  </a:cubicBezTo>
                  <a:cubicBezTo>
                    <a:pt x="38624" y="6048"/>
                    <a:pt x="31575" y="6048"/>
                    <a:pt x="27289" y="10430"/>
                  </a:cubicBezTo>
                  <a:lnTo>
                    <a:pt x="10430" y="27289"/>
                  </a:lnTo>
                  <a:cubicBezTo>
                    <a:pt x="6048" y="31671"/>
                    <a:pt x="6048" y="38719"/>
                    <a:pt x="10430" y="43005"/>
                  </a:cubicBezTo>
                  <a:cubicBezTo>
                    <a:pt x="14716" y="47387"/>
                    <a:pt x="21765" y="47387"/>
                    <a:pt x="26146" y="43005"/>
                  </a:cubicBezTo>
                  <a:close/>
                </a:path>
              </a:pathLst>
            </a:custGeom>
            <a:grpFill/>
            <a:ln w="9525" cap="flat">
              <a:noFill/>
              <a:prstDash val="solid"/>
              <a:miter/>
            </a:ln>
          </p:spPr>
          <p:txBody>
            <a:bodyPr rtlCol="0" anchor="ctr"/>
            <a:lstStyle/>
            <a:p>
              <a:endParaRPr lang="ko-KR" altLang="en-US"/>
            </a:p>
          </p:txBody>
        </p:sp>
        <p:sp>
          <p:nvSpPr>
            <p:cNvPr id="47" name="자유형: 도형 46">
              <a:extLst>
                <a:ext uri="{FF2B5EF4-FFF2-40B4-BE49-F238E27FC236}">
                  <a16:creationId xmlns:a16="http://schemas.microsoft.com/office/drawing/2014/main" id="{7FEDC80C-090E-4AD4-A78D-F4F68CC6F4BB}"/>
                </a:ext>
              </a:extLst>
            </p:cNvPr>
            <p:cNvSpPr/>
            <p:nvPr/>
          </p:nvSpPr>
          <p:spPr>
            <a:xfrm>
              <a:off x="2802437" y="5086731"/>
              <a:ext cx="104775" cy="104775"/>
            </a:xfrm>
            <a:custGeom>
              <a:avLst/>
              <a:gdLst>
                <a:gd name="connsiteX0" fmla="*/ 54864 w 104775"/>
                <a:gd name="connsiteY0" fmla="*/ 102584 h 104775"/>
                <a:gd name="connsiteX1" fmla="*/ 102584 w 104775"/>
                <a:gd name="connsiteY1" fmla="*/ 54864 h 104775"/>
                <a:gd name="connsiteX2" fmla="*/ 54864 w 104775"/>
                <a:gd name="connsiteY2" fmla="*/ 7144 h 104775"/>
                <a:gd name="connsiteX3" fmla="*/ 7144 w 104775"/>
                <a:gd name="connsiteY3" fmla="*/ 54864 h 104775"/>
                <a:gd name="connsiteX4" fmla="*/ 54864 w 104775"/>
                <a:gd name="connsiteY4" fmla="*/ 102584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4864" y="102584"/>
                  </a:moveTo>
                  <a:cubicBezTo>
                    <a:pt x="81153" y="102584"/>
                    <a:pt x="102584" y="81153"/>
                    <a:pt x="102584" y="54864"/>
                  </a:cubicBezTo>
                  <a:cubicBezTo>
                    <a:pt x="102584" y="28575"/>
                    <a:pt x="81153" y="7144"/>
                    <a:pt x="54864" y="7144"/>
                  </a:cubicBezTo>
                  <a:cubicBezTo>
                    <a:pt x="28575" y="7144"/>
                    <a:pt x="7144" y="28575"/>
                    <a:pt x="7144" y="54864"/>
                  </a:cubicBezTo>
                  <a:cubicBezTo>
                    <a:pt x="7144" y="81153"/>
                    <a:pt x="28575" y="102584"/>
                    <a:pt x="54864" y="102584"/>
                  </a:cubicBezTo>
                  <a:close/>
                </a:path>
              </a:pathLst>
            </a:custGeom>
            <a:grpFill/>
            <a:ln w="9525" cap="flat">
              <a:noFill/>
              <a:prstDash val="solid"/>
              <a:miter/>
            </a:ln>
          </p:spPr>
          <p:txBody>
            <a:bodyPr rtlCol="0" anchor="ctr"/>
            <a:lstStyle/>
            <a:p>
              <a:endParaRPr lang="ko-KR" altLang="en-US"/>
            </a:p>
          </p:txBody>
        </p:sp>
        <p:sp>
          <p:nvSpPr>
            <p:cNvPr id="48" name="자유형: 도형 47">
              <a:extLst>
                <a:ext uri="{FF2B5EF4-FFF2-40B4-BE49-F238E27FC236}">
                  <a16:creationId xmlns:a16="http://schemas.microsoft.com/office/drawing/2014/main" id="{63395440-18B1-4781-894C-C932C24BE9EC}"/>
                </a:ext>
              </a:extLst>
            </p:cNvPr>
            <p:cNvSpPr/>
            <p:nvPr/>
          </p:nvSpPr>
          <p:spPr>
            <a:xfrm>
              <a:off x="2767384" y="5182171"/>
              <a:ext cx="171450" cy="104775"/>
            </a:xfrm>
            <a:custGeom>
              <a:avLst/>
              <a:gdLst>
                <a:gd name="connsiteX0" fmla="*/ 89916 w 171450"/>
                <a:gd name="connsiteY0" fmla="*/ 7144 h 104775"/>
                <a:gd name="connsiteX1" fmla="*/ 7144 w 171450"/>
                <a:gd name="connsiteY1" fmla="*/ 89916 h 104775"/>
                <a:gd name="connsiteX2" fmla="*/ 18288 w 171450"/>
                <a:gd name="connsiteY2" fmla="*/ 101060 h 104775"/>
                <a:gd name="connsiteX3" fmla="*/ 161544 w 171450"/>
                <a:gd name="connsiteY3" fmla="*/ 101060 h 104775"/>
                <a:gd name="connsiteX4" fmla="*/ 172688 w 171450"/>
                <a:gd name="connsiteY4" fmla="*/ 89916 h 104775"/>
                <a:gd name="connsiteX5" fmla="*/ 89916 w 171450"/>
                <a:gd name="connsiteY5" fmla="*/ 71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450" h="104775">
                  <a:moveTo>
                    <a:pt x="89916" y="7144"/>
                  </a:moveTo>
                  <a:cubicBezTo>
                    <a:pt x="44196" y="7144"/>
                    <a:pt x="7144" y="44196"/>
                    <a:pt x="7144" y="89916"/>
                  </a:cubicBezTo>
                  <a:cubicBezTo>
                    <a:pt x="7144" y="96107"/>
                    <a:pt x="12097" y="101060"/>
                    <a:pt x="18288" y="101060"/>
                  </a:cubicBezTo>
                  <a:lnTo>
                    <a:pt x="161544" y="101060"/>
                  </a:lnTo>
                  <a:cubicBezTo>
                    <a:pt x="167735" y="101060"/>
                    <a:pt x="172688" y="96107"/>
                    <a:pt x="172688" y="89916"/>
                  </a:cubicBezTo>
                  <a:cubicBezTo>
                    <a:pt x="172688" y="44196"/>
                    <a:pt x="135636" y="7144"/>
                    <a:pt x="89916" y="7144"/>
                  </a:cubicBezTo>
                  <a:close/>
                </a:path>
              </a:pathLst>
            </a:custGeom>
            <a:grpFill/>
            <a:ln w="9525" cap="flat">
              <a:noFill/>
              <a:prstDash val="solid"/>
              <a:miter/>
            </a:ln>
          </p:spPr>
          <p:txBody>
            <a:bodyPr rtlCol="0" anchor="ctr"/>
            <a:lstStyle/>
            <a:p>
              <a:endParaRPr lang="ko-KR" altLang="en-US"/>
            </a:p>
          </p:txBody>
        </p:sp>
        <p:sp>
          <p:nvSpPr>
            <p:cNvPr id="49" name="자유형: 도형 48">
              <a:extLst>
                <a:ext uri="{FF2B5EF4-FFF2-40B4-BE49-F238E27FC236}">
                  <a16:creationId xmlns:a16="http://schemas.microsoft.com/office/drawing/2014/main" id="{6CAF9987-F0C5-4D8D-9D2E-DB8C69DCAB13}"/>
                </a:ext>
              </a:extLst>
            </p:cNvPr>
            <p:cNvSpPr/>
            <p:nvPr/>
          </p:nvSpPr>
          <p:spPr>
            <a:xfrm>
              <a:off x="3017321" y="5086635"/>
              <a:ext cx="104775" cy="104775"/>
            </a:xfrm>
            <a:custGeom>
              <a:avLst/>
              <a:gdLst>
                <a:gd name="connsiteX0" fmla="*/ 7144 w 104775"/>
                <a:gd name="connsiteY0" fmla="*/ 54864 h 104775"/>
                <a:gd name="connsiteX1" fmla="*/ 54864 w 104775"/>
                <a:gd name="connsiteY1" fmla="*/ 102584 h 104775"/>
                <a:gd name="connsiteX2" fmla="*/ 102584 w 104775"/>
                <a:gd name="connsiteY2" fmla="*/ 54864 h 104775"/>
                <a:gd name="connsiteX3" fmla="*/ 54864 w 104775"/>
                <a:gd name="connsiteY3" fmla="*/ 7144 h 104775"/>
                <a:gd name="connsiteX4" fmla="*/ 7144 w 104775"/>
                <a:gd name="connsiteY4" fmla="*/ 54864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7144" y="54864"/>
                  </a:moveTo>
                  <a:cubicBezTo>
                    <a:pt x="7144" y="81153"/>
                    <a:pt x="28575" y="102584"/>
                    <a:pt x="54864" y="102584"/>
                  </a:cubicBezTo>
                  <a:cubicBezTo>
                    <a:pt x="81153" y="102584"/>
                    <a:pt x="102584" y="81153"/>
                    <a:pt x="102584" y="54864"/>
                  </a:cubicBezTo>
                  <a:cubicBezTo>
                    <a:pt x="102584" y="28575"/>
                    <a:pt x="81153" y="7144"/>
                    <a:pt x="54864" y="7144"/>
                  </a:cubicBezTo>
                  <a:cubicBezTo>
                    <a:pt x="28575" y="7144"/>
                    <a:pt x="7144" y="28575"/>
                    <a:pt x="7144" y="54864"/>
                  </a:cubicBezTo>
                  <a:close/>
                </a:path>
              </a:pathLst>
            </a:custGeom>
            <a:grpFill/>
            <a:ln w="9525" cap="flat">
              <a:noFill/>
              <a:prstDash val="solid"/>
              <a:miter/>
            </a:ln>
          </p:spPr>
          <p:txBody>
            <a:bodyPr rtlCol="0" anchor="ctr"/>
            <a:lstStyle/>
            <a:p>
              <a:endParaRPr lang="ko-KR" altLang="en-US"/>
            </a:p>
          </p:txBody>
        </p:sp>
        <p:sp>
          <p:nvSpPr>
            <p:cNvPr id="50" name="자유형: 도형 49">
              <a:extLst>
                <a:ext uri="{FF2B5EF4-FFF2-40B4-BE49-F238E27FC236}">
                  <a16:creationId xmlns:a16="http://schemas.microsoft.com/office/drawing/2014/main" id="{025B9990-0D50-4E43-86EF-8344942214F5}"/>
                </a:ext>
              </a:extLst>
            </p:cNvPr>
            <p:cNvSpPr/>
            <p:nvPr/>
          </p:nvSpPr>
          <p:spPr>
            <a:xfrm>
              <a:off x="2982268" y="5182171"/>
              <a:ext cx="171450" cy="104775"/>
            </a:xfrm>
            <a:custGeom>
              <a:avLst/>
              <a:gdLst>
                <a:gd name="connsiteX0" fmla="*/ 89916 w 171450"/>
                <a:gd name="connsiteY0" fmla="*/ 7144 h 104775"/>
                <a:gd name="connsiteX1" fmla="*/ 7144 w 171450"/>
                <a:gd name="connsiteY1" fmla="*/ 89916 h 104775"/>
                <a:gd name="connsiteX2" fmla="*/ 18288 w 171450"/>
                <a:gd name="connsiteY2" fmla="*/ 101060 h 104775"/>
                <a:gd name="connsiteX3" fmla="*/ 161544 w 171450"/>
                <a:gd name="connsiteY3" fmla="*/ 101060 h 104775"/>
                <a:gd name="connsiteX4" fmla="*/ 172688 w 171450"/>
                <a:gd name="connsiteY4" fmla="*/ 89916 h 104775"/>
                <a:gd name="connsiteX5" fmla="*/ 89916 w 171450"/>
                <a:gd name="connsiteY5" fmla="*/ 71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450" h="104775">
                  <a:moveTo>
                    <a:pt x="89916" y="7144"/>
                  </a:moveTo>
                  <a:cubicBezTo>
                    <a:pt x="44196" y="7144"/>
                    <a:pt x="7144" y="44196"/>
                    <a:pt x="7144" y="89916"/>
                  </a:cubicBezTo>
                  <a:cubicBezTo>
                    <a:pt x="7144" y="96107"/>
                    <a:pt x="12097" y="101060"/>
                    <a:pt x="18288" y="101060"/>
                  </a:cubicBezTo>
                  <a:lnTo>
                    <a:pt x="161544" y="101060"/>
                  </a:lnTo>
                  <a:cubicBezTo>
                    <a:pt x="167735" y="101060"/>
                    <a:pt x="172688" y="96107"/>
                    <a:pt x="172688" y="89916"/>
                  </a:cubicBezTo>
                  <a:cubicBezTo>
                    <a:pt x="172688" y="44196"/>
                    <a:pt x="135636" y="7144"/>
                    <a:pt x="89916" y="7144"/>
                  </a:cubicBezTo>
                  <a:close/>
                </a:path>
              </a:pathLst>
            </a:custGeom>
            <a:grpFill/>
            <a:ln w="9525" cap="flat">
              <a:noFill/>
              <a:prstDash val="solid"/>
              <a:miter/>
            </a:ln>
          </p:spPr>
          <p:txBody>
            <a:bodyPr rtlCol="0" anchor="ctr"/>
            <a:lstStyle/>
            <a:p>
              <a:endParaRPr lang="ko-KR" altLang="en-US"/>
            </a:p>
          </p:txBody>
        </p:sp>
        <p:sp>
          <p:nvSpPr>
            <p:cNvPr id="51" name="자유형: 도형 50">
              <a:extLst>
                <a:ext uri="{FF2B5EF4-FFF2-40B4-BE49-F238E27FC236}">
                  <a16:creationId xmlns:a16="http://schemas.microsoft.com/office/drawing/2014/main" id="{BA59FBD7-5AD8-47C3-89BE-44F2D018AF7A}"/>
                </a:ext>
              </a:extLst>
            </p:cNvPr>
            <p:cNvSpPr/>
            <p:nvPr/>
          </p:nvSpPr>
          <p:spPr>
            <a:xfrm>
              <a:off x="2895590" y="4963973"/>
              <a:ext cx="133350" cy="142875"/>
            </a:xfrm>
            <a:custGeom>
              <a:avLst/>
              <a:gdLst>
                <a:gd name="connsiteX0" fmla="*/ 26480 w 133350"/>
                <a:gd name="connsiteY0" fmla="*/ 114090 h 142875"/>
                <a:gd name="connsiteX1" fmla="*/ 38006 w 133350"/>
                <a:gd name="connsiteY1" fmla="*/ 136473 h 142875"/>
                <a:gd name="connsiteX2" fmla="*/ 100394 w 133350"/>
                <a:gd name="connsiteY2" fmla="*/ 136473 h 142875"/>
                <a:gd name="connsiteX3" fmla="*/ 111920 w 133350"/>
                <a:gd name="connsiteY3" fmla="*/ 114185 h 142875"/>
                <a:gd name="connsiteX4" fmla="*/ 129446 w 133350"/>
                <a:gd name="connsiteY4" fmla="*/ 53891 h 142875"/>
                <a:gd name="connsiteX5" fmla="*/ 88202 w 133350"/>
                <a:gd name="connsiteY5" fmla="*/ 9981 h 142875"/>
                <a:gd name="connsiteX6" fmla="*/ 7145 w 133350"/>
                <a:gd name="connsiteY6" fmla="*/ 69227 h 142875"/>
                <a:gd name="connsiteX7" fmla="*/ 26480 w 133350"/>
                <a:gd name="connsiteY7" fmla="*/ 11409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 h="142875">
                  <a:moveTo>
                    <a:pt x="26480" y="114090"/>
                  </a:moveTo>
                  <a:cubicBezTo>
                    <a:pt x="32672" y="120090"/>
                    <a:pt x="36767" y="127996"/>
                    <a:pt x="38006" y="136473"/>
                  </a:cubicBezTo>
                  <a:lnTo>
                    <a:pt x="100394" y="136473"/>
                  </a:lnTo>
                  <a:cubicBezTo>
                    <a:pt x="101728" y="127996"/>
                    <a:pt x="105728" y="120090"/>
                    <a:pt x="111920" y="114185"/>
                  </a:cubicBezTo>
                  <a:cubicBezTo>
                    <a:pt x="128017" y="98849"/>
                    <a:pt x="134780" y="76656"/>
                    <a:pt x="129446" y="53891"/>
                  </a:cubicBezTo>
                  <a:cubicBezTo>
                    <a:pt x="124588" y="33032"/>
                    <a:pt x="108776" y="16173"/>
                    <a:pt x="88202" y="9981"/>
                  </a:cubicBezTo>
                  <a:cubicBezTo>
                    <a:pt x="45911" y="-2687"/>
                    <a:pt x="7145" y="28841"/>
                    <a:pt x="7145" y="69227"/>
                  </a:cubicBezTo>
                  <a:cubicBezTo>
                    <a:pt x="7049" y="86086"/>
                    <a:pt x="14193" y="102469"/>
                    <a:pt x="26480" y="114090"/>
                  </a:cubicBezTo>
                  <a:close/>
                </a:path>
              </a:pathLst>
            </a:custGeom>
            <a:grpFill/>
            <a:ln w="9525" cap="flat">
              <a:noFill/>
              <a:prstDash val="solid"/>
              <a:miter/>
            </a:ln>
          </p:spPr>
          <p:txBody>
            <a:bodyPr rtlCol="0" anchor="ctr"/>
            <a:lstStyle/>
            <a:p>
              <a:endParaRPr lang="ko-KR" altLang="en-US"/>
            </a:p>
          </p:txBody>
        </p:sp>
        <p:sp>
          <p:nvSpPr>
            <p:cNvPr id="52" name="자유형: 도형 51">
              <a:extLst>
                <a:ext uri="{FF2B5EF4-FFF2-40B4-BE49-F238E27FC236}">
                  <a16:creationId xmlns:a16="http://schemas.microsoft.com/office/drawing/2014/main" id="{78B1BE59-DC62-41A3-A5CD-1B514378DA65}"/>
                </a:ext>
              </a:extLst>
            </p:cNvPr>
            <p:cNvSpPr/>
            <p:nvPr/>
          </p:nvSpPr>
          <p:spPr>
            <a:xfrm>
              <a:off x="2927500" y="5115591"/>
              <a:ext cx="66675" cy="38100"/>
            </a:xfrm>
            <a:custGeom>
              <a:avLst/>
              <a:gdLst>
                <a:gd name="connsiteX0" fmla="*/ 7144 w 66675"/>
                <a:gd name="connsiteY0" fmla="*/ 7144 h 38100"/>
                <a:gd name="connsiteX1" fmla="*/ 37243 w 66675"/>
                <a:gd name="connsiteY1" fmla="*/ 31909 h 38100"/>
                <a:gd name="connsiteX2" fmla="*/ 67342 w 66675"/>
                <a:gd name="connsiteY2" fmla="*/ 7144 h 38100"/>
                <a:gd name="connsiteX3" fmla="*/ 7144 w 66675"/>
                <a:gd name="connsiteY3" fmla="*/ 7144 h 38100"/>
              </a:gdLst>
              <a:ahLst/>
              <a:cxnLst>
                <a:cxn ang="0">
                  <a:pos x="connsiteX0" y="connsiteY0"/>
                </a:cxn>
                <a:cxn ang="0">
                  <a:pos x="connsiteX1" y="connsiteY1"/>
                </a:cxn>
                <a:cxn ang="0">
                  <a:pos x="connsiteX2" y="connsiteY2"/>
                </a:cxn>
                <a:cxn ang="0">
                  <a:pos x="connsiteX3" y="connsiteY3"/>
                </a:cxn>
              </a:cxnLst>
              <a:rect l="l" t="t" r="r" b="b"/>
              <a:pathLst>
                <a:path w="66675" h="38100">
                  <a:moveTo>
                    <a:pt x="7144" y="7144"/>
                  </a:moveTo>
                  <a:cubicBezTo>
                    <a:pt x="9906" y="21241"/>
                    <a:pt x="22384" y="31909"/>
                    <a:pt x="37243" y="31909"/>
                  </a:cubicBezTo>
                  <a:cubicBezTo>
                    <a:pt x="52292" y="31909"/>
                    <a:pt x="64579" y="21146"/>
                    <a:pt x="67342" y="7144"/>
                  </a:cubicBezTo>
                  <a:lnTo>
                    <a:pt x="7144" y="7144"/>
                  </a:lnTo>
                  <a:close/>
                </a:path>
              </a:pathLst>
            </a:custGeom>
            <a:grpFill/>
            <a:ln w="9525" cap="flat">
              <a:noFill/>
              <a:prstDash val="solid"/>
              <a:miter/>
            </a:ln>
          </p:spPr>
          <p:txBody>
            <a:bodyPr rtlCol="0" anchor="ctr"/>
            <a:lstStyle/>
            <a:p>
              <a:endParaRPr lang="ko-KR" altLang="en-US"/>
            </a:p>
          </p:txBody>
        </p:sp>
      </p:grpSp>
      <p:grpSp>
        <p:nvGrpSpPr>
          <p:cNvPr id="57" name="그룹 56">
            <a:extLst>
              <a:ext uri="{FF2B5EF4-FFF2-40B4-BE49-F238E27FC236}">
                <a16:creationId xmlns:a16="http://schemas.microsoft.com/office/drawing/2014/main" id="{B915E7AD-B781-4526-B3E5-CB1C971F7ADC}"/>
              </a:ext>
            </a:extLst>
          </p:cNvPr>
          <p:cNvGrpSpPr/>
          <p:nvPr/>
        </p:nvGrpSpPr>
        <p:grpSpPr>
          <a:xfrm>
            <a:off x="6759037" y="4821923"/>
            <a:ext cx="367261" cy="362478"/>
            <a:chOff x="4107647" y="4896992"/>
            <a:chExt cx="394132" cy="389001"/>
          </a:xfrm>
          <a:solidFill>
            <a:srgbClr val="54FBD9"/>
          </a:solidFill>
        </p:grpSpPr>
        <p:sp>
          <p:nvSpPr>
            <p:cNvPr id="58" name="자유형: 도형 57">
              <a:extLst>
                <a:ext uri="{FF2B5EF4-FFF2-40B4-BE49-F238E27FC236}">
                  <a16:creationId xmlns:a16="http://schemas.microsoft.com/office/drawing/2014/main" id="{7177CAB6-64FC-45DB-B4E5-1AD7F4B5477D}"/>
                </a:ext>
              </a:extLst>
            </p:cNvPr>
            <p:cNvSpPr/>
            <p:nvPr/>
          </p:nvSpPr>
          <p:spPr>
            <a:xfrm>
              <a:off x="4398827" y="5142928"/>
              <a:ext cx="76200" cy="76200"/>
            </a:xfrm>
            <a:custGeom>
              <a:avLst/>
              <a:gdLst>
                <a:gd name="connsiteX0" fmla="*/ 74009 w 76200"/>
                <a:gd name="connsiteY0" fmla="*/ 40577 h 76200"/>
                <a:gd name="connsiteX1" fmla="*/ 40576 w 76200"/>
                <a:gd name="connsiteY1" fmla="*/ 7144 h 76200"/>
                <a:gd name="connsiteX2" fmla="*/ 7144 w 76200"/>
                <a:gd name="connsiteY2" fmla="*/ 40577 h 76200"/>
                <a:gd name="connsiteX3" fmla="*/ 40576 w 76200"/>
                <a:gd name="connsiteY3" fmla="*/ 74009 h 76200"/>
                <a:gd name="connsiteX4" fmla="*/ 74009 w 76200"/>
                <a:gd name="connsiteY4" fmla="*/ 40577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74009" y="40577"/>
                  </a:moveTo>
                  <a:cubicBezTo>
                    <a:pt x="74009" y="22098"/>
                    <a:pt x="59055" y="7144"/>
                    <a:pt x="40576" y="7144"/>
                  </a:cubicBezTo>
                  <a:cubicBezTo>
                    <a:pt x="22098" y="7144"/>
                    <a:pt x="7144" y="22098"/>
                    <a:pt x="7144" y="40577"/>
                  </a:cubicBezTo>
                  <a:cubicBezTo>
                    <a:pt x="7144" y="59055"/>
                    <a:pt x="22098" y="74009"/>
                    <a:pt x="40576" y="74009"/>
                  </a:cubicBezTo>
                  <a:cubicBezTo>
                    <a:pt x="59055" y="74009"/>
                    <a:pt x="74009" y="58960"/>
                    <a:pt x="74009" y="40577"/>
                  </a:cubicBezTo>
                  <a:close/>
                </a:path>
              </a:pathLst>
            </a:custGeom>
            <a:grpFill/>
            <a:ln w="9525" cap="flat">
              <a:noFill/>
              <a:prstDash val="solid"/>
              <a:miter/>
            </a:ln>
          </p:spPr>
          <p:txBody>
            <a:bodyPr rtlCol="0" anchor="ctr"/>
            <a:lstStyle/>
            <a:p>
              <a:endParaRPr lang="ko-KR" altLang="en-US"/>
            </a:p>
          </p:txBody>
        </p:sp>
        <p:sp>
          <p:nvSpPr>
            <p:cNvPr id="88" name="자유형: 도형 87">
              <a:extLst>
                <a:ext uri="{FF2B5EF4-FFF2-40B4-BE49-F238E27FC236}">
                  <a16:creationId xmlns:a16="http://schemas.microsoft.com/office/drawing/2014/main" id="{0787B684-DB1B-43D7-980C-B3D6B31D6DB5}"/>
                </a:ext>
              </a:extLst>
            </p:cNvPr>
            <p:cNvSpPr/>
            <p:nvPr/>
          </p:nvSpPr>
          <p:spPr>
            <a:xfrm>
              <a:off x="4376538" y="5209793"/>
              <a:ext cx="123825" cy="76200"/>
            </a:xfrm>
            <a:custGeom>
              <a:avLst/>
              <a:gdLst>
                <a:gd name="connsiteX0" fmla="*/ 62865 w 123825"/>
                <a:gd name="connsiteY0" fmla="*/ 7144 h 76200"/>
                <a:gd name="connsiteX1" fmla="*/ 7144 w 123825"/>
                <a:gd name="connsiteY1" fmla="*/ 63722 h 76200"/>
                <a:gd name="connsiteX2" fmla="*/ 18288 w 123825"/>
                <a:gd name="connsiteY2" fmla="*/ 74771 h 76200"/>
                <a:gd name="connsiteX3" fmla="*/ 107443 w 123825"/>
                <a:gd name="connsiteY3" fmla="*/ 74771 h 76200"/>
                <a:gd name="connsiteX4" fmla="*/ 118587 w 123825"/>
                <a:gd name="connsiteY4" fmla="*/ 63722 h 76200"/>
                <a:gd name="connsiteX5" fmla="*/ 62865 w 123825"/>
                <a:gd name="connsiteY5"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76200">
                  <a:moveTo>
                    <a:pt x="62865" y="7144"/>
                  </a:moveTo>
                  <a:cubicBezTo>
                    <a:pt x="32100" y="7144"/>
                    <a:pt x="7049" y="32957"/>
                    <a:pt x="7144" y="63722"/>
                  </a:cubicBezTo>
                  <a:cubicBezTo>
                    <a:pt x="7144" y="69818"/>
                    <a:pt x="12193" y="74771"/>
                    <a:pt x="18288" y="74771"/>
                  </a:cubicBezTo>
                  <a:lnTo>
                    <a:pt x="107443" y="74771"/>
                  </a:lnTo>
                  <a:cubicBezTo>
                    <a:pt x="113538" y="74771"/>
                    <a:pt x="118587" y="69818"/>
                    <a:pt x="118587" y="63722"/>
                  </a:cubicBezTo>
                  <a:cubicBezTo>
                    <a:pt x="118682" y="32957"/>
                    <a:pt x="93631" y="7144"/>
                    <a:pt x="62865" y="7144"/>
                  </a:cubicBezTo>
                  <a:close/>
                </a:path>
              </a:pathLst>
            </a:custGeom>
            <a:grpFill/>
            <a:ln w="9525" cap="flat">
              <a:noFill/>
              <a:prstDash val="solid"/>
              <a:miter/>
            </a:ln>
          </p:spPr>
          <p:txBody>
            <a:bodyPr rtlCol="0" anchor="ctr"/>
            <a:lstStyle/>
            <a:p>
              <a:endParaRPr lang="ko-KR" altLang="en-US"/>
            </a:p>
          </p:txBody>
        </p:sp>
        <p:sp>
          <p:nvSpPr>
            <p:cNvPr id="89" name="자유형: 도형 88">
              <a:extLst>
                <a:ext uri="{FF2B5EF4-FFF2-40B4-BE49-F238E27FC236}">
                  <a16:creationId xmlns:a16="http://schemas.microsoft.com/office/drawing/2014/main" id="{BD689BCB-6FA1-4AF3-A95D-3D4BB9903D11}"/>
                </a:ext>
              </a:extLst>
            </p:cNvPr>
            <p:cNvSpPr/>
            <p:nvPr/>
          </p:nvSpPr>
          <p:spPr>
            <a:xfrm>
              <a:off x="4107647" y="5209793"/>
              <a:ext cx="123825" cy="76200"/>
            </a:xfrm>
            <a:custGeom>
              <a:avLst/>
              <a:gdLst>
                <a:gd name="connsiteX0" fmla="*/ 18288 w 123825"/>
                <a:gd name="connsiteY0" fmla="*/ 74771 h 76200"/>
                <a:gd name="connsiteX1" fmla="*/ 107442 w 123825"/>
                <a:gd name="connsiteY1" fmla="*/ 74771 h 76200"/>
                <a:gd name="connsiteX2" fmla="*/ 118586 w 123825"/>
                <a:gd name="connsiteY2" fmla="*/ 63722 h 76200"/>
                <a:gd name="connsiteX3" fmla="*/ 62865 w 123825"/>
                <a:gd name="connsiteY3" fmla="*/ 7144 h 76200"/>
                <a:gd name="connsiteX4" fmla="*/ 7144 w 123825"/>
                <a:gd name="connsiteY4" fmla="*/ 63722 h 76200"/>
                <a:gd name="connsiteX5" fmla="*/ 18288 w 123825"/>
                <a:gd name="connsiteY5" fmla="*/ 7477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76200">
                  <a:moveTo>
                    <a:pt x="18288" y="74771"/>
                  </a:moveTo>
                  <a:lnTo>
                    <a:pt x="107442" y="74771"/>
                  </a:lnTo>
                  <a:cubicBezTo>
                    <a:pt x="113538" y="74771"/>
                    <a:pt x="118586" y="69818"/>
                    <a:pt x="118586" y="63722"/>
                  </a:cubicBezTo>
                  <a:cubicBezTo>
                    <a:pt x="118682" y="32957"/>
                    <a:pt x="93631" y="7144"/>
                    <a:pt x="62865" y="7144"/>
                  </a:cubicBezTo>
                  <a:cubicBezTo>
                    <a:pt x="32099" y="7144"/>
                    <a:pt x="7049" y="32957"/>
                    <a:pt x="7144" y="63722"/>
                  </a:cubicBezTo>
                  <a:cubicBezTo>
                    <a:pt x="7144" y="69818"/>
                    <a:pt x="12192" y="74771"/>
                    <a:pt x="18288" y="74771"/>
                  </a:cubicBezTo>
                  <a:close/>
                </a:path>
              </a:pathLst>
            </a:custGeom>
            <a:grpFill/>
            <a:ln w="9525" cap="flat">
              <a:noFill/>
              <a:prstDash val="solid"/>
              <a:miter/>
            </a:ln>
          </p:spPr>
          <p:txBody>
            <a:bodyPr rtlCol="0" anchor="ctr"/>
            <a:lstStyle/>
            <a:p>
              <a:endParaRPr lang="ko-KR" altLang="en-US"/>
            </a:p>
          </p:txBody>
        </p:sp>
        <p:sp>
          <p:nvSpPr>
            <p:cNvPr id="90" name="자유형: 도형 89">
              <a:extLst>
                <a:ext uri="{FF2B5EF4-FFF2-40B4-BE49-F238E27FC236}">
                  <a16:creationId xmlns:a16="http://schemas.microsoft.com/office/drawing/2014/main" id="{0819FD54-B0F1-4D88-BCD2-C77893036950}"/>
                </a:ext>
              </a:extLst>
            </p:cNvPr>
            <p:cNvSpPr/>
            <p:nvPr/>
          </p:nvSpPr>
          <p:spPr>
            <a:xfrm>
              <a:off x="4398827" y="4896992"/>
              <a:ext cx="76200" cy="76200"/>
            </a:xfrm>
            <a:custGeom>
              <a:avLst/>
              <a:gdLst>
                <a:gd name="connsiteX0" fmla="*/ 74009 w 76200"/>
                <a:gd name="connsiteY0" fmla="*/ 40577 h 76200"/>
                <a:gd name="connsiteX1" fmla="*/ 40576 w 76200"/>
                <a:gd name="connsiteY1" fmla="*/ 7144 h 76200"/>
                <a:gd name="connsiteX2" fmla="*/ 7144 w 76200"/>
                <a:gd name="connsiteY2" fmla="*/ 40577 h 76200"/>
                <a:gd name="connsiteX3" fmla="*/ 40576 w 76200"/>
                <a:gd name="connsiteY3" fmla="*/ 74009 h 76200"/>
                <a:gd name="connsiteX4" fmla="*/ 74009 w 76200"/>
                <a:gd name="connsiteY4" fmla="*/ 40577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74009" y="40577"/>
                  </a:moveTo>
                  <a:cubicBezTo>
                    <a:pt x="74009" y="22098"/>
                    <a:pt x="59055" y="7144"/>
                    <a:pt x="40576" y="7144"/>
                  </a:cubicBezTo>
                  <a:cubicBezTo>
                    <a:pt x="22098" y="7144"/>
                    <a:pt x="7144" y="22098"/>
                    <a:pt x="7144" y="40577"/>
                  </a:cubicBezTo>
                  <a:cubicBezTo>
                    <a:pt x="7144" y="59055"/>
                    <a:pt x="22098" y="74009"/>
                    <a:pt x="40576" y="74009"/>
                  </a:cubicBezTo>
                  <a:cubicBezTo>
                    <a:pt x="59055" y="74009"/>
                    <a:pt x="74009" y="58960"/>
                    <a:pt x="74009" y="40577"/>
                  </a:cubicBezTo>
                  <a:close/>
                </a:path>
              </a:pathLst>
            </a:custGeom>
            <a:grpFill/>
            <a:ln w="9525" cap="flat">
              <a:noFill/>
              <a:prstDash val="solid"/>
              <a:miter/>
            </a:ln>
          </p:spPr>
          <p:txBody>
            <a:bodyPr rtlCol="0" anchor="ctr"/>
            <a:lstStyle/>
            <a:p>
              <a:endParaRPr lang="ko-KR" altLang="en-US"/>
            </a:p>
          </p:txBody>
        </p:sp>
        <p:sp>
          <p:nvSpPr>
            <p:cNvPr id="91" name="자유형: 도형 90">
              <a:extLst>
                <a:ext uri="{FF2B5EF4-FFF2-40B4-BE49-F238E27FC236}">
                  <a16:creationId xmlns:a16="http://schemas.microsoft.com/office/drawing/2014/main" id="{9AB9F28A-D1D0-44FF-B93D-1032D711B126}"/>
                </a:ext>
              </a:extLst>
            </p:cNvPr>
            <p:cNvSpPr/>
            <p:nvPr/>
          </p:nvSpPr>
          <p:spPr>
            <a:xfrm>
              <a:off x="4129936" y="4896992"/>
              <a:ext cx="76200" cy="76200"/>
            </a:xfrm>
            <a:custGeom>
              <a:avLst/>
              <a:gdLst>
                <a:gd name="connsiteX0" fmla="*/ 74009 w 76200"/>
                <a:gd name="connsiteY0" fmla="*/ 40577 h 76200"/>
                <a:gd name="connsiteX1" fmla="*/ 40577 w 76200"/>
                <a:gd name="connsiteY1" fmla="*/ 7144 h 76200"/>
                <a:gd name="connsiteX2" fmla="*/ 7144 w 76200"/>
                <a:gd name="connsiteY2" fmla="*/ 40577 h 76200"/>
                <a:gd name="connsiteX3" fmla="*/ 40577 w 76200"/>
                <a:gd name="connsiteY3" fmla="*/ 74009 h 76200"/>
                <a:gd name="connsiteX4" fmla="*/ 74009 w 76200"/>
                <a:gd name="connsiteY4" fmla="*/ 40577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74009" y="40577"/>
                  </a:moveTo>
                  <a:cubicBezTo>
                    <a:pt x="74009" y="22098"/>
                    <a:pt x="59055" y="7144"/>
                    <a:pt x="40577" y="7144"/>
                  </a:cubicBezTo>
                  <a:cubicBezTo>
                    <a:pt x="22098" y="7144"/>
                    <a:pt x="7144" y="22098"/>
                    <a:pt x="7144" y="40577"/>
                  </a:cubicBezTo>
                  <a:cubicBezTo>
                    <a:pt x="7144" y="59055"/>
                    <a:pt x="22098" y="74009"/>
                    <a:pt x="40577" y="74009"/>
                  </a:cubicBezTo>
                  <a:cubicBezTo>
                    <a:pt x="58960" y="74009"/>
                    <a:pt x="74009" y="58960"/>
                    <a:pt x="74009" y="40577"/>
                  </a:cubicBezTo>
                  <a:close/>
                </a:path>
              </a:pathLst>
            </a:custGeom>
            <a:grpFill/>
            <a:ln w="9525" cap="flat">
              <a:noFill/>
              <a:prstDash val="solid"/>
              <a:miter/>
            </a:ln>
          </p:spPr>
          <p:txBody>
            <a:bodyPr rtlCol="0" anchor="ctr"/>
            <a:lstStyle/>
            <a:p>
              <a:endParaRPr lang="ko-KR" altLang="en-US"/>
            </a:p>
          </p:txBody>
        </p:sp>
        <p:sp>
          <p:nvSpPr>
            <p:cNvPr id="92" name="자유형: 도형 91">
              <a:extLst>
                <a:ext uri="{FF2B5EF4-FFF2-40B4-BE49-F238E27FC236}">
                  <a16:creationId xmlns:a16="http://schemas.microsoft.com/office/drawing/2014/main" id="{BA8BC862-B88D-49F7-9B75-CED9DA6F790B}"/>
                </a:ext>
              </a:extLst>
            </p:cNvPr>
            <p:cNvSpPr/>
            <p:nvPr/>
          </p:nvSpPr>
          <p:spPr>
            <a:xfrm>
              <a:off x="4271858" y="5076180"/>
              <a:ext cx="152400" cy="133350"/>
            </a:xfrm>
            <a:custGeom>
              <a:avLst/>
              <a:gdLst>
                <a:gd name="connsiteX0" fmla="*/ 130778 w 152400"/>
                <a:gd name="connsiteY0" fmla="*/ 74083 h 133350"/>
                <a:gd name="connsiteX1" fmla="*/ 140684 w 152400"/>
                <a:gd name="connsiteY1" fmla="*/ 79798 h 133350"/>
                <a:gd name="connsiteX2" fmla="*/ 146399 w 152400"/>
                <a:gd name="connsiteY2" fmla="*/ 79702 h 133350"/>
                <a:gd name="connsiteX3" fmla="*/ 148971 w 152400"/>
                <a:gd name="connsiteY3" fmla="*/ 74654 h 133350"/>
                <a:gd name="connsiteX4" fmla="*/ 144971 w 152400"/>
                <a:gd name="connsiteY4" fmla="*/ 12361 h 133350"/>
                <a:gd name="connsiteX5" fmla="*/ 142208 w 152400"/>
                <a:gd name="connsiteY5" fmla="*/ 7884 h 133350"/>
                <a:gd name="connsiteX6" fmla="*/ 136970 w 152400"/>
                <a:gd name="connsiteY6" fmla="*/ 7693 h 133350"/>
                <a:gd name="connsiteX7" fmla="*/ 81629 w 152400"/>
                <a:gd name="connsiteY7" fmla="*/ 35792 h 133350"/>
                <a:gd name="connsiteX8" fmla="*/ 78581 w 152400"/>
                <a:gd name="connsiteY8" fmla="*/ 40555 h 133350"/>
                <a:gd name="connsiteX9" fmla="*/ 81344 w 152400"/>
                <a:gd name="connsiteY9" fmla="*/ 45508 h 133350"/>
                <a:gd name="connsiteX10" fmla="*/ 92869 w 152400"/>
                <a:gd name="connsiteY10" fmla="*/ 52175 h 133350"/>
                <a:gd name="connsiteX11" fmla="*/ 83725 w 152400"/>
                <a:gd name="connsiteY11" fmla="*/ 62367 h 133350"/>
                <a:gd name="connsiteX12" fmla="*/ 31718 w 152400"/>
                <a:gd name="connsiteY12" fmla="*/ 84370 h 133350"/>
                <a:gd name="connsiteX13" fmla="*/ 13335 w 152400"/>
                <a:gd name="connsiteY13" fmla="*/ 81703 h 133350"/>
                <a:gd name="connsiteX14" fmla="*/ 11239 w 152400"/>
                <a:gd name="connsiteY14" fmla="*/ 113707 h 133350"/>
                <a:gd name="connsiteX15" fmla="*/ 7144 w 152400"/>
                <a:gd name="connsiteY15" fmla="*/ 126470 h 133350"/>
                <a:gd name="connsiteX16" fmla="*/ 32195 w 152400"/>
                <a:gd name="connsiteY16" fmla="*/ 129518 h 133350"/>
                <a:gd name="connsiteX17" fmla="*/ 124778 w 152400"/>
                <a:gd name="connsiteY17" fmla="*/ 82369 h 133350"/>
                <a:gd name="connsiteX18" fmla="*/ 130778 w 152400"/>
                <a:gd name="connsiteY18" fmla="*/ 74083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133350">
                  <a:moveTo>
                    <a:pt x="130778" y="74083"/>
                  </a:moveTo>
                  <a:lnTo>
                    <a:pt x="140684" y="79798"/>
                  </a:lnTo>
                  <a:cubicBezTo>
                    <a:pt x="142494" y="80846"/>
                    <a:pt x="144685" y="80750"/>
                    <a:pt x="146399" y="79702"/>
                  </a:cubicBezTo>
                  <a:cubicBezTo>
                    <a:pt x="148114" y="78655"/>
                    <a:pt x="149162" y="76655"/>
                    <a:pt x="148971" y="74654"/>
                  </a:cubicBezTo>
                  <a:lnTo>
                    <a:pt x="144971" y="12361"/>
                  </a:lnTo>
                  <a:cubicBezTo>
                    <a:pt x="144875" y="10551"/>
                    <a:pt x="143828" y="8836"/>
                    <a:pt x="142208" y="7884"/>
                  </a:cubicBezTo>
                  <a:cubicBezTo>
                    <a:pt x="140589" y="6931"/>
                    <a:pt x="138684" y="6931"/>
                    <a:pt x="136970" y="7693"/>
                  </a:cubicBezTo>
                  <a:lnTo>
                    <a:pt x="81629" y="35792"/>
                  </a:lnTo>
                  <a:cubicBezTo>
                    <a:pt x="79820" y="36745"/>
                    <a:pt x="78581" y="38555"/>
                    <a:pt x="78581" y="40555"/>
                  </a:cubicBezTo>
                  <a:cubicBezTo>
                    <a:pt x="78486" y="42555"/>
                    <a:pt x="79629" y="44555"/>
                    <a:pt x="81344" y="45508"/>
                  </a:cubicBezTo>
                  <a:lnTo>
                    <a:pt x="92869" y="52175"/>
                  </a:lnTo>
                  <a:lnTo>
                    <a:pt x="83725" y="62367"/>
                  </a:lnTo>
                  <a:cubicBezTo>
                    <a:pt x="71247" y="76369"/>
                    <a:pt x="51340" y="84370"/>
                    <a:pt x="31718" y="84370"/>
                  </a:cubicBezTo>
                  <a:cubicBezTo>
                    <a:pt x="25432" y="84370"/>
                    <a:pt x="19241" y="83322"/>
                    <a:pt x="13335" y="81703"/>
                  </a:cubicBezTo>
                  <a:lnTo>
                    <a:pt x="11239" y="113707"/>
                  </a:lnTo>
                  <a:cubicBezTo>
                    <a:pt x="10954" y="118374"/>
                    <a:pt x="9525" y="122660"/>
                    <a:pt x="7144" y="126470"/>
                  </a:cubicBezTo>
                  <a:cubicBezTo>
                    <a:pt x="15335" y="128375"/>
                    <a:pt x="23717" y="129518"/>
                    <a:pt x="32195" y="129518"/>
                  </a:cubicBezTo>
                  <a:cubicBezTo>
                    <a:pt x="68294" y="129518"/>
                    <a:pt x="103822" y="111897"/>
                    <a:pt x="124778" y="82369"/>
                  </a:cubicBezTo>
                  <a:lnTo>
                    <a:pt x="130778" y="74083"/>
                  </a:lnTo>
                  <a:close/>
                </a:path>
              </a:pathLst>
            </a:custGeom>
            <a:grpFill/>
            <a:ln w="9525" cap="flat">
              <a:noFill/>
              <a:prstDash val="solid"/>
              <a:miter/>
            </a:ln>
          </p:spPr>
          <p:txBody>
            <a:bodyPr rtlCol="0" anchor="ctr"/>
            <a:lstStyle/>
            <a:p>
              <a:endParaRPr lang="ko-KR" altLang="en-US"/>
            </a:p>
          </p:txBody>
        </p:sp>
        <p:sp>
          <p:nvSpPr>
            <p:cNvPr id="93" name="자유형: 도형 92">
              <a:extLst>
                <a:ext uri="{FF2B5EF4-FFF2-40B4-BE49-F238E27FC236}">
                  <a16:creationId xmlns:a16="http://schemas.microsoft.com/office/drawing/2014/main" id="{F153886F-FC79-47F6-85B4-00CB975272B1}"/>
                </a:ext>
              </a:extLst>
            </p:cNvPr>
            <p:cNvSpPr/>
            <p:nvPr/>
          </p:nvSpPr>
          <p:spPr>
            <a:xfrm>
              <a:off x="4107647" y="4963953"/>
              <a:ext cx="161925" cy="257175"/>
            </a:xfrm>
            <a:custGeom>
              <a:avLst/>
              <a:gdLst>
                <a:gd name="connsiteX0" fmla="*/ 157258 w 161925"/>
                <a:gd name="connsiteY0" fmla="*/ 163163 h 257175"/>
                <a:gd name="connsiteX1" fmla="*/ 156020 w 161925"/>
                <a:gd name="connsiteY1" fmla="*/ 159163 h 257175"/>
                <a:gd name="connsiteX2" fmla="*/ 148971 w 161925"/>
                <a:gd name="connsiteY2" fmla="*/ 157925 h 257175"/>
                <a:gd name="connsiteX3" fmla="*/ 137446 w 161925"/>
                <a:gd name="connsiteY3" fmla="*/ 164592 h 257175"/>
                <a:gd name="connsiteX4" fmla="*/ 133160 w 161925"/>
                <a:gd name="connsiteY4" fmla="*/ 151638 h 257175"/>
                <a:gd name="connsiteX5" fmla="*/ 129731 w 161925"/>
                <a:gd name="connsiteY5" fmla="*/ 129730 h 257175"/>
                <a:gd name="connsiteX6" fmla="*/ 150686 w 161925"/>
                <a:gd name="connsiteY6" fmla="*/ 81344 h 257175"/>
                <a:gd name="connsiteX7" fmla="*/ 124301 w 161925"/>
                <a:gd name="connsiteY7" fmla="*/ 63722 h 257175"/>
                <a:gd name="connsiteX8" fmla="*/ 118396 w 161925"/>
                <a:gd name="connsiteY8" fmla="*/ 58388 h 257175"/>
                <a:gd name="connsiteX9" fmla="*/ 62865 w 161925"/>
                <a:gd name="connsiteY9" fmla="*/ 7144 h 257175"/>
                <a:gd name="connsiteX10" fmla="*/ 7144 w 161925"/>
                <a:gd name="connsiteY10" fmla="*/ 62960 h 257175"/>
                <a:gd name="connsiteX11" fmla="*/ 18288 w 161925"/>
                <a:gd name="connsiteY11" fmla="*/ 74009 h 257175"/>
                <a:gd name="connsiteX12" fmla="*/ 100299 w 161925"/>
                <a:gd name="connsiteY12" fmla="*/ 74009 h 257175"/>
                <a:gd name="connsiteX13" fmla="*/ 85154 w 161925"/>
                <a:gd name="connsiteY13" fmla="*/ 129730 h 257175"/>
                <a:gd name="connsiteX14" fmla="*/ 95441 w 161925"/>
                <a:gd name="connsiteY14" fmla="*/ 177165 h 257175"/>
                <a:gd name="connsiteX15" fmla="*/ 99727 w 161925"/>
                <a:gd name="connsiteY15" fmla="*/ 186404 h 257175"/>
                <a:gd name="connsiteX16" fmla="*/ 89821 w 161925"/>
                <a:gd name="connsiteY16" fmla="*/ 192119 h 257175"/>
                <a:gd name="connsiteX17" fmla="*/ 87059 w 161925"/>
                <a:gd name="connsiteY17" fmla="*/ 196501 h 257175"/>
                <a:gd name="connsiteX18" fmla="*/ 60198 w 161925"/>
                <a:gd name="connsiteY18" fmla="*/ 186309 h 257175"/>
                <a:gd name="connsiteX19" fmla="*/ 29623 w 161925"/>
                <a:gd name="connsiteY19" fmla="*/ 216599 h 257175"/>
                <a:gd name="connsiteX20" fmla="*/ 64580 w 161925"/>
                <a:gd name="connsiteY20" fmla="*/ 253079 h 257175"/>
                <a:gd name="connsiteX21" fmla="*/ 96298 w 161925"/>
                <a:gd name="connsiteY21" fmla="*/ 220980 h 257175"/>
                <a:gd name="connsiteX22" fmla="*/ 91726 w 161925"/>
                <a:gd name="connsiteY22" fmla="*/ 202883 h 257175"/>
                <a:gd name="connsiteX23" fmla="*/ 145352 w 161925"/>
                <a:gd name="connsiteY23" fmla="*/ 229457 h 257175"/>
                <a:gd name="connsiteX24" fmla="*/ 150591 w 161925"/>
                <a:gd name="connsiteY24" fmla="*/ 229267 h 257175"/>
                <a:gd name="connsiteX25" fmla="*/ 153353 w 161925"/>
                <a:gd name="connsiteY25" fmla="*/ 224790 h 257175"/>
                <a:gd name="connsiteX26" fmla="*/ 157258 w 161925"/>
                <a:gd name="connsiteY26" fmla="*/ 163163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925" h="257175">
                  <a:moveTo>
                    <a:pt x="157258" y="163163"/>
                  </a:moveTo>
                  <a:cubicBezTo>
                    <a:pt x="157353" y="161735"/>
                    <a:pt x="156972" y="160211"/>
                    <a:pt x="156020" y="159163"/>
                  </a:cubicBezTo>
                  <a:cubicBezTo>
                    <a:pt x="154210" y="157067"/>
                    <a:pt x="151257" y="156591"/>
                    <a:pt x="148971" y="157925"/>
                  </a:cubicBezTo>
                  <a:lnTo>
                    <a:pt x="137446" y="164592"/>
                  </a:lnTo>
                  <a:lnTo>
                    <a:pt x="133160" y="151638"/>
                  </a:lnTo>
                  <a:cubicBezTo>
                    <a:pt x="130874" y="144780"/>
                    <a:pt x="129731" y="136970"/>
                    <a:pt x="129731" y="129730"/>
                  </a:cubicBezTo>
                  <a:cubicBezTo>
                    <a:pt x="129731" y="110966"/>
                    <a:pt x="137636" y="93726"/>
                    <a:pt x="150686" y="81344"/>
                  </a:cubicBezTo>
                  <a:lnTo>
                    <a:pt x="124301" y="63722"/>
                  </a:lnTo>
                  <a:cubicBezTo>
                    <a:pt x="122016" y="62198"/>
                    <a:pt x="120110" y="60388"/>
                    <a:pt x="118396" y="58388"/>
                  </a:cubicBezTo>
                  <a:cubicBezTo>
                    <a:pt x="116110" y="29718"/>
                    <a:pt x="92107" y="7144"/>
                    <a:pt x="62865" y="7144"/>
                  </a:cubicBezTo>
                  <a:cubicBezTo>
                    <a:pt x="32099" y="7144"/>
                    <a:pt x="7049" y="32195"/>
                    <a:pt x="7144" y="62960"/>
                  </a:cubicBezTo>
                  <a:cubicBezTo>
                    <a:pt x="7144" y="69056"/>
                    <a:pt x="12192" y="74009"/>
                    <a:pt x="18288" y="74009"/>
                  </a:cubicBezTo>
                  <a:lnTo>
                    <a:pt x="100299" y="74009"/>
                  </a:lnTo>
                  <a:cubicBezTo>
                    <a:pt x="90583" y="90678"/>
                    <a:pt x="85154" y="109919"/>
                    <a:pt x="85154" y="129730"/>
                  </a:cubicBezTo>
                  <a:cubicBezTo>
                    <a:pt x="85154" y="145733"/>
                    <a:pt x="88678" y="162687"/>
                    <a:pt x="95441" y="177165"/>
                  </a:cubicBezTo>
                  <a:lnTo>
                    <a:pt x="99727" y="186404"/>
                  </a:lnTo>
                  <a:lnTo>
                    <a:pt x="89821" y="192119"/>
                  </a:lnTo>
                  <a:cubicBezTo>
                    <a:pt x="88202" y="193072"/>
                    <a:pt x="87249" y="194691"/>
                    <a:pt x="87059" y="196501"/>
                  </a:cubicBezTo>
                  <a:cubicBezTo>
                    <a:pt x="80391" y="189547"/>
                    <a:pt x="70771" y="185452"/>
                    <a:pt x="60198" y="186309"/>
                  </a:cubicBezTo>
                  <a:cubicBezTo>
                    <a:pt x="44101" y="187643"/>
                    <a:pt x="31052" y="200501"/>
                    <a:pt x="29623" y="216599"/>
                  </a:cubicBezTo>
                  <a:cubicBezTo>
                    <a:pt x="27813" y="236982"/>
                    <a:pt x="44387" y="254032"/>
                    <a:pt x="64580" y="253079"/>
                  </a:cubicBezTo>
                  <a:cubicBezTo>
                    <a:pt x="81725" y="252222"/>
                    <a:pt x="95631" y="238125"/>
                    <a:pt x="96298" y="220980"/>
                  </a:cubicBezTo>
                  <a:cubicBezTo>
                    <a:pt x="96584" y="214313"/>
                    <a:pt x="94869" y="208121"/>
                    <a:pt x="91726" y="202883"/>
                  </a:cubicBezTo>
                  <a:lnTo>
                    <a:pt x="145352" y="229457"/>
                  </a:lnTo>
                  <a:cubicBezTo>
                    <a:pt x="146971" y="230314"/>
                    <a:pt x="148971" y="230219"/>
                    <a:pt x="150591" y="229267"/>
                  </a:cubicBezTo>
                  <a:cubicBezTo>
                    <a:pt x="152210" y="228314"/>
                    <a:pt x="153257" y="226695"/>
                    <a:pt x="153353" y="224790"/>
                  </a:cubicBezTo>
                  <a:lnTo>
                    <a:pt x="157258" y="163163"/>
                  </a:lnTo>
                  <a:close/>
                </a:path>
              </a:pathLst>
            </a:custGeom>
            <a:grpFill/>
            <a:ln w="9525" cap="flat">
              <a:noFill/>
              <a:prstDash val="solid"/>
              <a:miter/>
            </a:ln>
          </p:spPr>
          <p:txBody>
            <a:bodyPr rtlCol="0" anchor="ctr"/>
            <a:lstStyle/>
            <a:p>
              <a:endParaRPr lang="ko-KR" altLang="en-US"/>
            </a:p>
          </p:txBody>
        </p:sp>
        <p:sp>
          <p:nvSpPr>
            <p:cNvPr id="94" name="자유형: 도형 93">
              <a:extLst>
                <a:ext uri="{FF2B5EF4-FFF2-40B4-BE49-F238E27FC236}">
                  <a16:creationId xmlns:a16="http://schemas.microsoft.com/office/drawing/2014/main" id="{37668A0E-D671-444F-A81F-1BEE7E71CA9E}"/>
                </a:ext>
              </a:extLst>
            </p:cNvPr>
            <p:cNvSpPr/>
            <p:nvPr/>
          </p:nvSpPr>
          <p:spPr>
            <a:xfrm>
              <a:off x="4235079" y="4957499"/>
              <a:ext cx="266700" cy="123825"/>
            </a:xfrm>
            <a:custGeom>
              <a:avLst/>
              <a:gdLst>
                <a:gd name="connsiteX0" fmla="*/ 9538 w 266700"/>
                <a:gd name="connsiteY0" fmla="*/ 51507 h 123825"/>
                <a:gd name="connsiteX1" fmla="*/ 60877 w 266700"/>
                <a:gd name="connsiteY1" fmla="*/ 85702 h 123825"/>
                <a:gd name="connsiteX2" fmla="*/ 67926 w 266700"/>
                <a:gd name="connsiteY2" fmla="*/ 84940 h 123825"/>
                <a:gd name="connsiteX3" fmla="*/ 69450 w 266700"/>
                <a:gd name="connsiteY3" fmla="*/ 80940 h 123825"/>
                <a:gd name="connsiteX4" fmla="*/ 69450 w 266700"/>
                <a:gd name="connsiteY4" fmla="*/ 67795 h 123825"/>
                <a:gd name="connsiteX5" fmla="*/ 82785 w 266700"/>
                <a:gd name="connsiteY5" fmla="*/ 70557 h 123825"/>
                <a:gd name="connsiteX6" fmla="*/ 135744 w 266700"/>
                <a:gd name="connsiteY6" fmla="*/ 120564 h 123825"/>
                <a:gd name="connsiteX7" fmla="*/ 164224 w 266700"/>
                <a:gd name="connsiteY7" fmla="*/ 106467 h 123825"/>
                <a:gd name="connsiteX8" fmla="*/ 176606 w 266700"/>
                <a:gd name="connsiteY8" fmla="*/ 103609 h 123825"/>
                <a:gd name="connsiteX9" fmla="*/ 177559 w 266700"/>
                <a:gd name="connsiteY9" fmla="*/ 103704 h 123825"/>
                <a:gd name="connsiteX10" fmla="*/ 167367 w 266700"/>
                <a:gd name="connsiteY10" fmla="*/ 80368 h 123825"/>
                <a:gd name="connsiteX11" fmla="*/ 249282 w 266700"/>
                <a:gd name="connsiteY11" fmla="*/ 80368 h 123825"/>
                <a:gd name="connsiteX12" fmla="*/ 260426 w 266700"/>
                <a:gd name="connsiteY12" fmla="*/ 69319 h 123825"/>
                <a:gd name="connsiteX13" fmla="*/ 204705 w 266700"/>
                <a:gd name="connsiteY13" fmla="*/ 13503 h 123825"/>
                <a:gd name="connsiteX14" fmla="*/ 150127 w 266700"/>
                <a:gd name="connsiteY14" fmla="*/ 57889 h 123825"/>
                <a:gd name="connsiteX15" fmla="*/ 79642 w 266700"/>
                <a:gd name="connsiteY15" fmla="*/ 25123 h 123825"/>
                <a:gd name="connsiteX16" fmla="*/ 69545 w 266700"/>
                <a:gd name="connsiteY16" fmla="*/ 24171 h 123825"/>
                <a:gd name="connsiteX17" fmla="*/ 69545 w 266700"/>
                <a:gd name="connsiteY17" fmla="*/ 12836 h 123825"/>
                <a:gd name="connsiteX18" fmla="*/ 68021 w 266700"/>
                <a:gd name="connsiteY18" fmla="*/ 8835 h 123825"/>
                <a:gd name="connsiteX19" fmla="*/ 60973 w 266700"/>
                <a:gd name="connsiteY19" fmla="*/ 8073 h 123825"/>
                <a:gd name="connsiteX20" fmla="*/ 9728 w 266700"/>
                <a:gd name="connsiteY20" fmla="*/ 42173 h 123825"/>
                <a:gd name="connsiteX21" fmla="*/ 7633 w 266700"/>
                <a:gd name="connsiteY21" fmla="*/ 44649 h 123825"/>
                <a:gd name="connsiteX22" fmla="*/ 9538 w 266700"/>
                <a:gd name="connsiteY22" fmla="*/ 51507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6700" h="123825">
                  <a:moveTo>
                    <a:pt x="9538" y="51507"/>
                  </a:moveTo>
                  <a:lnTo>
                    <a:pt x="60877" y="85702"/>
                  </a:lnTo>
                  <a:cubicBezTo>
                    <a:pt x="63068" y="87131"/>
                    <a:pt x="66021" y="86940"/>
                    <a:pt x="67926" y="84940"/>
                  </a:cubicBezTo>
                  <a:cubicBezTo>
                    <a:pt x="68974" y="83892"/>
                    <a:pt x="69450" y="82464"/>
                    <a:pt x="69450" y="80940"/>
                  </a:cubicBezTo>
                  <a:lnTo>
                    <a:pt x="69450" y="67795"/>
                  </a:lnTo>
                  <a:lnTo>
                    <a:pt x="82785" y="70557"/>
                  </a:lnTo>
                  <a:cubicBezTo>
                    <a:pt x="108598" y="75796"/>
                    <a:pt x="129743" y="95799"/>
                    <a:pt x="135744" y="120564"/>
                  </a:cubicBezTo>
                  <a:lnTo>
                    <a:pt x="164224" y="106467"/>
                  </a:lnTo>
                  <a:cubicBezTo>
                    <a:pt x="168034" y="104562"/>
                    <a:pt x="172320" y="103609"/>
                    <a:pt x="176606" y="103609"/>
                  </a:cubicBezTo>
                  <a:cubicBezTo>
                    <a:pt x="176987" y="103609"/>
                    <a:pt x="177273" y="103704"/>
                    <a:pt x="177559" y="103704"/>
                  </a:cubicBezTo>
                  <a:cubicBezTo>
                    <a:pt x="175082" y="95513"/>
                    <a:pt x="171558" y="87702"/>
                    <a:pt x="167367" y="80368"/>
                  </a:cubicBezTo>
                  <a:lnTo>
                    <a:pt x="249282" y="80368"/>
                  </a:lnTo>
                  <a:cubicBezTo>
                    <a:pt x="255378" y="80368"/>
                    <a:pt x="260426" y="75415"/>
                    <a:pt x="260426" y="69319"/>
                  </a:cubicBezTo>
                  <a:cubicBezTo>
                    <a:pt x="260521" y="38553"/>
                    <a:pt x="235471" y="13503"/>
                    <a:pt x="204705" y="13503"/>
                  </a:cubicBezTo>
                  <a:cubicBezTo>
                    <a:pt x="177844" y="13503"/>
                    <a:pt x="155461" y="32553"/>
                    <a:pt x="150127" y="57889"/>
                  </a:cubicBezTo>
                  <a:cubicBezTo>
                    <a:pt x="132125" y="39697"/>
                    <a:pt x="106407" y="27600"/>
                    <a:pt x="79642" y="25123"/>
                  </a:cubicBezTo>
                  <a:lnTo>
                    <a:pt x="69545" y="24171"/>
                  </a:lnTo>
                  <a:lnTo>
                    <a:pt x="69545" y="12836"/>
                  </a:lnTo>
                  <a:cubicBezTo>
                    <a:pt x="69545" y="11407"/>
                    <a:pt x="69069" y="9883"/>
                    <a:pt x="68021" y="8835"/>
                  </a:cubicBezTo>
                  <a:cubicBezTo>
                    <a:pt x="66116" y="6835"/>
                    <a:pt x="63068" y="6645"/>
                    <a:pt x="60973" y="8073"/>
                  </a:cubicBezTo>
                  <a:lnTo>
                    <a:pt x="9728" y="42173"/>
                  </a:lnTo>
                  <a:cubicBezTo>
                    <a:pt x="8776" y="42744"/>
                    <a:pt x="8014" y="43602"/>
                    <a:pt x="7633" y="44649"/>
                  </a:cubicBezTo>
                  <a:cubicBezTo>
                    <a:pt x="6490" y="47316"/>
                    <a:pt x="7442" y="50079"/>
                    <a:pt x="9538" y="51507"/>
                  </a:cubicBezTo>
                  <a:close/>
                </a:path>
              </a:pathLst>
            </a:custGeom>
            <a:grpFill/>
            <a:ln w="9525" cap="flat">
              <a:noFill/>
              <a:prstDash val="solid"/>
              <a:miter/>
            </a:ln>
          </p:spPr>
          <p:txBody>
            <a:bodyPr rtlCol="0" anchor="ctr"/>
            <a:lstStyle/>
            <a:p>
              <a:endParaRPr lang="ko-KR" altLang="en-US"/>
            </a:p>
          </p:txBody>
        </p:sp>
      </p:grpSp>
      <p:sp>
        <p:nvSpPr>
          <p:cNvPr id="95" name="직사각형 94">
            <a:extLst>
              <a:ext uri="{FF2B5EF4-FFF2-40B4-BE49-F238E27FC236}">
                <a16:creationId xmlns:a16="http://schemas.microsoft.com/office/drawing/2014/main" id="{2A3D934A-AA1A-47E9-A2EF-3DEB3BDD8595}"/>
              </a:ext>
            </a:extLst>
          </p:cNvPr>
          <p:cNvSpPr/>
          <p:nvPr/>
        </p:nvSpPr>
        <p:spPr>
          <a:xfrm>
            <a:off x="618900" y="2052356"/>
            <a:ext cx="2626100" cy="369332"/>
          </a:xfrm>
          <a:prstGeom prst="rect">
            <a:avLst/>
          </a:prstGeom>
        </p:spPr>
        <p:txBody>
          <a:bodyPr wrap="square">
            <a:spAutoFit/>
          </a:bodyPr>
          <a:lstStyle/>
          <a:p>
            <a:r>
              <a:rPr lang="en-US" altLang="ko-KR" smtClean="0">
                <a:solidFill>
                  <a:schemeClr val="bg1"/>
                </a:solidFill>
                <a:latin typeface="+mj-lt"/>
              </a:rPr>
              <a:t>Ứng dụng bản đồ</a:t>
            </a:r>
            <a:endParaRPr lang="en-US" altLang="ko-KR" dirty="0">
              <a:solidFill>
                <a:schemeClr val="bg1"/>
              </a:solidFill>
              <a:latin typeface="+mj-lt"/>
            </a:endParaRPr>
          </a:p>
        </p:txBody>
      </p:sp>
      <p:sp>
        <p:nvSpPr>
          <p:cNvPr id="96" name="직사각형 95">
            <a:extLst>
              <a:ext uri="{FF2B5EF4-FFF2-40B4-BE49-F238E27FC236}">
                <a16:creationId xmlns:a16="http://schemas.microsoft.com/office/drawing/2014/main" id="{A65A3479-295E-4F68-9C84-13EEC04FAB2F}"/>
              </a:ext>
            </a:extLst>
          </p:cNvPr>
          <p:cNvSpPr/>
          <p:nvPr/>
        </p:nvSpPr>
        <p:spPr>
          <a:xfrm>
            <a:off x="618900" y="2434549"/>
            <a:ext cx="3203292" cy="1169551"/>
          </a:xfrm>
          <a:prstGeom prst="rect">
            <a:avLst/>
          </a:prstGeom>
        </p:spPr>
        <p:txBody>
          <a:bodyPr wrap="square">
            <a:spAutoFit/>
          </a:bodyPr>
          <a:lstStyle/>
          <a:p>
            <a:pPr marL="171450" indent="-171450">
              <a:buFontTx/>
              <a:buChar char="-"/>
            </a:pPr>
            <a:r>
              <a:rPr lang="en-US" altLang="ko-KR" sz="1400" smtClean="0">
                <a:solidFill>
                  <a:schemeClr val="bg1"/>
                </a:solidFill>
              </a:rPr>
              <a:t>Lên kế hoạch vận chuyển bằng bài toán tối ưu đường đi trên </a:t>
            </a:r>
            <a:r>
              <a:rPr lang="en-US" altLang="ko-KR" sz="1400" b="1" smtClean="0">
                <a:solidFill>
                  <a:srgbClr val="54FBD9"/>
                </a:solidFill>
              </a:rPr>
              <a:t>bản đồ số</a:t>
            </a:r>
            <a:r>
              <a:rPr lang="en-US" altLang="ko-KR" sz="1400" smtClean="0">
                <a:solidFill>
                  <a:schemeClr val="bg1"/>
                </a:solidFill>
              </a:rPr>
              <a:t>.</a:t>
            </a:r>
          </a:p>
          <a:p>
            <a:pPr marL="171450" indent="-171450">
              <a:buFontTx/>
              <a:buChar char="-"/>
            </a:pPr>
            <a:r>
              <a:rPr lang="en-US" altLang="ko-KR" sz="1400" smtClean="0">
                <a:solidFill>
                  <a:schemeClr val="bg1"/>
                </a:solidFill>
              </a:rPr>
              <a:t>Giám sát hành trình bằng ứng dụng </a:t>
            </a:r>
            <a:r>
              <a:rPr lang="en-US" altLang="ko-KR" sz="1400" b="1" smtClean="0">
                <a:solidFill>
                  <a:srgbClr val="54FBD9"/>
                </a:solidFill>
              </a:rPr>
              <a:t>định vị toàn cầu GPS</a:t>
            </a:r>
            <a:r>
              <a:rPr lang="en-US" altLang="ko-KR" sz="1400" smtClean="0">
                <a:solidFill>
                  <a:schemeClr val="bg1"/>
                </a:solidFill>
              </a:rPr>
              <a:t>.</a:t>
            </a:r>
          </a:p>
        </p:txBody>
      </p:sp>
      <p:sp>
        <p:nvSpPr>
          <p:cNvPr id="98" name="직사각형 97">
            <a:extLst>
              <a:ext uri="{FF2B5EF4-FFF2-40B4-BE49-F238E27FC236}">
                <a16:creationId xmlns:a16="http://schemas.microsoft.com/office/drawing/2014/main" id="{709A9C36-E58A-4846-B7AE-9CD9CCA14915}"/>
              </a:ext>
            </a:extLst>
          </p:cNvPr>
          <p:cNvSpPr/>
          <p:nvPr/>
        </p:nvSpPr>
        <p:spPr>
          <a:xfrm>
            <a:off x="651741" y="4061397"/>
            <a:ext cx="2626100" cy="369332"/>
          </a:xfrm>
          <a:prstGeom prst="rect">
            <a:avLst/>
          </a:prstGeom>
        </p:spPr>
        <p:txBody>
          <a:bodyPr wrap="square">
            <a:spAutoFit/>
          </a:bodyPr>
          <a:lstStyle/>
          <a:p>
            <a:r>
              <a:rPr lang="en-US" altLang="ko-KR" smtClean="0">
                <a:solidFill>
                  <a:schemeClr val="bg1"/>
                </a:solidFill>
                <a:latin typeface="+mj-lt"/>
              </a:rPr>
              <a:t>Internet vạn vật</a:t>
            </a:r>
            <a:endParaRPr lang="en-US" altLang="ko-KR" dirty="0">
              <a:solidFill>
                <a:schemeClr val="bg1"/>
              </a:solidFill>
              <a:latin typeface="+mj-lt"/>
            </a:endParaRPr>
          </a:p>
        </p:txBody>
      </p:sp>
      <p:sp>
        <p:nvSpPr>
          <p:cNvPr id="99" name="직사각형 98">
            <a:extLst>
              <a:ext uri="{FF2B5EF4-FFF2-40B4-BE49-F238E27FC236}">
                <a16:creationId xmlns:a16="http://schemas.microsoft.com/office/drawing/2014/main" id="{694E72EF-A1A0-40C3-A1CD-3F57C15E21C8}"/>
              </a:ext>
            </a:extLst>
          </p:cNvPr>
          <p:cNvSpPr/>
          <p:nvPr/>
        </p:nvSpPr>
        <p:spPr>
          <a:xfrm>
            <a:off x="651741" y="4463428"/>
            <a:ext cx="3035518" cy="1600438"/>
          </a:xfrm>
          <a:prstGeom prst="rect">
            <a:avLst/>
          </a:prstGeom>
        </p:spPr>
        <p:txBody>
          <a:bodyPr wrap="square">
            <a:spAutoFit/>
          </a:bodyPr>
          <a:lstStyle/>
          <a:p>
            <a:pPr marL="171450" indent="-171450">
              <a:buFontTx/>
              <a:buChar char="-"/>
            </a:pPr>
            <a:r>
              <a:rPr lang="en-US" altLang="ko-KR" sz="1400" smtClean="0">
                <a:solidFill>
                  <a:schemeClr val="bg1"/>
                </a:solidFill>
              </a:rPr>
              <a:t>Hệ thống cảm biến trong thùng lạnh cho phép giám sát nhiệt độ, độ ẩm, tiếng ồn.</a:t>
            </a:r>
          </a:p>
          <a:p>
            <a:pPr marL="171450" indent="-171450">
              <a:buFontTx/>
              <a:buChar char="-"/>
            </a:pPr>
            <a:r>
              <a:rPr lang="en-US" altLang="ko-KR" sz="1400" smtClean="0">
                <a:solidFill>
                  <a:schemeClr val="bg1"/>
                </a:solidFill>
              </a:rPr>
              <a:t>Camera theo dõi tình trạng vật tư.</a:t>
            </a:r>
          </a:p>
          <a:p>
            <a:pPr marL="171450" indent="-171450">
              <a:buFontTx/>
              <a:buChar char="-"/>
            </a:pPr>
            <a:r>
              <a:rPr lang="en-US" altLang="ko-KR" sz="1400" smtClean="0">
                <a:solidFill>
                  <a:schemeClr val="bg1"/>
                </a:solidFill>
              </a:rPr>
              <a:t>Các đầu báo khói, đo CO2 hoặc Oxy bão hòa.</a:t>
            </a:r>
            <a:endParaRPr lang="ko-KR" altLang="en-US" sz="1400" dirty="0">
              <a:solidFill>
                <a:schemeClr val="bg1"/>
              </a:solidFill>
            </a:endParaRPr>
          </a:p>
        </p:txBody>
      </p:sp>
      <p:sp>
        <p:nvSpPr>
          <p:cNvPr id="101" name="직사각형 100">
            <a:extLst>
              <a:ext uri="{FF2B5EF4-FFF2-40B4-BE49-F238E27FC236}">
                <a16:creationId xmlns:a16="http://schemas.microsoft.com/office/drawing/2014/main" id="{D8EAF89D-1C63-4232-9D2B-7C3177D722E5}"/>
              </a:ext>
            </a:extLst>
          </p:cNvPr>
          <p:cNvSpPr/>
          <p:nvPr/>
        </p:nvSpPr>
        <p:spPr>
          <a:xfrm>
            <a:off x="8182021" y="2054540"/>
            <a:ext cx="2615231" cy="646331"/>
          </a:xfrm>
          <a:prstGeom prst="rect">
            <a:avLst/>
          </a:prstGeom>
        </p:spPr>
        <p:txBody>
          <a:bodyPr wrap="square">
            <a:spAutoFit/>
          </a:bodyPr>
          <a:lstStyle/>
          <a:p>
            <a:r>
              <a:rPr lang="en-US" altLang="ko-KR" smtClean="0">
                <a:solidFill>
                  <a:schemeClr val="bg1"/>
                </a:solidFill>
                <a:latin typeface="+mj-lt"/>
              </a:rPr>
              <a:t>Hệ thống quản lý nguồn lực</a:t>
            </a:r>
            <a:endParaRPr lang="en-US" altLang="ko-KR" dirty="0">
              <a:solidFill>
                <a:schemeClr val="bg1"/>
              </a:solidFill>
              <a:latin typeface="+mj-lt"/>
            </a:endParaRPr>
          </a:p>
        </p:txBody>
      </p:sp>
      <p:sp>
        <p:nvSpPr>
          <p:cNvPr id="102" name="직사각형 101">
            <a:extLst>
              <a:ext uri="{FF2B5EF4-FFF2-40B4-BE49-F238E27FC236}">
                <a16:creationId xmlns:a16="http://schemas.microsoft.com/office/drawing/2014/main" id="{1EA9DBB1-4444-45C1-A3E8-284A48314771}"/>
              </a:ext>
            </a:extLst>
          </p:cNvPr>
          <p:cNvSpPr/>
          <p:nvPr/>
        </p:nvSpPr>
        <p:spPr>
          <a:xfrm>
            <a:off x="8182020" y="2773114"/>
            <a:ext cx="3022955" cy="954107"/>
          </a:xfrm>
          <a:prstGeom prst="rect">
            <a:avLst/>
          </a:prstGeom>
        </p:spPr>
        <p:txBody>
          <a:bodyPr wrap="square">
            <a:spAutoFit/>
          </a:bodyPr>
          <a:lstStyle/>
          <a:p>
            <a:r>
              <a:rPr lang="en-US" altLang="ko-KR" sz="1400" smtClean="0">
                <a:solidFill>
                  <a:schemeClr val="bg1"/>
                </a:solidFill>
              </a:rPr>
              <a:t>- Các ứng dụng, App, hệ sinh thái phần mềm hỗ trợ quản lý vật tư, hành trình, liên lạc, giám sát, phát hiện và xử lý sự cố.</a:t>
            </a:r>
            <a:endParaRPr lang="ko-KR" altLang="en-US" sz="1400" dirty="0">
              <a:solidFill>
                <a:schemeClr val="bg1"/>
              </a:solidFill>
            </a:endParaRPr>
          </a:p>
        </p:txBody>
      </p:sp>
      <p:sp>
        <p:nvSpPr>
          <p:cNvPr id="104" name="직사각형 103">
            <a:extLst>
              <a:ext uri="{FF2B5EF4-FFF2-40B4-BE49-F238E27FC236}">
                <a16:creationId xmlns:a16="http://schemas.microsoft.com/office/drawing/2014/main" id="{9E5FF420-B468-4B10-B724-46B079A03768}"/>
              </a:ext>
            </a:extLst>
          </p:cNvPr>
          <p:cNvSpPr/>
          <p:nvPr/>
        </p:nvSpPr>
        <p:spPr>
          <a:xfrm>
            <a:off x="8182021" y="4094096"/>
            <a:ext cx="2615231" cy="369332"/>
          </a:xfrm>
          <a:prstGeom prst="rect">
            <a:avLst/>
          </a:prstGeom>
        </p:spPr>
        <p:txBody>
          <a:bodyPr wrap="square">
            <a:spAutoFit/>
          </a:bodyPr>
          <a:lstStyle/>
          <a:p>
            <a:r>
              <a:rPr lang="en-US" altLang="ko-KR" smtClean="0">
                <a:solidFill>
                  <a:schemeClr val="bg1"/>
                </a:solidFill>
                <a:latin typeface="+mj-lt"/>
              </a:rPr>
              <a:t>Blockchain</a:t>
            </a:r>
            <a:endParaRPr lang="en-US" altLang="ko-KR" dirty="0">
              <a:solidFill>
                <a:schemeClr val="bg1"/>
              </a:solidFill>
              <a:latin typeface="+mj-lt"/>
            </a:endParaRPr>
          </a:p>
        </p:txBody>
      </p:sp>
      <p:sp>
        <p:nvSpPr>
          <p:cNvPr id="105" name="직사각형 104">
            <a:extLst>
              <a:ext uri="{FF2B5EF4-FFF2-40B4-BE49-F238E27FC236}">
                <a16:creationId xmlns:a16="http://schemas.microsoft.com/office/drawing/2014/main" id="{9EC110D8-8C45-4C92-B481-5D972F908DAD}"/>
              </a:ext>
            </a:extLst>
          </p:cNvPr>
          <p:cNvSpPr/>
          <p:nvPr/>
        </p:nvSpPr>
        <p:spPr>
          <a:xfrm>
            <a:off x="8181071" y="4582905"/>
            <a:ext cx="3022955" cy="1169551"/>
          </a:xfrm>
          <a:prstGeom prst="rect">
            <a:avLst/>
          </a:prstGeom>
        </p:spPr>
        <p:txBody>
          <a:bodyPr wrap="square">
            <a:spAutoFit/>
          </a:bodyPr>
          <a:lstStyle/>
          <a:p>
            <a:pPr marL="171450" indent="-171450">
              <a:buFontTx/>
              <a:buChar char="-"/>
            </a:pPr>
            <a:r>
              <a:rPr lang="en-US" altLang="ko-KR" sz="1400" smtClean="0">
                <a:solidFill>
                  <a:schemeClr val="bg1"/>
                </a:solidFill>
              </a:rPr>
              <a:t>Giúp truy xuất nguồn gốc sản phẩm.</a:t>
            </a:r>
          </a:p>
          <a:p>
            <a:pPr marL="171450" indent="-171450">
              <a:buFontTx/>
              <a:buChar char="-"/>
            </a:pPr>
            <a:r>
              <a:rPr lang="en-US" altLang="ko-KR" sz="1400" smtClean="0">
                <a:solidFill>
                  <a:schemeClr val="bg1"/>
                </a:solidFill>
              </a:rPr>
              <a:t>Minh bạch hóa từng khâu hoạt động trong toàn bộ chuỗi giá trị.</a:t>
            </a:r>
            <a:endParaRPr lang="ko-KR" altLang="en-US" sz="1400" dirty="0">
              <a:solidFill>
                <a:schemeClr val="bg1"/>
              </a:solidFill>
            </a:endParaRPr>
          </a:p>
        </p:txBody>
      </p:sp>
      <p:grpSp>
        <p:nvGrpSpPr>
          <p:cNvPr id="59" name="그룹 301">
            <a:extLst>
              <a:ext uri="{FF2B5EF4-FFF2-40B4-BE49-F238E27FC236}">
                <a16:creationId xmlns:a16="http://schemas.microsoft.com/office/drawing/2014/main" id="{57BFC222-D9D9-4A1D-BBA9-6EDA896D300C}"/>
              </a:ext>
            </a:extLst>
          </p:cNvPr>
          <p:cNvGrpSpPr/>
          <p:nvPr/>
        </p:nvGrpSpPr>
        <p:grpSpPr>
          <a:xfrm>
            <a:off x="5275405" y="2783022"/>
            <a:ext cx="390525" cy="342900"/>
            <a:chOff x="4788304" y="3589558"/>
            <a:chExt cx="390525" cy="342900"/>
          </a:xfrm>
          <a:solidFill>
            <a:schemeClr val="bg1"/>
          </a:solidFill>
        </p:grpSpPr>
        <p:sp>
          <p:nvSpPr>
            <p:cNvPr id="60" name="자유형: 도형 302">
              <a:extLst>
                <a:ext uri="{FF2B5EF4-FFF2-40B4-BE49-F238E27FC236}">
                  <a16:creationId xmlns:a16="http://schemas.microsoft.com/office/drawing/2014/main" id="{76A8D7AD-D2C4-4F9E-9B29-5A529A709702}"/>
                </a:ext>
              </a:extLst>
            </p:cNvPr>
            <p:cNvSpPr/>
            <p:nvPr/>
          </p:nvSpPr>
          <p:spPr>
            <a:xfrm>
              <a:off x="4933200" y="3676650"/>
              <a:ext cx="104775" cy="133350"/>
            </a:xfrm>
            <a:custGeom>
              <a:avLst/>
              <a:gdLst>
                <a:gd name="connsiteX0" fmla="*/ 52462 w 104775"/>
                <a:gd name="connsiteY0" fmla="*/ 7144 h 133350"/>
                <a:gd name="connsiteX1" fmla="*/ 13886 w 104775"/>
                <a:gd name="connsiteY1" fmla="*/ 28670 h 133350"/>
                <a:gd name="connsiteX2" fmla="*/ 11790 w 104775"/>
                <a:gd name="connsiteY2" fmla="*/ 72009 h 133350"/>
                <a:gd name="connsiteX3" fmla="*/ 52462 w 104775"/>
                <a:gd name="connsiteY3" fmla="*/ 133921 h 133350"/>
                <a:gd name="connsiteX4" fmla="*/ 93134 w 104775"/>
                <a:gd name="connsiteY4" fmla="*/ 72009 h 133350"/>
                <a:gd name="connsiteX5" fmla="*/ 91038 w 104775"/>
                <a:gd name="connsiteY5" fmla="*/ 28670 h 133350"/>
                <a:gd name="connsiteX6" fmla="*/ 52462 w 104775"/>
                <a:gd name="connsiteY6" fmla="*/ 7144 h 133350"/>
                <a:gd name="connsiteX7" fmla="*/ 52462 w 104775"/>
                <a:gd name="connsiteY7" fmla="*/ 73628 h 133350"/>
                <a:gd name="connsiteX8" fmla="*/ 30364 w 104775"/>
                <a:gd name="connsiteY8" fmla="*/ 51626 h 133350"/>
                <a:gd name="connsiteX9" fmla="*/ 52462 w 104775"/>
                <a:gd name="connsiteY9" fmla="*/ 29623 h 133350"/>
                <a:gd name="connsiteX10" fmla="*/ 74560 w 104775"/>
                <a:gd name="connsiteY10" fmla="*/ 51626 h 133350"/>
                <a:gd name="connsiteX11" fmla="*/ 52462 w 104775"/>
                <a:gd name="connsiteY11" fmla="*/ 73628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75" h="133350">
                  <a:moveTo>
                    <a:pt x="52462" y="7144"/>
                  </a:moveTo>
                  <a:cubicBezTo>
                    <a:pt x="36556" y="7144"/>
                    <a:pt x="22173" y="15145"/>
                    <a:pt x="13886" y="28670"/>
                  </a:cubicBezTo>
                  <a:cubicBezTo>
                    <a:pt x="5694" y="41910"/>
                    <a:pt x="4932" y="58103"/>
                    <a:pt x="11790" y="72009"/>
                  </a:cubicBezTo>
                  <a:lnTo>
                    <a:pt x="52462" y="133921"/>
                  </a:lnTo>
                  <a:lnTo>
                    <a:pt x="93134" y="72009"/>
                  </a:lnTo>
                  <a:cubicBezTo>
                    <a:pt x="99992" y="58103"/>
                    <a:pt x="99135" y="41910"/>
                    <a:pt x="91038" y="28670"/>
                  </a:cubicBezTo>
                  <a:cubicBezTo>
                    <a:pt x="82752" y="15145"/>
                    <a:pt x="68369" y="7144"/>
                    <a:pt x="52462" y="7144"/>
                  </a:cubicBezTo>
                  <a:close/>
                  <a:moveTo>
                    <a:pt x="52462" y="73628"/>
                  </a:moveTo>
                  <a:cubicBezTo>
                    <a:pt x="40270" y="73628"/>
                    <a:pt x="30364" y="63818"/>
                    <a:pt x="30364" y="51626"/>
                  </a:cubicBezTo>
                  <a:cubicBezTo>
                    <a:pt x="30364" y="39434"/>
                    <a:pt x="40270" y="29623"/>
                    <a:pt x="52462" y="29623"/>
                  </a:cubicBezTo>
                  <a:cubicBezTo>
                    <a:pt x="64654" y="29623"/>
                    <a:pt x="74560" y="39434"/>
                    <a:pt x="74560" y="51626"/>
                  </a:cubicBezTo>
                  <a:cubicBezTo>
                    <a:pt x="74560" y="63818"/>
                    <a:pt x="64654" y="73628"/>
                    <a:pt x="52462" y="73628"/>
                  </a:cubicBezTo>
                  <a:close/>
                </a:path>
              </a:pathLst>
            </a:custGeom>
            <a:grpFill/>
            <a:ln w="9525" cap="flat">
              <a:noFill/>
              <a:prstDash val="solid"/>
              <a:miter/>
            </a:ln>
          </p:spPr>
          <p:txBody>
            <a:bodyPr rtlCol="0" anchor="ctr"/>
            <a:lstStyle/>
            <a:p>
              <a:endParaRPr lang="ko-KR" altLang="en-US"/>
            </a:p>
          </p:txBody>
        </p:sp>
        <p:sp>
          <p:nvSpPr>
            <p:cNvPr id="61" name="자유형: 도형 303">
              <a:extLst>
                <a:ext uri="{FF2B5EF4-FFF2-40B4-BE49-F238E27FC236}">
                  <a16:creationId xmlns:a16="http://schemas.microsoft.com/office/drawing/2014/main" id="{16F48515-CDC9-4C74-98F6-F9CAD0CD7A80}"/>
                </a:ext>
              </a:extLst>
            </p:cNvPr>
            <p:cNvSpPr/>
            <p:nvPr/>
          </p:nvSpPr>
          <p:spPr>
            <a:xfrm>
              <a:off x="4788304" y="3589558"/>
              <a:ext cx="390525" cy="342900"/>
            </a:xfrm>
            <a:custGeom>
              <a:avLst/>
              <a:gdLst>
                <a:gd name="connsiteX0" fmla="*/ 382714 w 390525"/>
                <a:gd name="connsiteY0" fmla="*/ 9082 h 342900"/>
                <a:gd name="connsiteX1" fmla="*/ 372332 w 390525"/>
                <a:gd name="connsiteY1" fmla="*/ 7939 h 342900"/>
                <a:gd name="connsiteX2" fmla="*/ 296609 w 390525"/>
                <a:gd name="connsiteY2" fmla="*/ 37943 h 342900"/>
                <a:gd name="connsiteX3" fmla="*/ 103346 w 390525"/>
                <a:gd name="connsiteY3" fmla="*/ 7272 h 342900"/>
                <a:gd name="connsiteX4" fmla="*/ 97727 w 390525"/>
                <a:gd name="connsiteY4" fmla="*/ 7844 h 342900"/>
                <a:gd name="connsiteX5" fmla="*/ 14383 w 390525"/>
                <a:gd name="connsiteY5" fmla="*/ 38991 h 342900"/>
                <a:gd name="connsiteX6" fmla="*/ 7144 w 390525"/>
                <a:gd name="connsiteY6" fmla="*/ 49468 h 342900"/>
                <a:gd name="connsiteX7" fmla="*/ 7144 w 390525"/>
                <a:gd name="connsiteY7" fmla="*/ 328836 h 342900"/>
                <a:gd name="connsiteX8" fmla="*/ 11906 w 390525"/>
                <a:gd name="connsiteY8" fmla="*/ 337980 h 342900"/>
                <a:gd name="connsiteX9" fmla="*/ 18288 w 390525"/>
                <a:gd name="connsiteY9" fmla="*/ 339981 h 342900"/>
                <a:gd name="connsiteX10" fmla="*/ 22193 w 390525"/>
                <a:gd name="connsiteY10" fmla="*/ 339314 h 342900"/>
                <a:gd name="connsiteX11" fmla="*/ 102775 w 390525"/>
                <a:gd name="connsiteY11" fmla="*/ 309215 h 342900"/>
                <a:gd name="connsiteX12" fmla="*/ 296132 w 390525"/>
                <a:gd name="connsiteY12" fmla="*/ 339885 h 342900"/>
                <a:gd name="connsiteX13" fmla="*/ 301943 w 390525"/>
                <a:gd name="connsiteY13" fmla="*/ 339219 h 342900"/>
                <a:gd name="connsiteX14" fmla="*/ 380524 w 390525"/>
                <a:gd name="connsiteY14" fmla="*/ 308072 h 342900"/>
                <a:gd name="connsiteX15" fmla="*/ 387572 w 390525"/>
                <a:gd name="connsiteY15" fmla="*/ 297690 h 342900"/>
                <a:gd name="connsiteX16" fmla="*/ 387572 w 390525"/>
                <a:gd name="connsiteY16" fmla="*/ 18321 h 342900"/>
                <a:gd name="connsiteX17" fmla="*/ 382714 w 390525"/>
                <a:gd name="connsiteY17" fmla="*/ 9082 h 342900"/>
                <a:gd name="connsiteX18" fmla="*/ 90392 w 390525"/>
                <a:gd name="connsiteY18" fmla="*/ 141575 h 342900"/>
                <a:gd name="connsiteX19" fmla="*/ 90392 w 390525"/>
                <a:gd name="connsiteY19" fmla="*/ 126621 h 342900"/>
                <a:gd name="connsiteX20" fmla="*/ 100298 w 390525"/>
                <a:gd name="connsiteY20" fmla="*/ 115286 h 342900"/>
                <a:gd name="connsiteX21" fmla="*/ 112681 w 390525"/>
                <a:gd name="connsiteY21" fmla="*/ 126335 h 342900"/>
                <a:gd name="connsiteX22" fmla="*/ 112681 w 390525"/>
                <a:gd name="connsiteY22" fmla="*/ 141861 h 342900"/>
                <a:gd name="connsiteX23" fmla="*/ 100298 w 390525"/>
                <a:gd name="connsiteY23" fmla="*/ 152910 h 342900"/>
                <a:gd name="connsiteX24" fmla="*/ 90392 w 390525"/>
                <a:gd name="connsiteY24" fmla="*/ 141575 h 342900"/>
                <a:gd name="connsiteX25" fmla="*/ 112681 w 390525"/>
                <a:gd name="connsiteY25" fmla="*/ 176722 h 342900"/>
                <a:gd name="connsiteX26" fmla="*/ 112681 w 390525"/>
                <a:gd name="connsiteY26" fmla="*/ 191962 h 342900"/>
                <a:gd name="connsiteX27" fmla="*/ 102775 w 390525"/>
                <a:gd name="connsiteY27" fmla="*/ 203297 h 342900"/>
                <a:gd name="connsiteX28" fmla="*/ 90392 w 390525"/>
                <a:gd name="connsiteY28" fmla="*/ 192248 h 342900"/>
                <a:gd name="connsiteX29" fmla="*/ 90392 w 390525"/>
                <a:gd name="connsiteY29" fmla="*/ 177008 h 342900"/>
                <a:gd name="connsiteX30" fmla="*/ 100298 w 390525"/>
                <a:gd name="connsiteY30" fmla="*/ 165673 h 342900"/>
                <a:gd name="connsiteX31" fmla="*/ 112681 w 390525"/>
                <a:gd name="connsiteY31" fmla="*/ 176722 h 342900"/>
                <a:gd name="connsiteX32" fmla="*/ 90392 w 390525"/>
                <a:gd name="connsiteY32" fmla="*/ 91283 h 342900"/>
                <a:gd name="connsiteX33" fmla="*/ 90392 w 390525"/>
                <a:gd name="connsiteY33" fmla="*/ 76329 h 342900"/>
                <a:gd name="connsiteX34" fmla="*/ 100298 w 390525"/>
                <a:gd name="connsiteY34" fmla="*/ 64994 h 342900"/>
                <a:gd name="connsiteX35" fmla="*/ 112681 w 390525"/>
                <a:gd name="connsiteY35" fmla="*/ 76043 h 342900"/>
                <a:gd name="connsiteX36" fmla="*/ 112681 w 390525"/>
                <a:gd name="connsiteY36" fmla="*/ 91569 h 342900"/>
                <a:gd name="connsiteX37" fmla="*/ 100298 w 390525"/>
                <a:gd name="connsiteY37" fmla="*/ 102618 h 342900"/>
                <a:gd name="connsiteX38" fmla="*/ 90392 w 390525"/>
                <a:gd name="connsiteY38" fmla="*/ 91283 h 342900"/>
                <a:gd name="connsiteX39" fmla="*/ 90392 w 390525"/>
                <a:gd name="connsiteY39" fmla="*/ 227014 h 342900"/>
                <a:gd name="connsiteX40" fmla="*/ 102775 w 390525"/>
                <a:gd name="connsiteY40" fmla="*/ 215965 h 342900"/>
                <a:gd name="connsiteX41" fmla="*/ 112681 w 390525"/>
                <a:gd name="connsiteY41" fmla="*/ 227300 h 342900"/>
                <a:gd name="connsiteX42" fmla="*/ 112681 w 390525"/>
                <a:gd name="connsiteY42" fmla="*/ 242254 h 342900"/>
                <a:gd name="connsiteX43" fmla="*/ 102775 w 390525"/>
                <a:gd name="connsiteY43" fmla="*/ 253589 h 342900"/>
                <a:gd name="connsiteX44" fmla="*/ 90392 w 390525"/>
                <a:gd name="connsiteY44" fmla="*/ 242540 h 342900"/>
                <a:gd name="connsiteX45" fmla="*/ 90392 w 390525"/>
                <a:gd name="connsiteY45" fmla="*/ 227014 h 342900"/>
                <a:gd name="connsiteX46" fmla="*/ 257651 w 390525"/>
                <a:gd name="connsiteY46" fmla="*/ 169674 h 342900"/>
                <a:gd name="connsiteX47" fmla="*/ 256985 w 390525"/>
                <a:gd name="connsiteY47" fmla="*/ 170721 h 342900"/>
                <a:gd name="connsiteX48" fmla="*/ 206597 w 390525"/>
                <a:gd name="connsiteY48" fmla="*/ 247398 h 342900"/>
                <a:gd name="connsiteX49" fmla="*/ 197263 w 390525"/>
                <a:gd name="connsiteY49" fmla="*/ 252446 h 342900"/>
                <a:gd name="connsiteX50" fmla="*/ 187928 w 390525"/>
                <a:gd name="connsiteY50" fmla="*/ 247398 h 342900"/>
                <a:gd name="connsiteX51" fmla="*/ 137541 w 390525"/>
                <a:gd name="connsiteY51" fmla="*/ 170721 h 342900"/>
                <a:gd name="connsiteX52" fmla="*/ 136874 w 390525"/>
                <a:gd name="connsiteY52" fmla="*/ 169674 h 342900"/>
                <a:gd name="connsiteX53" fmla="*/ 139637 w 390525"/>
                <a:gd name="connsiteY53" fmla="*/ 104046 h 342900"/>
                <a:gd name="connsiteX54" fmla="*/ 197168 w 390525"/>
                <a:gd name="connsiteY54" fmla="*/ 71947 h 342900"/>
                <a:gd name="connsiteX55" fmla="*/ 254698 w 390525"/>
                <a:gd name="connsiteY55" fmla="*/ 104046 h 342900"/>
                <a:gd name="connsiteX56" fmla="*/ 257651 w 390525"/>
                <a:gd name="connsiteY56" fmla="*/ 169674 h 342900"/>
                <a:gd name="connsiteX57" fmla="*/ 286512 w 390525"/>
                <a:gd name="connsiteY57" fmla="*/ 171388 h 342900"/>
                <a:gd name="connsiteX58" fmla="*/ 286512 w 390525"/>
                <a:gd name="connsiteY58" fmla="*/ 156434 h 342900"/>
                <a:gd name="connsiteX59" fmla="*/ 296418 w 390525"/>
                <a:gd name="connsiteY59" fmla="*/ 145099 h 342900"/>
                <a:gd name="connsiteX60" fmla="*/ 308801 w 390525"/>
                <a:gd name="connsiteY60" fmla="*/ 156148 h 342900"/>
                <a:gd name="connsiteX61" fmla="*/ 308801 w 390525"/>
                <a:gd name="connsiteY61" fmla="*/ 171674 h 342900"/>
                <a:gd name="connsiteX62" fmla="*/ 296418 w 390525"/>
                <a:gd name="connsiteY62" fmla="*/ 182723 h 342900"/>
                <a:gd name="connsiteX63" fmla="*/ 286512 w 390525"/>
                <a:gd name="connsiteY63" fmla="*/ 171388 h 342900"/>
                <a:gd name="connsiteX64" fmla="*/ 308801 w 390525"/>
                <a:gd name="connsiteY64" fmla="*/ 206535 h 342900"/>
                <a:gd name="connsiteX65" fmla="*/ 308801 w 390525"/>
                <a:gd name="connsiteY65" fmla="*/ 221776 h 342900"/>
                <a:gd name="connsiteX66" fmla="*/ 298895 w 390525"/>
                <a:gd name="connsiteY66" fmla="*/ 233110 h 342900"/>
                <a:gd name="connsiteX67" fmla="*/ 286512 w 390525"/>
                <a:gd name="connsiteY67" fmla="*/ 222061 h 342900"/>
                <a:gd name="connsiteX68" fmla="*/ 286512 w 390525"/>
                <a:gd name="connsiteY68" fmla="*/ 206821 h 342900"/>
                <a:gd name="connsiteX69" fmla="*/ 296418 w 390525"/>
                <a:gd name="connsiteY69" fmla="*/ 195486 h 342900"/>
                <a:gd name="connsiteX70" fmla="*/ 308801 w 390525"/>
                <a:gd name="connsiteY70" fmla="*/ 206535 h 342900"/>
                <a:gd name="connsiteX71" fmla="*/ 286512 w 390525"/>
                <a:gd name="connsiteY71" fmla="*/ 121096 h 342900"/>
                <a:gd name="connsiteX72" fmla="*/ 286512 w 390525"/>
                <a:gd name="connsiteY72" fmla="*/ 106142 h 342900"/>
                <a:gd name="connsiteX73" fmla="*/ 296418 w 390525"/>
                <a:gd name="connsiteY73" fmla="*/ 94807 h 342900"/>
                <a:gd name="connsiteX74" fmla="*/ 308801 w 390525"/>
                <a:gd name="connsiteY74" fmla="*/ 105856 h 342900"/>
                <a:gd name="connsiteX75" fmla="*/ 308801 w 390525"/>
                <a:gd name="connsiteY75" fmla="*/ 121382 h 342900"/>
                <a:gd name="connsiteX76" fmla="*/ 296418 w 390525"/>
                <a:gd name="connsiteY76" fmla="*/ 132431 h 342900"/>
                <a:gd name="connsiteX77" fmla="*/ 286512 w 390525"/>
                <a:gd name="connsiteY77" fmla="*/ 121096 h 342900"/>
                <a:gd name="connsiteX78" fmla="*/ 286512 w 390525"/>
                <a:gd name="connsiteY78" fmla="*/ 256827 h 342900"/>
                <a:gd name="connsiteX79" fmla="*/ 298895 w 390525"/>
                <a:gd name="connsiteY79" fmla="*/ 245778 h 342900"/>
                <a:gd name="connsiteX80" fmla="*/ 308801 w 390525"/>
                <a:gd name="connsiteY80" fmla="*/ 257113 h 342900"/>
                <a:gd name="connsiteX81" fmla="*/ 308801 w 390525"/>
                <a:gd name="connsiteY81" fmla="*/ 272068 h 342900"/>
                <a:gd name="connsiteX82" fmla="*/ 298895 w 390525"/>
                <a:gd name="connsiteY82" fmla="*/ 283402 h 342900"/>
                <a:gd name="connsiteX83" fmla="*/ 286512 w 390525"/>
                <a:gd name="connsiteY83" fmla="*/ 272353 h 342900"/>
                <a:gd name="connsiteX84" fmla="*/ 286512 w 390525"/>
                <a:gd name="connsiteY84" fmla="*/ 256827 h 342900"/>
                <a:gd name="connsiteX85" fmla="*/ 308801 w 390525"/>
                <a:gd name="connsiteY85" fmla="*/ 55850 h 342900"/>
                <a:gd name="connsiteX86" fmla="*/ 308801 w 390525"/>
                <a:gd name="connsiteY86" fmla="*/ 70804 h 342900"/>
                <a:gd name="connsiteX87" fmla="*/ 298895 w 390525"/>
                <a:gd name="connsiteY87" fmla="*/ 82139 h 342900"/>
                <a:gd name="connsiteX88" fmla="*/ 286512 w 390525"/>
                <a:gd name="connsiteY88" fmla="*/ 71090 h 342900"/>
                <a:gd name="connsiteX89" fmla="*/ 286512 w 390525"/>
                <a:gd name="connsiteY89" fmla="*/ 55564 h 342900"/>
                <a:gd name="connsiteX90" fmla="*/ 298895 w 390525"/>
                <a:gd name="connsiteY90" fmla="*/ 44515 h 342900"/>
                <a:gd name="connsiteX91" fmla="*/ 308801 w 390525"/>
                <a:gd name="connsiteY91" fmla="*/ 55850 h 342900"/>
                <a:gd name="connsiteX92" fmla="*/ 112681 w 390525"/>
                <a:gd name="connsiteY92" fmla="*/ 26037 h 342900"/>
                <a:gd name="connsiteX93" fmla="*/ 112681 w 390525"/>
                <a:gd name="connsiteY93" fmla="*/ 40991 h 342900"/>
                <a:gd name="connsiteX94" fmla="*/ 102775 w 390525"/>
                <a:gd name="connsiteY94" fmla="*/ 52326 h 342900"/>
                <a:gd name="connsiteX95" fmla="*/ 90392 w 390525"/>
                <a:gd name="connsiteY95" fmla="*/ 41277 h 342900"/>
                <a:gd name="connsiteX96" fmla="*/ 90392 w 390525"/>
                <a:gd name="connsiteY96" fmla="*/ 25751 h 342900"/>
                <a:gd name="connsiteX97" fmla="*/ 102775 w 390525"/>
                <a:gd name="connsiteY97" fmla="*/ 14702 h 342900"/>
                <a:gd name="connsiteX98" fmla="*/ 112681 w 390525"/>
                <a:gd name="connsiteY98" fmla="*/ 26037 h 342900"/>
                <a:gd name="connsiteX99" fmla="*/ 90392 w 390525"/>
                <a:gd name="connsiteY99" fmla="*/ 292546 h 342900"/>
                <a:gd name="connsiteX100" fmla="*/ 90392 w 390525"/>
                <a:gd name="connsiteY100" fmla="*/ 277592 h 342900"/>
                <a:gd name="connsiteX101" fmla="*/ 100298 w 390525"/>
                <a:gd name="connsiteY101" fmla="*/ 266257 h 342900"/>
                <a:gd name="connsiteX102" fmla="*/ 112681 w 390525"/>
                <a:gd name="connsiteY102" fmla="*/ 277306 h 342900"/>
                <a:gd name="connsiteX103" fmla="*/ 112681 w 390525"/>
                <a:gd name="connsiteY103" fmla="*/ 292832 h 342900"/>
                <a:gd name="connsiteX104" fmla="*/ 100298 w 390525"/>
                <a:gd name="connsiteY104" fmla="*/ 303881 h 342900"/>
                <a:gd name="connsiteX105" fmla="*/ 90392 w 390525"/>
                <a:gd name="connsiteY105" fmla="*/ 292546 h 342900"/>
                <a:gd name="connsiteX106" fmla="*/ 286512 w 390525"/>
                <a:gd name="connsiteY106" fmla="*/ 322360 h 342900"/>
                <a:gd name="connsiteX107" fmla="*/ 286512 w 390525"/>
                <a:gd name="connsiteY107" fmla="*/ 307405 h 342900"/>
                <a:gd name="connsiteX108" fmla="*/ 296418 w 390525"/>
                <a:gd name="connsiteY108" fmla="*/ 296070 h 342900"/>
                <a:gd name="connsiteX109" fmla="*/ 308801 w 390525"/>
                <a:gd name="connsiteY109" fmla="*/ 307119 h 342900"/>
                <a:gd name="connsiteX110" fmla="*/ 308801 w 390525"/>
                <a:gd name="connsiteY110" fmla="*/ 322645 h 342900"/>
                <a:gd name="connsiteX111" fmla="*/ 296418 w 390525"/>
                <a:gd name="connsiteY111" fmla="*/ 333694 h 342900"/>
                <a:gd name="connsiteX112" fmla="*/ 286512 w 390525"/>
                <a:gd name="connsiteY112" fmla="*/ 32236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90525" h="342900">
                  <a:moveTo>
                    <a:pt x="382714" y="9082"/>
                  </a:moveTo>
                  <a:cubicBezTo>
                    <a:pt x="379667" y="6987"/>
                    <a:pt x="375761" y="6606"/>
                    <a:pt x="372332" y="7939"/>
                  </a:cubicBezTo>
                  <a:lnTo>
                    <a:pt x="296609" y="37943"/>
                  </a:lnTo>
                  <a:lnTo>
                    <a:pt x="103346" y="7272"/>
                  </a:lnTo>
                  <a:cubicBezTo>
                    <a:pt x="101441" y="6987"/>
                    <a:pt x="99536" y="7177"/>
                    <a:pt x="97727" y="7844"/>
                  </a:cubicBezTo>
                  <a:lnTo>
                    <a:pt x="14383" y="38991"/>
                  </a:lnTo>
                  <a:cubicBezTo>
                    <a:pt x="10001" y="40610"/>
                    <a:pt x="7144" y="44801"/>
                    <a:pt x="7144" y="49468"/>
                  </a:cubicBezTo>
                  <a:lnTo>
                    <a:pt x="7144" y="328836"/>
                  </a:lnTo>
                  <a:cubicBezTo>
                    <a:pt x="7144" y="332456"/>
                    <a:pt x="8954" y="335885"/>
                    <a:pt x="11906" y="337980"/>
                  </a:cubicBezTo>
                  <a:cubicBezTo>
                    <a:pt x="13811" y="339314"/>
                    <a:pt x="16002" y="339981"/>
                    <a:pt x="18288" y="339981"/>
                  </a:cubicBezTo>
                  <a:cubicBezTo>
                    <a:pt x="19621" y="339981"/>
                    <a:pt x="20955" y="339790"/>
                    <a:pt x="22193" y="339314"/>
                  </a:cubicBezTo>
                  <a:lnTo>
                    <a:pt x="102775" y="309215"/>
                  </a:lnTo>
                  <a:lnTo>
                    <a:pt x="296132" y="339885"/>
                  </a:lnTo>
                  <a:cubicBezTo>
                    <a:pt x="298133" y="340171"/>
                    <a:pt x="300133" y="339981"/>
                    <a:pt x="301943" y="339219"/>
                  </a:cubicBezTo>
                  <a:lnTo>
                    <a:pt x="380524" y="308072"/>
                  </a:lnTo>
                  <a:cubicBezTo>
                    <a:pt x="384810" y="306357"/>
                    <a:pt x="387572" y="302262"/>
                    <a:pt x="387572" y="297690"/>
                  </a:cubicBezTo>
                  <a:lnTo>
                    <a:pt x="387572" y="18321"/>
                  </a:lnTo>
                  <a:cubicBezTo>
                    <a:pt x="387572" y="14607"/>
                    <a:pt x="385763" y="11178"/>
                    <a:pt x="382714" y="9082"/>
                  </a:cubicBezTo>
                  <a:close/>
                  <a:moveTo>
                    <a:pt x="90392" y="141575"/>
                  </a:moveTo>
                  <a:lnTo>
                    <a:pt x="90392" y="126621"/>
                  </a:lnTo>
                  <a:cubicBezTo>
                    <a:pt x="90392" y="120906"/>
                    <a:pt x="94583" y="115857"/>
                    <a:pt x="100298" y="115286"/>
                  </a:cubicBezTo>
                  <a:cubicBezTo>
                    <a:pt x="107061" y="114524"/>
                    <a:pt x="112681" y="119763"/>
                    <a:pt x="112681" y="126335"/>
                  </a:cubicBezTo>
                  <a:lnTo>
                    <a:pt x="112681" y="141861"/>
                  </a:lnTo>
                  <a:cubicBezTo>
                    <a:pt x="112681" y="148433"/>
                    <a:pt x="106966" y="153672"/>
                    <a:pt x="100298" y="152910"/>
                  </a:cubicBezTo>
                  <a:cubicBezTo>
                    <a:pt x="94583" y="152338"/>
                    <a:pt x="90392" y="147290"/>
                    <a:pt x="90392" y="141575"/>
                  </a:cubicBezTo>
                  <a:close/>
                  <a:moveTo>
                    <a:pt x="112681" y="176722"/>
                  </a:moveTo>
                  <a:lnTo>
                    <a:pt x="112681" y="191962"/>
                  </a:lnTo>
                  <a:cubicBezTo>
                    <a:pt x="112681" y="197677"/>
                    <a:pt x="108490" y="202726"/>
                    <a:pt x="102775" y="203297"/>
                  </a:cubicBezTo>
                  <a:cubicBezTo>
                    <a:pt x="96012" y="204059"/>
                    <a:pt x="90392" y="198820"/>
                    <a:pt x="90392" y="192248"/>
                  </a:cubicBezTo>
                  <a:lnTo>
                    <a:pt x="90392" y="177008"/>
                  </a:lnTo>
                  <a:cubicBezTo>
                    <a:pt x="90392" y="171293"/>
                    <a:pt x="94583" y="166245"/>
                    <a:pt x="100298" y="165673"/>
                  </a:cubicBezTo>
                  <a:cubicBezTo>
                    <a:pt x="106966" y="164816"/>
                    <a:pt x="112681" y="170150"/>
                    <a:pt x="112681" y="176722"/>
                  </a:cubicBezTo>
                  <a:close/>
                  <a:moveTo>
                    <a:pt x="90392" y="91283"/>
                  </a:moveTo>
                  <a:lnTo>
                    <a:pt x="90392" y="76329"/>
                  </a:lnTo>
                  <a:cubicBezTo>
                    <a:pt x="90392" y="70614"/>
                    <a:pt x="94583" y="65565"/>
                    <a:pt x="100298" y="64994"/>
                  </a:cubicBezTo>
                  <a:cubicBezTo>
                    <a:pt x="107061" y="64232"/>
                    <a:pt x="112681" y="69471"/>
                    <a:pt x="112681" y="76043"/>
                  </a:cubicBezTo>
                  <a:lnTo>
                    <a:pt x="112681" y="91569"/>
                  </a:lnTo>
                  <a:cubicBezTo>
                    <a:pt x="112681" y="98141"/>
                    <a:pt x="106966" y="103380"/>
                    <a:pt x="100298" y="102618"/>
                  </a:cubicBezTo>
                  <a:cubicBezTo>
                    <a:pt x="94583" y="102046"/>
                    <a:pt x="90392" y="96998"/>
                    <a:pt x="90392" y="91283"/>
                  </a:cubicBezTo>
                  <a:close/>
                  <a:moveTo>
                    <a:pt x="90392" y="227014"/>
                  </a:moveTo>
                  <a:cubicBezTo>
                    <a:pt x="90392" y="220442"/>
                    <a:pt x="96107" y="215203"/>
                    <a:pt x="102775" y="215965"/>
                  </a:cubicBezTo>
                  <a:cubicBezTo>
                    <a:pt x="108490" y="216632"/>
                    <a:pt x="112681" y="221585"/>
                    <a:pt x="112681" y="227300"/>
                  </a:cubicBezTo>
                  <a:lnTo>
                    <a:pt x="112681" y="242254"/>
                  </a:lnTo>
                  <a:cubicBezTo>
                    <a:pt x="112681" y="247969"/>
                    <a:pt x="108490" y="253018"/>
                    <a:pt x="102775" y="253589"/>
                  </a:cubicBezTo>
                  <a:cubicBezTo>
                    <a:pt x="96012" y="254351"/>
                    <a:pt x="90392" y="249112"/>
                    <a:pt x="90392" y="242540"/>
                  </a:cubicBezTo>
                  <a:lnTo>
                    <a:pt x="90392" y="227014"/>
                  </a:lnTo>
                  <a:close/>
                  <a:moveTo>
                    <a:pt x="257651" y="169674"/>
                  </a:moveTo>
                  <a:cubicBezTo>
                    <a:pt x="257461" y="170055"/>
                    <a:pt x="257270" y="170436"/>
                    <a:pt x="256985" y="170721"/>
                  </a:cubicBezTo>
                  <a:lnTo>
                    <a:pt x="206597" y="247398"/>
                  </a:lnTo>
                  <a:cubicBezTo>
                    <a:pt x="204502" y="250541"/>
                    <a:pt x="201073" y="252446"/>
                    <a:pt x="197263" y="252446"/>
                  </a:cubicBezTo>
                  <a:cubicBezTo>
                    <a:pt x="193453" y="252446"/>
                    <a:pt x="190024" y="250541"/>
                    <a:pt x="187928" y="247398"/>
                  </a:cubicBezTo>
                  <a:lnTo>
                    <a:pt x="137541" y="170721"/>
                  </a:lnTo>
                  <a:cubicBezTo>
                    <a:pt x="137351" y="170340"/>
                    <a:pt x="137065" y="169960"/>
                    <a:pt x="136874" y="169674"/>
                  </a:cubicBezTo>
                  <a:cubicBezTo>
                    <a:pt x="126206" y="148623"/>
                    <a:pt x="127254" y="124144"/>
                    <a:pt x="139637" y="104046"/>
                  </a:cubicBezTo>
                  <a:cubicBezTo>
                    <a:pt x="152019" y="83949"/>
                    <a:pt x="173546" y="71947"/>
                    <a:pt x="197168" y="71947"/>
                  </a:cubicBezTo>
                  <a:cubicBezTo>
                    <a:pt x="220789" y="71947"/>
                    <a:pt x="242316" y="83949"/>
                    <a:pt x="254698" y="104046"/>
                  </a:cubicBezTo>
                  <a:cubicBezTo>
                    <a:pt x="267271" y="124144"/>
                    <a:pt x="268319" y="148623"/>
                    <a:pt x="257651" y="169674"/>
                  </a:cubicBezTo>
                  <a:close/>
                  <a:moveTo>
                    <a:pt x="286512" y="171388"/>
                  </a:moveTo>
                  <a:lnTo>
                    <a:pt x="286512" y="156434"/>
                  </a:lnTo>
                  <a:cubicBezTo>
                    <a:pt x="286512" y="150719"/>
                    <a:pt x="290703" y="145671"/>
                    <a:pt x="296418" y="145099"/>
                  </a:cubicBezTo>
                  <a:cubicBezTo>
                    <a:pt x="303181" y="144337"/>
                    <a:pt x="308801" y="149576"/>
                    <a:pt x="308801" y="156148"/>
                  </a:cubicBezTo>
                  <a:lnTo>
                    <a:pt x="308801" y="171674"/>
                  </a:lnTo>
                  <a:cubicBezTo>
                    <a:pt x="308801" y="178246"/>
                    <a:pt x="303086" y="183485"/>
                    <a:pt x="296418" y="182723"/>
                  </a:cubicBezTo>
                  <a:cubicBezTo>
                    <a:pt x="290703" y="182152"/>
                    <a:pt x="286512" y="177103"/>
                    <a:pt x="286512" y="171388"/>
                  </a:cubicBezTo>
                  <a:close/>
                  <a:moveTo>
                    <a:pt x="308801" y="206535"/>
                  </a:moveTo>
                  <a:lnTo>
                    <a:pt x="308801" y="221776"/>
                  </a:lnTo>
                  <a:cubicBezTo>
                    <a:pt x="308801" y="227490"/>
                    <a:pt x="304610" y="232539"/>
                    <a:pt x="298895" y="233110"/>
                  </a:cubicBezTo>
                  <a:cubicBezTo>
                    <a:pt x="292132" y="233872"/>
                    <a:pt x="286512" y="228633"/>
                    <a:pt x="286512" y="222061"/>
                  </a:cubicBezTo>
                  <a:lnTo>
                    <a:pt x="286512" y="206821"/>
                  </a:lnTo>
                  <a:cubicBezTo>
                    <a:pt x="286512" y="201106"/>
                    <a:pt x="290703" y="196058"/>
                    <a:pt x="296418" y="195486"/>
                  </a:cubicBezTo>
                  <a:cubicBezTo>
                    <a:pt x="303086" y="194724"/>
                    <a:pt x="308801" y="199963"/>
                    <a:pt x="308801" y="206535"/>
                  </a:cubicBezTo>
                  <a:close/>
                  <a:moveTo>
                    <a:pt x="286512" y="121096"/>
                  </a:moveTo>
                  <a:lnTo>
                    <a:pt x="286512" y="106142"/>
                  </a:lnTo>
                  <a:cubicBezTo>
                    <a:pt x="286512" y="100427"/>
                    <a:pt x="290703" y="95379"/>
                    <a:pt x="296418" y="94807"/>
                  </a:cubicBezTo>
                  <a:cubicBezTo>
                    <a:pt x="303181" y="94045"/>
                    <a:pt x="308801" y="99284"/>
                    <a:pt x="308801" y="105856"/>
                  </a:cubicBezTo>
                  <a:lnTo>
                    <a:pt x="308801" y="121382"/>
                  </a:lnTo>
                  <a:cubicBezTo>
                    <a:pt x="308801" y="127954"/>
                    <a:pt x="303086" y="133193"/>
                    <a:pt x="296418" y="132431"/>
                  </a:cubicBezTo>
                  <a:cubicBezTo>
                    <a:pt x="290703" y="131860"/>
                    <a:pt x="286512" y="126811"/>
                    <a:pt x="286512" y="121096"/>
                  </a:cubicBezTo>
                  <a:close/>
                  <a:moveTo>
                    <a:pt x="286512" y="256827"/>
                  </a:moveTo>
                  <a:cubicBezTo>
                    <a:pt x="286512" y="250255"/>
                    <a:pt x="292227" y="245016"/>
                    <a:pt x="298895" y="245778"/>
                  </a:cubicBezTo>
                  <a:cubicBezTo>
                    <a:pt x="304610" y="246445"/>
                    <a:pt x="308801" y="251398"/>
                    <a:pt x="308801" y="257113"/>
                  </a:cubicBezTo>
                  <a:lnTo>
                    <a:pt x="308801" y="272068"/>
                  </a:lnTo>
                  <a:cubicBezTo>
                    <a:pt x="308801" y="277782"/>
                    <a:pt x="304610" y="282831"/>
                    <a:pt x="298895" y="283402"/>
                  </a:cubicBezTo>
                  <a:cubicBezTo>
                    <a:pt x="292132" y="284164"/>
                    <a:pt x="286512" y="278926"/>
                    <a:pt x="286512" y="272353"/>
                  </a:cubicBezTo>
                  <a:lnTo>
                    <a:pt x="286512" y="256827"/>
                  </a:lnTo>
                  <a:close/>
                  <a:moveTo>
                    <a:pt x="308801" y="55850"/>
                  </a:moveTo>
                  <a:lnTo>
                    <a:pt x="308801" y="70804"/>
                  </a:lnTo>
                  <a:cubicBezTo>
                    <a:pt x="308801" y="76519"/>
                    <a:pt x="304610" y="81568"/>
                    <a:pt x="298895" y="82139"/>
                  </a:cubicBezTo>
                  <a:cubicBezTo>
                    <a:pt x="292132" y="82901"/>
                    <a:pt x="286512" y="77662"/>
                    <a:pt x="286512" y="71090"/>
                  </a:cubicBezTo>
                  <a:lnTo>
                    <a:pt x="286512" y="55564"/>
                  </a:lnTo>
                  <a:cubicBezTo>
                    <a:pt x="286512" y="48992"/>
                    <a:pt x="292227" y="43753"/>
                    <a:pt x="298895" y="44515"/>
                  </a:cubicBezTo>
                  <a:cubicBezTo>
                    <a:pt x="304610" y="45182"/>
                    <a:pt x="308801" y="50135"/>
                    <a:pt x="308801" y="55850"/>
                  </a:cubicBezTo>
                  <a:close/>
                  <a:moveTo>
                    <a:pt x="112681" y="26037"/>
                  </a:moveTo>
                  <a:lnTo>
                    <a:pt x="112681" y="40991"/>
                  </a:lnTo>
                  <a:cubicBezTo>
                    <a:pt x="112681" y="46706"/>
                    <a:pt x="108490" y="51754"/>
                    <a:pt x="102775" y="52326"/>
                  </a:cubicBezTo>
                  <a:cubicBezTo>
                    <a:pt x="96012" y="53088"/>
                    <a:pt x="90392" y="47849"/>
                    <a:pt x="90392" y="41277"/>
                  </a:cubicBezTo>
                  <a:lnTo>
                    <a:pt x="90392" y="25751"/>
                  </a:lnTo>
                  <a:cubicBezTo>
                    <a:pt x="90392" y="19179"/>
                    <a:pt x="96107" y="13940"/>
                    <a:pt x="102775" y="14702"/>
                  </a:cubicBezTo>
                  <a:cubicBezTo>
                    <a:pt x="108490" y="15273"/>
                    <a:pt x="112681" y="20322"/>
                    <a:pt x="112681" y="26037"/>
                  </a:cubicBezTo>
                  <a:close/>
                  <a:moveTo>
                    <a:pt x="90392" y="292546"/>
                  </a:moveTo>
                  <a:lnTo>
                    <a:pt x="90392" y="277592"/>
                  </a:lnTo>
                  <a:cubicBezTo>
                    <a:pt x="90392" y="271877"/>
                    <a:pt x="94583" y="266829"/>
                    <a:pt x="100298" y="266257"/>
                  </a:cubicBezTo>
                  <a:cubicBezTo>
                    <a:pt x="107061" y="265495"/>
                    <a:pt x="112681" y="270734"/>
                    <a:pt x="112681" y="277306"/>
                  </a:cubicBezTo>
                  <a:lnTo>
                    <a:pt x="112681" y="292832"/>
                  </a:lnTo>
                  <a:cubicBezTo>
                    <a:pt x="112681" y="299404"/>
                    <a:pt x="106966" y="304643"/>
                    <a:pt x="100298" y="303881"/>
                  </a:cubicBezTo>
                  <a:cubicBezTo>
                    <a:pt x="94583" y="303214"/>
                    <a:pt x="90392" y="298261"/>
                    <a:pt x="90392" y="292546"/>
                  </a:cubicBezTo>
                  <a:close/>
                  <a:moveTo>
                    <a:pt x="286512" y="322360"/>
                  </a:moveTo>
                  <a:lnTo>
                    <a:pt x="286512" y="307405"/>
                  </a:lnTo>
                  <a:cubicBezTo>
                    <a:pt x="286512" y="301690"/>
                    <a:pt x="290703" y="296642"/>
                    <a:pt x="296418" y="296070"/>
                  </a:cubicBezTo>
                  <a:cubicBezTo>
                    <a:pt x="303181" y="295308"/>
                    <a:pt x="308801" y="300547"/>
                    <a:pt x="308801" y="307119"/>
                  </a:cubicBezTo>
                  <a:lnTo>
                    <a:pt x="308801" y="322645"/>
                  </a:lnTo>
                  <a:cubicBezTo>
                    <a:pt x="308801" y="329218"/>
                    <a:pt x="303086" y="334456"/>
                    <a:pt x="296418" y="333694"/>
                  </a:cubicBezTo>
                  <a:cubicBezTo>
                    <a:pt x="290703" y="333123"/>
                    <a:pt x="286512" y="328074"/>
                    <a:pt x="286512" y="322360"/>
                  </a:cubicBezTo>
                  <a:close/>
                </a:path>
              </a:pathLst>
            </a:custGeom>
            <a:grpFill/>
            <a:ln w="9525" cap="flat">
              <a:noFill/>
              <a:prstDash val="solid"/>
              <a:miter/>
            </a:ln>
          </p:spPr>
          <p:txBody>
            <a:bodyPr rtlCol="0" anchor="ctr"/>
            <a:lstStyle/>
            <a:p>
              <a:endParaRPr lang="ko-KR" altLang="en-US"/>
            </a:p>
          </p:txBody>
        </p:sp>
      </p:grpSp>
      <p:grpSp>
        <p:nvGrpSpPr>
          <p:cNvPr id="62" name="그룹 80">
            <a:extLst>
              <a:ext uri="{FF2B5EF4-FFF2-40B4-BE49-F238E27FC236}">
                <a16:creationId xmlns:a16="http://schemas.microsoft.com/office/drawing/2014/main" id="{ACADA043-0E1F-4EB9-B5DB-A053921DD896}"/>
              </a:ext>
            </a:extLst>
          </p:cNvPr>
          <p:cNvGrpSpPr/>
          <p:nvPr/>
        </p:nvGrpSpPr>
        <p:grpSpPr>
          <a:xfrm>
            <a:off x="4906199" y="4521211"/>
            <a:ext cx="383879" cy="390525"/>
            <a:chOff x="7483688" y="912076"/>
            <a:chExt cx="383879" cy="390525"/>
          </a:xfrm>
          <a:solidFill>
            <a:schemeClr val="bg1"/>
          </a:solidFill>
        </p:grpSpPr>
        <p:sp>
          <p:nvSpPr>
            <p:cNvPr id="63" name="자유형: 도형 81">
              <a:extLst>
                <a:ext uri="{FF2B5EF4-FFF2-40B4-BE49-F238E27FC236}">
                  <a16:creationId xmlns:a16="http://schemas.microsoft.com/office/drawing/2014/main" id="{6535D8ED-F1AF-4985-A4D4-065B289542B8}"/>
                </a:ext>
              </a:extLst>
            </p:cNvPr>
            <p:cNvSpPr/>
            <p:nvPr/>
          </p:nvSpPr>
          <p:spPr>
            <a:xfrm>
              <a:off x="7483688" y="912076"/>
              <a:ext cx="161925" cy="390525"/>
            </a:xfrm>
            <a:custGeom>
              <a:avLst/>
              <a:gdLst>
                <a:gd name="connsiteX0" fmla="*/ 140303 w 161925"/>
                <a:gd name="connsiteY0" fmla="*/ 62616 h 390525"/>
                <a:gd name="connsiteX1" fmla="*/ 82772 w 161925"/>
                <a:gd name="connsiteY1" fmla="*/ 7181 h 390525"/>
                <a:gd name="connsiteX2" fmla="*/ 29337 w 161925"/>
                <a:gd name="connsiteY2" fmla="*/ 63378 h 390525"/>
                <a:gd name="connsiteX3" fmla="*/ 29337 w 161925"/>
                <a:gd name="connsiteY3" fmla="*/ 253688 h 390525"/>
                <a:gd name="connsiteX4" fmla="*/ 7144 w 161925"/>
                <a:gd name="connsiteY4" fmla="*/ 308457 h 390525"/>
                <a:gd name="connsiteX5" fmla="*/ 84867 w 161925"/>
                <a:gd name="connsiteY5" fmla="*/ 386181 h 390525"/>
                <a:gd name="connsiteX6" fmla="*/ 162592 w 161925"/>
                <a:gd name="connsiteY6" fmla="*/ 308457 h 390525"/>
                <a:gd name="connsiteX7" fmla="*/ 140398 w 161925"/>
                <a:gd name="connsiteY7" fmla="*/ 253688 h 390525"/>
                <a:gd name="connsiteX8" fmla="*/ 140398 w 161925"/>
                <a:gd name="connsiteY8" fmla="*/ 62616 h 390525"/>
                <a:gd name="connsiteX9" fmla="*/ 118110 w 161925"/>
                <a:gd name="connsiteY9" fmla="*/ 141007 h 390525"/>
                <a:gd name="connsiteX10" fmla="*/ 95917 w 161925"/>
                <a:gd name="connsiteY10" fmla="*/ 141007 h 390525"/>
                <a:gd name="connsiteX11" fmla="*/ 95917 w 161925"/>
                <a:gd name="connsiteY11" fmla="*/ 118814 h 390525"/>
                <a:gd name="connsiteX12" fmla="*/ 118110 w 161925"/>
                <a:gd name="connsiteY12" fmla="*/ 118814 h 390525"/>
                <a:gd name="connsiteX13" fmla="*/ 118110 w 161925"/>
                <a:gd name="connsiteY13" fmla="*/ 141007 h 390525"/>
                <a:gd name="connsiteX14" fmla="*/ 85058 w 161925"/>
                <a:gd name="connsiteY14" fmla="*/ 297217 h 390525"/>
                <a:gd name="connsiteX15" fmla="*/ 96202 w 161925"/>
                <a:gd name="connsiteY15" fmla="*/ 308361 h 390525"/>
                <a:gd name="connsiteX16" fmla="*/ 85058 w 161925"/>
                <a:gd name="connsiteY16" fmla="*/ 319506 h 390525"/>
                <a:gd name="connsiteX17" fmla="*/ 73914 w 161925"/>
                <a:gd name="connsiteY17" fmla="*/ 308361 h 390525"/>
                <a:gd name="connsiteX18" fmla="*/ 85058 w 161925"/>
                <a:gd name="connsiteY18" fmla="*/ 297217 h 390525"/>
                <a:gd name="connsiteX19" fmla="*/ 95917 w 161925"/>
                <a:gd name="connsiteY19" fmla="*/ 163200 h 390525"/>
                <a:gd name="connsiteX20" fmla="*/ 118110 w 161925"/>
                <a:gd name="connsiteY20" fmla="*/ 163200 h 390525"/>
                <a:gd name="connsiteX21" fmla="*/ 118110 w 161925"/>
                <a:gd name="connsiteY21" fmla="*/ 185394 h 390525"/>
                <a:gd name="connsiteX22" fmla="*/ 95917 w 161925"/>
                <a:gd name="connsiteY22" fmla="*/ 185394 h 390525"/>
                <a:gd name="connsiteX23" fmla="*/ 95917 w 161925"/>
                <a:gd name="connsiteY23" fmla="*/ 163200 h 390525"/>
                <a:gd name="connsiteX24" fmla="*/ 84772 w 161925"/>
                <a:gd name="connsiteY24" fmla="*/ 363797 h 390525"/>
                <a:gd name="connsiteX25" fmla="*/ 29242 w 161925"/>
                <a:gd name="connsiteY25" fmla="*/ 308266 h 390525"/>
                <a:gd name="connsiteX26" fmla="*/ 47816 w 161925"/>
                <a:gd name="connsiteY26" fmla="*/ 266451 h 390525"/>
                <a:gd name="connsiteX27" fmla="*/ 51435 w 161925"/>
                <a:gd name="connsiteY27" fmla="*/ 258165 h 390525"/>
                <a:gd name="connsiteX28" fmla="*/ 51435 w 161925"/>
                <a:gd name="connsiteY28" fmla="*/ 63188 h 390525"/>
                <a:gd name="connsiteX29" fmla="*/ 82868 w 161925"/>
                <a:gd name="connsiteY29" fmla="*/ 29374 h 390525"/>
                <a:gd name="connsiteX30" fmla="*/ 118015 w 161925"/>
                <a:gd name="connsiteY30" fmla="*/ 62616 h 390525"/>
                <a:gd name="connsiteX31" fmla="*/ 118015 w 161925"/>
                <a:gd name="connsiteY31" fmla="*/ 96621 h 390525"/>
                <a:gd name="connsiteX32" fmla="*/ 95821 w 161925"/>
                <a:gd name="connsiteY32" fmla="*/ 96621 h 390525"/>
                <a:gd name="connsiteX33" fmla="*/ 95821 w 161925"/>
                <a:gd name="connsiteY33" fmla="*/ 62902 h 390525"/>
                <a:gd name="connsiteX34" fmla="*/ 86010 w 161925"/>
                <a:gd name="connsiteY34" fmla="*/ 51567 h 390525"/>
                <a:gd name="connsiteX35" fmla="*/ 73628 w 161925"/>
                <a:gd name="connsiteY35" fmla="*/ 62616 h 390525"/>
                <a:gd name="connsiteX36" fmla="*/ 73628 w 161925"/>
                <a:gd name="connsiteY36" fmla="*/ 276929 h 390525"/>
                <a:gd name="connsiteX37" fmla="*/ 51435 w 161925"/>
                <a:gd name="connsiteY37" fmla="*/ 310266 h 390525"/>
                <a:gd name="connsiteX38" fmla="*/ 83344 w 161925"/>
                <a:gd name="connsiteY38" fmla="*/ 341604 h 390525"/>
                <a:gd name="connsiteX39" fmla="*/ 118015 w 161925"/>
                <a:gd name="connsiteY39" fmla="*/ 308361 h 390525"/>
                <a:gd name="connsiteX40" fmla="*/ 95821 w 161925"/>
                <a:gd name="connsiteY40" fmla="*/ 276929 h 390525"/>
                <a:gd name="connsiteX41" fmla="*/ 95821 w 161925"/>
                <a:gd name="connsiteY41" fmla="*/ 207682 h 390525"/>
                <a:gd name="connsiteX42" fmla="*/ 118015 w 161925"/>
                <a:gd name="connsiteY42" fmla="*/ 207682 h 390525"/>
                <a:gd name="connsiteX43" fmla="*/ 118015 w 161925"/>
                <a:gd name="connsiteY43" fmla="*/ 258355 h 390525"/>
                <a:gd name="connsiteX44" fmla="*/ 121634 w 161925"/>
                <a:gd name="connsiteY44" fmla="*/ 266642 h 390525"/>
                <a:gd name="connsiteX45" fmla="*/ 140208 w 161925"/>
                <a:gd name="connsiteY45" fmla="*/ 308457 h 390525"/>
                <a:gd name="connsiteX46" fmla="*/ 84772 w 161925"/>
                <a:gd name="connsiteY46" fmla="*/ 363797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1925" h="390525">
                  <a:moveTo>
                    <a:pt x="140303" y="62616"/>
                  </a:moveTo>
                  <a:cubicBezTo>
                    <a:pt x="140303" y="31374"/>
                    <a:pt x="114300" y="6038"/>
                    <a:pt x="82772" y="7181"/>
                  </a:cubicBezTo>
                  <a:cubicBezTo>
                    <a:pt x="52864" y="8229"/>
                    <a:pt x="29337" y="33375"/>
                    <a:pt x="29337" y="63378"/>
                  </a:cubicBezTo>
                  <a:lnTo>
                    <a:pt x="29337" y="253688"/>
                  </a:lnTo>
                  <a:cubicBezTo>
                    <a:pt x="15144" y="268261"/>
                    <a:pt x="7144" y="287883"/>
                    <a:pt x="7144" y="308457"/>
                  </a:cubicBezTo>
                  <a:cubicBezTo>
                    <a:pt x="7144" y="351319"/>
                    <a:pt x="42005" y="386181"/>
                    <a:pt x="84867" y="386181"/>
                  </a:cubicBezTo>
                  <a:cubicBezTo>
                    <a:pt x="127730" y="386181"/>
                    <a:pt x="162592" y="351319"/>
                    <a:pt x="162592" y="308457"/>
                  </a:cubicBezTo>
                  <a:cubicBezTo>
                    <a:pt x="162592" y="287978"/>
                    <a:pt x="154591" y="268261"/>
                    <a:pt x="140398" y="253688"/>
                  </a:cubicBezTo>
                  <a:lnTo>
                    <a:pt x="140398" y="62616"/>
                  </a:lnTo>
                  <a:close/>
                  <a:moveTo>
                    <a:pt x="118110" y="141007"/>
                  </a:moveTo>
                  <a:lnTo>
                    <a:pt x="95917" y="141007"/>
                  </a:lnTo>
                  <a:lnTo>
                    <a:pt x="95917" y="118814"/>
                  </a:lnTo>
                  <a:lnTo>
                    <a:pt x="118110" y="118814"/>
                  </a:lnTo>
                  <a:lnTo>
                    <a:pt x="118110" y="141007"/>
                  </a:lnTo>
                  <a:close/>
                  <a:moveTo>
                    <a:pt x="85058" y="297217"/>
                  </a:moveTo>
                  <a:cubicBezTo>
                    <a:pt x="91154" y="297217"/>
                    <a:pt x="96202" y="302170"/>
                    <a:pt x="96202" y="308361"/>
                  </a:cubicBezTo>
                  <a:cubicBezTo>
                    <a:pt x="96202" y="314553"/>
                    <a:pt x="91250" y="319506"/>
                    <a:pt x="85058" y="319506"/>
                  </a:cubicBezTo>
                  <a:cubicBezTo>
                    <a:pt x="78962" y="319506"/>
                    <a:pt x="73914" y="314553"/>
                    <a:pt x="73914" y="308361"/>
                  </a:cubicBezTo>
                  <a:cubicBezTo>
                    <a:pt x="73914" y="302170"/>
                    <a:pt x="78962" y="297217"/>
                    <a:pt x="85058" y="297217"/>
                  </a:cubicBezTo>
                  <a:close/>
                  <a:moveTo>
                    <a:pt x="95917" y="163200"/>
                  </a:moveTo>
                  <a:lnTo>
                    <a:pt x="118110" y="163200"/>
                  </a:lnTo>
                  <a:lnTo>
                    <a:pt x="118110" y="185394"/>
                  </a:lnTo>
                  <a:lnTo>
                    <a:pt x="95917" y="185394"/>
                  </a:lnTo>
                  <a:lnTo>
                    <a:pt x="95917" y="163200"/>
                  </a:lnTo>
                  <a:close/>
                  <a:moveTo>
                    <a:pt x="84772" y="363797"/>
                  </a:moveTo>
                  <a:cubicBezTo>
                    <a:pt x="54197" y="363797"/>
                    <a:pt x="29242" y="338937"/>
                    <a:pt x="29242" y="308266"/>
                  </a:cubicBezTo>
                  <a:cubicBezTo>
                    <a:pt x="29242" y="292550"/>
                    <a:pt x="36195" y="276929"/>
                    <a:pt x="47816" y="266451"/>
                  </a:cubicBezTo>
                  <a:cubicBezTo>
                    <a:pt x="50102" y="264356"/>
                    <a:pt x="51435" y="261308"/>
                    <a:pt x="51435" y="258165"/>
                  </a:cubicBezTo>
                  <a:lnTo>
                    <a:pt x="51435" y="63188"/>
                  </a:lnTo>
                  <a:cubicBezTo>
                    <a:pt x="51435" y="45852"/>
                    <a:pt x="65532" y="30327"/>
                    <a:pt x="82868" y="29374"/>
                  </a:cubicBezTo>
                  <a:cubicBezTo>
                    <a:pt x="102108" y="28326"/>
                    <a:pt x="118015" y="43662"/>
                    <a:pt x="118015" y="62616"/>
                  </a:cubicBezTo>
                  <a:lnTo>
                    <a:pt x="118015" y="96621"/>
                  </a:lnTo>
                  <a:lnTo>
                    <a:pt x="95821" y="96621"/>
                  </a:lnTo>
                  <a:lnTo>
                    <a:pt x="95821" y="62902"/>
                  </a:lnTo>
                  <a:cubicBezTo>
                    <a:pt x="95821" y="57187"/>
                    <a:pt x="91630" y="52234"/>
                    <a:pt x="86010" y="51567"/>
                  </a:cubicBezTo>
                  <a:cubicBezTo>
                    <a:pt x="79343" y="50805"/>
                    <a:pt x="73628" y="56044"/>
                    <a:pt x="73628" y="62616"/>
                  </a:cubicBezTo>
                  <a:lnTo>
                    <a:pt x="73628" y="276929"/>
                  </a:lnTo>
                  <a:cubicBezTo>
                    <a:pt x="60103" y="281691"/>
                    <a:pt x="50578" y="294931"/>
                    <a:pt x="51435" y="310266"/>
                  </a:cubicBezTo>
                  <a:cubicBezTo>
                    <a:pt x="52388" y="327221"/>
                    <a:pt x="66294" y="340937"/>
                    <a:pt x="83344" y="341604"/>
                  </a:cubicBezTo>
                  <a:cubicBezTo>
                    <a:pt x="102298" y="342366"/>
                    <a:pt x="118015" y="327126"/>
                    <a:pt x="118015" y="308361"/>
                  </a:cubicBezTo>
                  <a:cubicBezTo>
                    <a:pt x="118015" y="293883"/>
                    <a:pt x="108775" y="281596"/>
                    <a:pt x="95821" y="276929"/>
                  </a:cubicBezTo>
                  <a:lnTo>
                    <a:pt x="95821" y="207682"/>
                  </a:lnTo>
                  <a:lnTo>
                    <a:pt x="118015" y="207682"/>
                  </a:lnTo>
                  <a:lnTo>
                    <a:pt x="118015" y="258355"/>
                  </a:lnTo>
                  <a:cubicBezTo>
                    <a:pt x="118015" y="261498"/>
                    <a:pt x="119348" y="264451"/>
                    <a:pt x="121634" y="266642"/>
                  </a:cubicBezTo>
                  <a:cubicBezTo>
                    <a:pt x="133255" y="277119"/>
                    <a:pt x="140208" y="292740"/>
                    <a:pt x="140208" y="308457"/>
                  </a:cubicBezTo>
                  <a:cubicBezTo>
                    <a:pt x="140303" y="338937"/>
                    <a:pt x="115443" y="363797"/>
                    <a:pt x="84772" y="363797"/>
                  </a:cubicBezTo>
                  <a:close/>
                </a:path>
              </a:pathLst>
            </a:custGeom>
            <a:grpFill/>
            <a:ln w="9525" cap="flat">
              <a:noFill/>
              <a:prstDash val="solid"/>
              <a:miter/>
            </a:ln>
          </p:spPr>
          <p:txBody>
            <a:bodyPr rtlCol="0" anchor="ctr"/>
            <a:lstStyle/>
            <a:p>
              <a:endParaRPr lang="ko-KR" altLang="en-US"/>
            </a:p>
          </p:txBody>
        </p:sp>
        <p:sp>
          <p:nvSpPr>
            <p:cNvPr id="64" name="자유형: 도형 82">
              <a:extLst>
                <a:ext uri="{FF2B5EF4-FFF2-40B4-BE49-F238E27FC236}">
                  <a16:creationId xmlns:a16="http://schemas.microsoft.com/office/drawing/2014/main" id="{A5C7D411-F306-405D-AA28-D8B62B5AFF74}"/>
                </a:ext>
              </a:extLst>
            </p:cNvPr>
            <p:cNvSpPr/>
            <p:nvPr/>
          </p:nvSpPr>
          <p:spPr>
            <a:xfrm>
              <a:off x="7638872" y="934878"/>
              <a:ext cx="228600" cy="76200"/>
            </a:xfrm>
            <a:custGeom>
              <a:avLst/>
              <a:gdLst>
                <a:gd name="connsiteX0" fmla="*/ 219720 w 228600"/>
                <a:gd name="connsiteY0" fmla="*/ 29432 h 76200"/>
                <a:gd name="connsiteX1" fmla="*/ 208576 w 228600"/>
                <a:gd name="connsiteY1" fmla="*/ 29432 h 76200"/>
                <a:gd name="connsiteX2" fmla="*/ 208576 w 228600"/>
                <a:gd name="connsiteY2" fmla="*/ 18288 h 76200"/>
                <a:gd name="connsiteX3" fmla="*/ 197432 w 228600"/>
                <a:gd name="connsiteY3" fmla="*/ 7144 h 76200"/>
                <a:gd name="connsiteX4" fmla="*/ 153045 w 228600"/>
                <a:gd name="connsiteY4" fmla="*/ 7144 h 76200"/>
                <a:gd name="connsiteX5" fmla="*/ 141901 w 228600"/>
                <a:gd name="connsiteY5" fmla="*/ 18288 h 76200"/>
                <a:gd name="connsiteX6" fmla="*/ 141901 w 228600"/>
                <a:gd name="connsiteY6" fmla="*/ 29432 h 76200"/>
                <a:gd name="connsiteX7" fmla="*/ 18552 w 228600"/>
                <a:gd name="connsiteY7" fmla="*/ 29432 h 76200"/>
                <a:gd name="connsiteX8" fmla="*/ 7218 w 228600"/>
                <a:gd name="connsiteY8" fmla="*/ 39243 h 76200"/>
                <a:gd name="connsiteX9" fmla="*/ 18267 w 228600"/>
                <a:gd name="connsiteY9" fmla="*/ 51625 h 76200"/>
                <a:gd name="connsiteX10" fmla="*/ 141901 w 228600"/>
                <a:gd name="connsiteY10" fmla="*/ 51625 h 76200"/>
                <a:gd name="connsiteX11" fmla="*/ 141901 w 228600"/>
                <a:gd name="connsiteY11" fmla="*/ 62770 h 76200"/>
                <a:gd name="connsiteX12" fmla="*/ 153045 w 228600"/>
                <a:gd name="connsiteY12" fmla="*/ 73914 h 76200"/>
                <a:gd name="connsiteX13" fmla="*/ 197432 w 228600"/>
                <a:gd name="connsiteY13" fmla="*/ 73914 h 76200"/>
                <a:gd name="connsiteX14" fmla="*/ 208576 w 228600"/>
                <a:gd name="connsiteY14" fmla="*/ 62770 h 76200"/>
                <a:gd name="connsiteX15" fmla="*/ 208576 w 228600"/>
                <a:gd name="connsiteY15" fmla="*/ 51625 h 76200"/>
                <a:gd name="connsiteX16" fmla="*/ 219435 w 228600"/>
                <a:gd name="connsiteY16" fmla="*/ 51625 h 76200"/>
                <a:gd name="connsiteX17" fmla="*/ 230770 w 228600"/>
                <a:gd name="connsiteY17" fmla="*/ 41815 h 76200"/>
                <a:gd name="connsiteX18" fmla="*/ 219720 w 228600"/>
                <a:gd name="connsiteY18" fmla="*/ 29432 h 76200"/>
                <a:gd name="connsiteX19" fmla="*/ 186383 w 228600"/>
                <a:gd name="connsiteY19" fmla="*/ 51625 h 76200"/>
                <a:gd name="connsiteX20" fmla="*/ 164189 w 228600"/>
                <a:gd name="connsiteY20" fmla="*/ 51625 h 76200"/>
                <a:gd name="connsiteX21" fmla="*/ 164189 w 228600"/>
                <a:gd name="connsiteY21" fmla="*/ 29432 h 76200"/>
                <a:gd name="connsiteX22" fmla="*/ 186383 w 228600"/>
                <a:gd name="connsiteY22" fmla="*/ 29432 h 76200"/>
                <a:gd name="connsiteX23" fmla="*/ 186383 w 228600"/>
                <a:gd name="connsiteY23" fmla="*/ 51625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720" y="29432"/>
                  </a:moveTo>
                  <a:lnTo>
                    <a:pt x="208576" y="29432"/>
                  </a:lnTo>
                  <a:lnTo>
                    <a:pt x="208576" y="18288"/>
                  </a:lnTo>
                  <a:cubicBezTo>
                    <a:pt x="208576" y="12192"/>
                    <a:pt x="203623" y="7144"/>
                    <a:pt x="197432" y="7144"/>
                  </a:cubicBezTo>
                  <a:lnTo>
                    <a:pt x="153045" y="7144"/>
                  </a:lnTo>
                  <a:cubicBezTo>
                    <a:pt x="146949" y="7144"/>
                    <a:pt x="141901" y="12097"/>
                    <a:pt x="141901" y="18288"/>
                  </a:cubicBezTo>
                  <a:lnTo>
                    <a:pt x="141901" y="29432"/>
                  </a:lnTo>
                  <a:lnTo>
                    <a:pt x="18552" y="29432"/>
                  </a:lnTo>
                  <a:cubicBezTo>
                    <a:pt x="12838" y="29432"/>
                    <a:pt x="7884" y="33623"/>
                    <a:pt x="7218" y="39243"/>
                  </a:cubicBezTo>
                  <a:cubicBezTo>
                    <a:pt x="6455" y="45911"/>
                    <a:pt x="11695" y="51625"/>
                    <a:pt x="18267" y="51625"/>
                  </a:cubicBezTo>
                  <a:lnTo>
                    <a:pt x="141901" y="51625"/>
                  </a:lnTo>
                  <a:lnTo>
                    <a:pt x="141901" y="62770"/>
                  </a:lnTo>
                  <a:cubicBezTo>
                    <a:pt x="141901" y="68866"/>
                    <a:pt x="146854" y="73914"/>
                    <a:pt x="153045" y="73914"/>
                  </a:cubicBezTo>
                  <a:lnTo>
                    <a:pt x="197432" y="73914"/>
                  </a:lnTo>
                  <a:cubicBezTo>
                    <a:pt x="203528" y="73914"/>
                    <a:pt x="208576" y="68961"/>
                    <a:pt x="208576" y="62770"/>
                  </a:cubicBezTo>
                  <a:lnTo>
                    <a:pt x="208576" y="51625"/>
                  </a:lnTo>
                  <a:lnTo>
                    <a:pt x="219435" y="51625"/>
                  </a:lnTo>
                  <a:cubicBezTo>
                    <a:pt x="225150" y="51625"/>
                    <a:pt x="230103" y="47435"/>
                    <a:pt x="230770" y="41815"/>
                  </a:cubicBezTo>
                  <a:cubicBezTo>
                    <a:pt x="231531" y="35052"/>
                    <a:pt x="226293" y="29432"/>
                    <a:pt x="219720" y="29432"/>
                  </a:cubicBezTo>
                  <a:close/>
                  <a:moveTo>
                    <a:pt x="186383" y="51625"/>
                  </a:moveTo>
                  <a:lnTo>
                    <a:pt x="164189" y="51625"/>
                  </a:lnTo>
                  <a:lnTo>
                    <a:pt x="164189" y="29432"/>
                  </a:lnTo>
                  <a:lnTo>
                    <a:pt x="186383" y="29432"/>
                  </a:lnTo>
                  <a:lnTo>
                    <a:pt x="186383" y="51625"/>
                  </a:lnTo>
                  <a:close/>
                </a:path>
              </a:pathLst>
            </a:custGeom>
            <a:grpFill/>
            <a:ln w="9525" cap="flat">
              <a:noFill/>
              <a:prstDash val="solid"/>
              <a:miter/>
            </a:ln>
          </p:spPr>
          <p:txBody>
            <a:bodyPr rtlCol="0" anchor="ctr"/>
            <a:lstStyle/>
            <a:p>
              <a:endParaRPr lang="ko-KR" altLang="en-US"/>
            </a:p>
          </p:txBody>
        </p:sp>
        <p:sp>
          <p:nvSpPr>
            <p:cNvPr id="65" name="자유형: 도형 83">
              <a:extLst>
                <a:ext uri="{FF2B5EF4-FFF2-40B4-BE49-F238E27FC236}">
                  <a16:creationId xmlns:a16="http://schemas.microsoft.com/office/drawing/2014/main" id="{73A0B3D6-36E0-4DF2-95A2-41AF9C924B83}"/>
                </a:ext>
              </a:extLst>
            </p:cNvPr>
            <p:cNvSpPr/>
            <p:nvPr/>
          </p:nvSpPr>
          <p:spPr>
            <a:xfrm>
              <a:off x="7638967" y="1023746"/>
              <a:ext cx="228600" cy="76200"/>
            </a:xfrm>
            <a:custGeom>
              <a:avLst/>
              <a:gdLst>
                <a:gd name="connsiteX0" fmla="*/ 219625 w 228600"/>
                <a:gd name="connsiteY0" fmla="*/ 29337 h 76200"/>
                <a:gd name="connsiteX1" fmla="*/ 95991 w 228600"/>
                <a:gd name="connsiteY1" fmla="*/ 29337 h 76200"/>
                <a:gd name="connsiteX2" fmla="*/ 95991 w 228600"/>
                <a:gd name="connsiteY2" fmla="*/ 18288 h 76200"/>
                <a:gd name="connsiteX3" fmla="*/ 84847 w 228600"/>
                <a:gd name="connsiteY3" fmla="*/ 7144 h 76200"/>
                <a:gd name="connsiteX4" fmla="*/ 40460 w 228600"/>
                <a:gd name="connsiteY4" fmla="*/ 7144 h 76200"/>
                <a:gd name="connsiteX5" fmla="*/ 29316 w 228600"/>
                <a:gd name="connsiteY5" fmla="*/ 18288 h 76200"/>
                <a:gd name="connsiteX6" fmla="*/ 29316 w 228600"/>
                <a:gd name="connsiteY6" fmla="*/ 29432 h 76200"/>
                <a:gd name="connsiteX7" fmla="*/ 18552 w 228600"/>
                <a:gd name="connsiteY7" fmla="*/ 29432 h 76200"/>
                <a:gd name="connsiteX8" fmla="*/ 7218 w 228600"/>
                <a:gd name="connsiteY8" fmla="*/ 39243 h 76200"/>
                <a:gd name="connsiteX9" fmla="*/ 18266 w 228600"/>
                <a:gd name="connsiteY9" fmla="*/ 51626 h 76200"/>
                <a:gd name="connsiteX10" fmla="*/ 29411 w 228600"/>
                <a:gd name="connsiteY10" fmla="*/ 51626 h 76200"/>
                <a:gd name="connsiteX11" fmla="*/ 29411 w 228600"/>
                <a:gd name="connsiteY11" fmla="*/ 62770 h 76200"/>
                <a:gd name="connsiteX12" fmla="*/ 40555 w 228600"/>
                <a:gd name="connsiteY12" fmla="*/ 73914 h 76200"/>
                <a:gd name="connsiteX13" fmla="*/ 84941 w 228600"/>
                <a:gd name="connsiteY13" fmla="*/ 73914 h 76200"/>
                <a:gd name="connsiteX14" fmla="*/ 96086 w 228600"/>
                <a:gd name="connsiteY14" fmla="*/ 62770 h 76200"/>
                <a:gd name="connsiteX15" fmla="*/ 96086 w 228600"/>
                <a:gd name="connsiteY15" fmla="*/ 51626 h 76200"/>
                <a:gd name="connsiteX16" fmla="*/ 219434 w 228600"/>
                <a:gd name="connsiteY16" fmla="*/ 51626 h 76200"/>
                <a:gd name="connsiteX17" fmla="*/ 230769 w 228600"/>
                <a:gd name="connsiteY17" fmla="*/ 41815 h 76200"/>
                <a:gd name="connsiteX18" fmla="*/ 219625 w 228600"/>
                <a:gd name="connsiteY18" fmla="*/ 29337 h 76200"/>
                <a:gd name="connsiteX19" fmla="*/ 73797 w 228600"/>
                <a:gd name="connsiteY19" fmla="*/ 51530 h 76200"/>
                <a:gd name="connsiteX20" fmla="*/ 51604 w 228600"/>
                <a:gd name="connsiteY20" fmla="*/ 51530 h 76200"/>
                <a:gd name="connsiteX21" fmla="*/ 51604 w 228600"/>
                <a:gd name="connsiteY21" fmla="*/ 29337 h 76200"/>
                <a:gd name="connsiteX22" fmla="*/ 73797 w 228600"/>
                <a:gd name="connsiteY22" fmla="*/ 29337 h 76200"/>
                <a:gd name="connsiteX23" fmla="*/ 73797 w 228600"/>
                <a:gd name="connsiteY23"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625" y="29337"/>
                  </a:moveTo>
                  <a:lnTo>
                    <a:pt x="95991" y="29337"/>
                  </a:lnTo>
                  <a:lnTo>
                    <a:pt x="95991" y="18288"/>
                  </a:lnTo>
                  <a:cubicBezTo>
                    <a:pt x="95991" y="12192"/>
                    <a:pt x="91037" y="7144"/>
                    <a:pt x="84847" y="7144"/>
                  </a:cubicBezTo>
                  <a:lnTo>
                    <a:pt x="40460" y="7144"/>
                  </a:lnTo>
                  <a:cubicBezTo>
                    <a:pt x="34364" y="7144"/>
                    <a:pt x="29316" y="12097"/>
                    <a:pt x="29316" y="18288"/>
                  </a:cubicBezTo>
                  <a:lnTo>
                    <a:pt x="29316" y="29432"/>
                  </a:lnTo>
                  <a:lnTo>
                    <a:pt x="18552" y="29432"/>
                  </a:lnTo>
                  <a:cubicBezTo>
                    <a:pt x="12837" y="29432"/>
                    <a:pt x="7884" y="33623"/>
                    <a:pt x="7218" y="39243"/>
                  </a:cubicBezTo>
                  <a:cubicBezTo>
                    <a:pt x="6455" y="45910"/>
                    <a:pt x="11694" y="51626"/>
                    <a:pt x="18266" y="51626"/>
                  </a:cubicBezTo>
                  <a:lnTo>
                    <a:pt x="29411" y="51626"/>
                  </a:lnTo>
                  <a:lnTo>
                    <a:pt x="29411" y="62770"/>
                  </a:lnTo>
                  <a:cubicBezTo>
                    <a:pt x="29411" y="68866"/>
                    <a:pt x="34364" y="73914"/>
                    <a:pt x="40555" y="73914"/>
                  </a:cubicBezTo>
                  <a:lnTo>
                    <a:pt x="84941" y="73914"/>
                  </a:lnTo>
                  <a:cubicBezTo>
                    <a:pt x="91037" y="73914"/>
                    <a:pt x="96086" y="68961"/>
                    <a:pt x="96086" y="62770"/>
                  </a:cubicBezTo>
                  <a:lnTo>
                    <a:pt x="96086" y="51626"/>
                  </a:lnTo>
                  <a:lnTo>
                    <a:pt x="219434" y="51626"/>
                  </a:lnTo>
                  <a:cubicBezTo>
                    <a:pt x="225150" y="51626"/>
                    <a:pt x="230103" y="47434"/>
                    <a:pt x="230769" y="41815"/>
                  </a:cubicBezTo>
                  <a:cubicBezTo>
                    <a:pt x="231436" y="35052"/>
                    <a:pt x="226197" y="29337"/>
                    <a:pt x="219625" y="29337"/>
                  </a:cubicBezTo>
                  <a:close/>
                  <a:moveTo>
                    <a:pt x="73797" y="51530"/>
                  </a:moveTo>
                  <a:lnTo>
                    <a:pt x="51604" y="51530"/>
                  </a:lnTo>
                  <a:lnTo>
                    <a:pt x="51604" y="29337"/>
                  </a:lnTo>
                  <a:lnTo>
                    <a:pt x="73797" y="29337"/>
                  </a:lnTo>
                  <a:lnTo>
                    <a:pt x="73797" y="51530"/>
                  </a:lnTo>
                  <a:close/>
                </a:path>
              </a:pathLst>
            </a:custGeom>
            <a:grpFill/>
            <a:ln w="9525" cap="flat">
              <a:noFill/>
              <a:prstDash val="solid"/>
              <a:miter/>
            </a:ln>
          </p:spPr>
          <p:txBody>
            <a:bodyPr rtlCol="0" anchor="ctr"/>
            <a:lstStyle/>
            <a:p>
              <a:endParaRPr lang="ko-KR" altLang="en-US"/>
            </a:p>
          </p:txBody>
        </p:sp>
        <p:sp>
          <p:nvSpPr>
            <p:cNvPr id="66" name="자유형: 도형 84">
              <a:extLst>
                <a:ext uri="{FF2B5EF4-FFF2-40B4-BE49-F238E27FC236}">
                  <a16:creationId xmlns:a16="http://schemas.microsoft.com/office/drawing/2014/main" id="{0E4CBC3A-C2BA-438B-B6DD-CDA318DE75C7}"/>
                </a:ext>
              </a:extLst>
            </p:cNvPr>
            <p:cNvSpPr/>
            <p:nvPr/>
          </p:nvSpPr>
          <p:spPr>
            <a:xfrm>
              <a:off x="7638872" y="1112519"/>
              <a:ext cx="228600" cy="76200"/>
            </a:xfrm>
            <a:custGeom>
              <a:avLst/>
              <a:gdLst>
                <a:gd name="connsiteX0" fmla="*/ 219720 w 228600"/>
                <a:gd name="connsiteY0" fmla="*/ 29432 h 76200"/>
                <a:gd name="connsiteX1" fmla="*/ 208576 w 228600"/>
                <a:gd name="connsiteY1" fmla="*/ 29432 h 76200"/>
                <a:gd name="connsiteX2" fmla="*/ 208576 w 228600"/>
                <a:gd name="connsiteY2" fmla="*/ 18288 h 76200"/>
                <a:gd name="connsiteX3" fmla="*/ 197432 w 228600"/>
                <a:gd name="connsiteY3" fmla="*/ 7144 h 76200"/>
                <a:gd name="connsiteX4" fmla="*/ 153045 w 228600"/>
                <a:gd name="connsiteY4" fmla="*/ 7144 h 76200"/>
                <a:gd name="connsiteX5" fmla="*/ 141901 w 228600"/>
                <a:gd name="connsiteY5" fmla="*/ 18288 h 76200"/>
                <a:gd name="connsiteX6" fmla="*/ 141901 w 228600"/>
                <a:gd name="connsiteY6" fmla="*/ 29432 h 76200"/>
                <a:gd name="connsiteX7" fmla="*/ 18552 w 228600"/>
                <a:gd name="connsiteY7" fmla="*/ 29432 h 76200"/>
                <a:gd name="connsiteX8" fmla="*/ 7218 w 228600"/>
                <a:gd name="connsiteY8" fmla="*/ 39243 h 76200"/>
                <a:gd name="connsiteX9" fmla="*/ 18267 w 228600"/>
                <a:gd name="connsiteY9" fmla="*/ 51626 h 76200"/>
                <a:gd name="connsiteX10" fmla="*/ 141901 w 228600"/>
                <a:gd name="connsiteY10" fmla="*/ 51626 h 76200"/>
                <a:gd name="connsiteX11" fmla="*/ 141901 w 228600"/>
                <a:gd name="connsiteY11" fmla="*/ 62770 h 76200"/>
                <a:gd name="connsiteX12" fmla="*/ 153045 w 228600"/>
                <a:gd name="connsiteY12" fmla="*/ 73914 h 76200"/>
                <a:gd name="connsiteX13" fmla="*/ 197432 w 228600"/>
                <a:gd name="connsiteY13" fmla="*/ 73914 h 76200"/>
                <a:gd name="connsiteX14" fmla="*/ 208576 w 228600"/>
                <a:gd name="connsiteY14" fmla="*/ 62770 h 76200"/>
                <a:gd name="connsiteX15" fmla="*/ 208576 w 228600"/>
                <a:gd name="connsiteY15" fmla="*/ 51626 h 76200"/>
                <a:gd name="connsiteX16" fmla="*/ 219435 w 228600"/>
                <a:gd name="connsiteY16" fmla="*/ 51626 h 76200"/>
                <a:gd name="connsiteX17" fmla="*/ 230770 w 228600"/>
                <a:gd name="connsiteY17" fmla="*/ 41815 h 76200"/>
                <a:gd name="connsiteX18" fmla="*/ 219720 w 228600"/>
                <a:gd name="connsiteY18" fmla="*/ 29432 h 76200"/>
                <a:gd name="connsiteX19" fmla="*/ 186383 w 228600"/>
                <a:gd name="connsiteY19" fmla="*/ 51626 h 76200"/>
                <a:gd name="connsiteX20" fmla="*/ 164189 w 228600"/>
                <a:gd name="connsiteY20" fmla="*/ 51626 h 76200"/>
                <a:gd name="connsiteX21" fmla="*/ 164189 w 228600"/>
                <a:gd name="connsiteY21" fmla="*/ 29432 h 76200"/>
                <a:gd name="connsiteX22" fmla="*/ 186383 w 228600"/>
                <a:gd name="connsiteY22" fmla="*/ 29432 h 76200"/>
                <a:gd name="connsiteX23" fmla="*/ 186383 w 228600"/>
                <a:gd name="connsiteY23" fmla="*/ 5162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720" y="29432"/>
                  </a:moveTo>
                  <a:lnTo>
                    <a:pt x="208576" y="29432"/>
                  </a:lnTo>
                  <a:lnTo>
                    <a:pt x="208576" y="18288"/>
                  </a:lnTo>
                  <a:cubicBezTo>
                    <a:pt x="208576" y="12192"/>
                    <a:pt x="203623" y="7144"/>
                    <a:pt x="197432" y="7144"/>
                  </a:cubicBezTo>
                  <a:lnTo>
                    <a:pt x="153045" y="7144"/>
                  </a:lnTo>
                  <a:cubicBezTo>
                    <a:pt x="146949" y="7144"/>
                    <a:pt x="141901" y="12097"/>
                    <a:pt x="141901" y="18288"/>
                  </a:cubicBezTo>
                  <a:lnTo>
                    <a:pt x="141901" y="29432"/>
                  </a:lnTo>
                  <a:lnTo>
                    <a:pt x="18552" y="29432"/>
                  </a:lnTo>
                  <a:cubicBezTo>
                    <a:pt x="12838" y="29432"/>
                    <a:pt x="7884" y="33623"/>
                    <a:pt x="7218" y="39243"/>
                  </a:cubicBezTo>
                  <a:cubicBezTo>
                    <a:pt x="6455" y="45911"/>
                    <a:pt x="11695" y="51626"/>
                    <a:pt x="18267" y="51626"/>
                  </a:cubicBezTo>
                  <a:lnTo>
                    <a:pt x="141901" y="51626"/>
                  </a:lnTo>
                  <a:lnTo>
                    <a:pt x="141901" y="62770"/>
                  </a:lnTo>
                  <a:cubicBezTo>
                    <a:pt x="141901" y="68866"/>
                    <a:pt x="146854" y="73914"/>
                    <a:pt x="153045" y="73914"/>
                  </a:cubicBezTo>
                  <a:lnTo>
                    <a:pt x="197432" y="73914"/>
                  </a:lnTo>
                  <a:cubicBezTo>
                    <a:pt x="203528" y="73914"/>
                    <a:pt x="208576" y="68961"/>
                    <a:pt x="208576" y="62770"/>
                  </a:cubicBezTo>
                  <a:lnTo>
                    <a:pt x="208576" y="51626"/>
                  </a:lnTo>
                  <a:lnTo>
                    <a:pt x="219435" y="51626"/>
                  </a:lnTo>
                  <a:cubicBezTo>
                    <a:pt x="225150" y="51626"/>
                    <a:pt x="230103" y="47435"/>
                    <a:pt x="230770" y="41815"/>
                  </a:cubicBezTo>
                  <a:cubicBezTo>
                    <a:pt x="231531" y="35052"/>
                    <a:pt x="226293" y="29432"/>
                    <a:pt x="219720" y="29432"/>
                  </a:cubicBezTo>
                  <a:close/>
                  <a:moveTo>
                    <a:pt x="186383" y="51626"/>
                  </a:moveTo>
                  <a:lnTo>
                    <a:pt x="164189" y="51626"/>
                  </a:lnTo>
                  <a:lnTo>
                    <a:pt x="164189" y="29432"/>
                  </a:lnTo>
                  <a:lnTo>
                    <a:pt x="186383" y="29432"/>
                  </a:lnTo>
                  <a:lnTo>
                    <a:pt x="186383" y="51626"/>
                  </a:lnTo>
                  <a:close/>
                </a:path>
              </a:pathLst>
            </a:custGeom>
            <a:grpFill/>
            <a:ln w="9525" cap="flat">
              <a:noFill/>
              <a:prstDash val="solid"/>
              <a:miter/>
            </a:ln>
          </p:spPr>
          <p:txBody>
            <a:bodyPr rtlCol="0" anchor="ctr"/>
            <a:lstStyle/>
            <a:p>
              <a:endParaRPr lang="ko-KR" altLang="en-US"/>
            </a:p>
          </p:txBody>
        </p:sp>
      </p:grpSp>
      <p:sp>
        <p:nvSpPr>
          <p:cNvPr id="67" name="TextBox 66">
            <a:extLst>
              <a:ext uri="{FF2B5EF4-FFF2-40B4-BE49-F238E27FC236}">
                <a16:creationId xmlns:a16="http://schemas.microsoft.com/office/drawing/2014/main" id="{BFA366B4-D8A4-4D96-9442-CF53E9B000ED}"/>
              </a:ext>
            </a:extLst>
          </p:cNvPr>
          <p:cNvSpPr txBox="1"/>
          <p:nvPr/>
        </p:nvSpPr>
        <p:spPr>
          <a:xfrm>
            <a:off x="2438400" y="391812"/>
            <a:ext cx="7315200" cy="954107"/>
          </a:xfrm>
          <a:prstGeom prst="rect">
            <a:avLst/>
          </a:prstGeom>
        </p:spPr>
        <p:txBody>
          <a:bodyPr wrap="square">
            <a:spAutoFit/>
          </a:bodyPr>
          <a:lstStyle>
            <a:defPPr>
              <a:defRPr lang="ko-KR"/>
            </a:defPPr>
            <a:lvl1pPr algn="ctr">
              <a:defRPr sz="2800"/>
            </a:lvl1pPr>
          </a:lstStyle>
          <a:p>
            <a:r>
              <a:rPr lang="en-US" altLang="ko-KR" smtClean="0">
                <a:solidFill>
                  <a:schemeClr val="bg1"/>
                </a:solidFill>
                <a:latin typeface="+mj-lt"/>
              </a:rPr>
              <a:t>Giải pháp chuyển đổi số ngành Logistics</a:t>
            </a:r>
            <a:endParaRPr lang="ko-KR" altLang="en-US" dirty="0">
              <a:solidFill>
                <a:schemeClr val="bg1"/>
              </a:solidFill>
              <a:latin typeface="+mj-lt"/>
            </a:endParaRPr>
          </a:p>
        </p:txBody>
      </p:sp>
    </p:spTree>
    <p:extLst>
      <p:ext uri="{BB962C8B-B14F-4D97-AF65-F5344CB8AC3E}">
        <p14:creationId xmlns:p14="http://schemas.microsoft.com/office/powerpoint/2010/main" val="27555540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사각형: 둥근 모서리 36">
            <a:extLst>
              <a:ext uri="{FF2B5EF4-FFF2-40B4-BE49-F238E27FC236}">
                <a16:creationId xmlns:a16="http://schemas.microsoft.com/office/drawing/2014/main" id="{68539B59-97E9-430F-AE49-830386387E70}"/>
              </a:ext>
            </a:extLst>
          </p:cNvPr>
          <p:cNvSpPr/>
          <p:nvPr/>
        </p:nvSpPr>
        <p:spPr>
          <a:xfrm>
            <a:off x="1333500" y="1252688"/>
            <a:ext cx="2952546" cy="4129381"/>
          </a:xfrm>
          <a:prstGeom prst="roundRect">
            <a:avLst>
              <a:gd name="adj" fmla="val 8472"/>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ko-KR" altLang="en-US" dirty="0">
              <a:solidFill>
                <a:srgbClr val="FF6C6F"/>
              </a:solidFill>
            </a:endParaRPr>
          </a:p>
        </p:txBody>
      </p:sp>
      <p:sp>
        <p:nvSpPr>
          <p:cNvPr id="38" name="자유형: 도형 37">
            <a:extLst>
              <a:ext uri="{FF2B5EF4-FFF2-40B4-BE49-F238E27FC236}">
                <a16:creationId xmlns:a16="http://schemas.microsoft.com/office/drawing/2014/main" id="{9E31C3EF-3080-4CF9-B39C-FC4F19AFCA7E}"/>
              </a:ext>
            </a:extLst>
          </p:cNvPr>
          <p:cNvSpPr/>
          <p:nvPr/>
        </p:nvSpPr>
        <p:spPr>
          <a:xfrm>
            <a:off x="4619727" y="1252688"/>
            <a:ext cx="2952546" cy="5605312"/>
          </a:xfrm>
          <a:custGeom>
            <a:avLst/>
            <a:gdLst>
              <a:gd name="connsiteX0" fmla="*/ 225078 w 2656729"/>
              <a:gd name="connsiteY0" fmla="*/ 0 h 5043714"/>
              <a:gd name="connsiteX1" fmla="*/ 2431651 w 2656729"/>
              <a:gd name="connsiteY1" fmla="*/ 0 h 5043714"/>
              <a:gd name="connsiteX2" fmla="*/ 2656729 w 2656729"/>
              <a:gd name="connsiteY2" fmla="*/ 225078 h 5043714"/>
              <a:gd name="connsiteX3" fmla="*/ 2656729 w 2656729"/>
              <a:gd name="connsiteY3" fmla="*/ 5043714 h 5043714"/>
              <a:gd name="connsiteX4" fmla="*/ 0 w 2656729"/>
              <a:gd name="connsiteY4" fmla="*/ 5043714 h 5043714"/>
              <a:gd name="connsiteX5" fmla="*/ 0 w 2656729"/>
              <a:gd name="connsiteY5" fmla="*/ 225078 h 5043714"/>
              <a:gd name="connsiteX6" fmla="*/ 225078 w 2656729"/>
              <a:gd name="connsiteY6" fmla="*/ 0 h 50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6729" h="5043714">
                <a:moveTo>
                  <a:pt x="225078" y="0"/>
                </a:moveTo>
                <a:lnTo>
                  <a:pt x="2431651" y="0"/>
                </a:lnTo>
                <a:cubicBezTo>
                  <a:pt x="2555958" y="0"/>
                  <a:pt x="2656729" y="100771"/>
                  <a:pt x="2656729" y="225078"/>
                </a:cubicBezTo>
                <a:lnTo>
                  <a:pt x="2656729" y="5043714"/>
                </a:lnTo>
                <a:lnTo>
                  <a:pt x="0" y="5043714"/>
                </a:lnTo>
                <a:lnTo>
                  <a:pt x="0" y="225078"/>
                </a:lnTo>
                <a:cubicBezTo>
                  <a:pt x="0" y="100771"/>
                  <a:pt x="100771" y="0"/>
                  <a:pt x="225078" y="0"/>
                </a:cubicBezTo>
                <a:close/>
              </a:path>
            </a:pathLst>
          </a:custGeom>
          <a:solidFill>
            <a:srgbClr val="0F765B"/>
          </a:solidFill>
          <a:ln w="6350" cap="flat">
            <a:noFill/>
            <a:prstDash val="solid"/>
            <a:miter/>
          </a:ln>
          <a:effectLst/>
        </p:spPr>
        <p:txBody>
          <a:bodyPr rtlCol="0" anchor="ctr"/>
          <a:lstStyle/>
          <a:p>
            <a:pPr algn="ctr"/>
            <a:endParaRPr lang="ko-KR" altLang="en-US" sz="2000" dirty="0">
              <a:solidFill>
                <a:srgbClr val="5712A1"/>
              </a:solidFill>
            </a:endParaRPr>
          </a:p>
        </p:txBody>
      </p:sp>
      <p:sp>
        <p:nvSpPr>
          <p:cNvPr id="39" name="사각형: 둥근 모서리 38">
            <a:extLst>
              <a:ext uri="{FF2B5EF4-FFF2-40B4-BE49-F238E27FC236}">
                <a16:creationId xmlns:a16="http://schemas.microsoft.com/office/drawing/2014/main" id="{80F82C27-95E3-47AD-BB18-22AAAC8439D7}"/>
              </a:ext>
            </a:extLst>
          </p:cNvPr>
          <p:cNvSpPr/>
          <p:nvPr/>
        </p:nvSpPr>
        <p:spPr>
          <a:xfrm>
            <a:off x="7905954" y="1252688"/>
            <a:ext cx="2952546" cy="4129381"/>
          </a:xfrm>
          <a:prstGeom prst="roundRect">
            <a:avLst>
              <a:gd name="adj" fmla="val 8472"/>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ko-KR" altLang="en-US" dirty="0">
              <a:solidFill>
                <a:srgbClr val="0A98EC"/>
              </a:solidFill>
            </a:endParaRPr>
          </a:p>
        </p:txBody>
      </p:sp>
      <p:sp>
        <p:nvSpPr>
          <p:cNvPr id="40" name="TextBox 39">
            <a:extLst>
              <a:ext uri="{FF2B5EF4-FFF2-40B4-BE49-F238E27FC236}">
                <a16:creationId xmlns:a16="http://schemas.microsoft.com/office/drawing/2014/main" id="{17C449B9-8036-4D9A-8281-0AC283B57EE5}"/>
              </a:ext>
            </a:extLst>
          </p:cNvPr>
          <p:cNvSpPr txBox="1"/>
          <p:nvPr/>
        </p:nvSpPr>
        <p:spPr>
          <a:xfrm>
            <a:off x="1543195" y="1652109"/>
            <a:ext cx="2533156" cy="461665"/>
          </a:xfrm>
          <a:prstGeom prst="rect">
            <a:avLst/>
          </a:prstGeom>
          <a:noFill/>
        </p:spPr>
        <p:txBody>
          <a:bodyPr wrap="square" rtlCol="0">
            <a:spAutoFit/>
          </a:bodyPr>
          <a:lstStyle/>
          <a:p>
            <a:pPr algn="ctr"/>
            <a:r>
              <a:rPr lang="en-US" altLang="ko-KR" sz="2400" smtClean="0">
                <a:solidFill>
                  <a:srgbClr val="03281F"/>
                </a:solidFill>
                <a:latin typeface="+mj-lt"/>
              </a:rPr>
              <a:t>Tất yếu</a:t>
            </a:r>
            <a:endParaRPr lang="en-US" altLang="ko-KR" sz="2400" dirty="0">
              <a:solidFill>
                <a:srgbClr val="03281F"/>
              </a:solidFill>
              <a:latin typeface="+mj-lt"/>
            </a:endParaRPr>
          </a:p>
        </p:txBody>
      </p:sp>
      <p:sp>
        <p:nvSpPr>
          <p:cNvPr id="41" name="TextBox 40">
            <a:extLst>
              <a:ext uri="{FF2B5EF4-FFF2-40B4-BE49-F238E27FC236}">
                <a16:creationId xmlns:a16="http://schemas.microsoft.com/office/drawing/2014/main" id="{F98DCBF6-C5AB-4320-BA11-3585ABE3D14F}"/>
              </a:ext>
            </a:extLst>
          </p:cNvPr>
          <p:cNvSpPr txBox="1"/>
          <p:nvPr/>
        </p:nvSpPr>
        <p:spPr>
          <a:xfrm>
            <a:off x="1543195" y="2220598"/>
            <a:ext cx="2533156" cy="3046988"/>
          </a:xfrm>
          <a:prstGeom prst="rect">
            <a:avLst/>
          </a:prstGeom>
          <a:noFill/>
        </p:spPr>
        <p:txBody>
          <a:bodyPr wrap="square" rtlCol="0">
            <a:spAutoFit/>
          </a:bodyPr>
          <a:lstStyle>
            <a:defPPr>
              <a:defRPr lang="ko-KR"/>
            </a:defPPr>
            <a:lvl1pPr>
              <a:defRPr sz="1100"/>
            </a:lvl1pPr>
          </a:lstStyle>
          <a:p>
            <a:pPr marL="171450" indent="-171450">
              <a:buFont typeface="Arial" panose="020B0604020202020204" pitchFamily="34" charset="0"/>
              <a:buChar char="•"/>
            </a:pPr>
            <a:r>
              <a:rPr lang="en-US" altLang="ko-KR" sz="1600" smtClean="0">
                <a:solidFill>
                  <a:srgbClr val="03281F"/>
                </a:solidFill>
              </a:rPr>
              <a:t>ĐMST gắn liền với </a:t>
            </a:r>
            <a:r>
              <a:rPr lang="en-US" altLang="ko-KR" sz="1600" smtClean="0">
                <a:solidFill>
                  <a:srgbClr val="03281F"/>
                </a:solidFill>
              </a:rPr>
              <a:t>Chuyển đổi số.</a:t>
            </a:r>
          </a:p>
          <a:p>
            <a:pPr marL="171450" indent="-171450">
              <a:buFont typeface="Arial" panose="020B0604020202020204" pitchFamily="34" charset="0"/>
              <a:buChar char="•"/>
            </a:pPr>
            <a:r>
              <a:rPr lang="en-US" altLang="ko-KR" sz="1600" smtClean="0">
                <a:solidFill>
                  <a:srgbClr val="03281F"/>
                </a:solidFill>
              </a:rPr>
              <a:t>ĐMST nâng cao giá trị nông sản và tăng thu nhập.</a:t>
            </a:r>
          </a:p>
          <a:p>
            <a:pPr marL="171450" indent="-171450">
              <a:buFont typeface="Arial" panose="020B0604020202020204" pitchFamily="34" charset="0"/>
              <a:buChar char="•"/>
            </a:pPr>
            <a:r>
              <a:rPr lang="en-US" altLang="ko-KR" sz="1600" smtClean="0">
                <a:solidFill>
                  <a:srgbClr val="03281F"/>
                </a:solidFill>
              </a:rPr>
              <a:t>Các mô hình ĐMST phần lớn đều ứng dụng công nghệ mới hiện đại, tiên tiến.</a:t>
            </a:r>
          </a:p>
          <a:p>
            <a:pPr marL="171450" indent="-171450">
              <a:buFont typeface="Arial" panose="020B0604020202020204" pitchFamily="34" charset="0"/>
              <a:buChar char="•"/>
            </a:pPr>
            <a:r>
              <a:rPr lang="en-US" altLang="ko-KR" sz="1600" smtClean="0">
                <a:solidFill>
                  <a:srgbClr val="03281F"/>
                </a:solidFill>
              </a:rPr>
              <a:t>ĐMST bắt đầu từ đổi mới cách làm.</a:t>
            </a:r>
          </a:p>
          <a:p>
            <a:pPr marL="171450" indent="-171450">
              <a:buFont typeface="Arial" panose="020B0604020202020204" pitchFamily="34" charset="0"/>
              <a:buChar char="•"/>
            </a:pPr>
            <a:endParaRPr lang="en-US" altLang="ko-KR" sz="1600" dirty="0">
              <a:solidFill>
                <a:srgbClr val="03281F"/>
              </a:solidFill>
            </a:endParaRPr>
          </a:p>
        </p:txBody>
      </p:sp>
      <p:sp>
        <p:nvSpPr>
          <p:cNvPr id="42" name="TextBox 41">
            <a:extLst>
              <a:ext uri="{FF2B5EF4-FFF2-40B4-BE49-F238E27FC236}">
                <a16:creationId xmlns:a16="http://schemas.microsoft.com/office/drawing/2014/main" id="{8CF2BC3B-7223-4134-BA39-DBCAD11EB05B}"/>
              </a:ext>
            </a:extLst>
          </p:cNvPr>
          <p:cNvSpPr txBox="1"/>
          <p:nvPr/>
        </p:nvSpPr>
        <p:spPr>
          <a:xfrm>
            <a:off x="4829423" y="1652109"/>
            <a:ext cx="2533156" cy="461665"/>
          </a:xfrm>
          <a:prstGeom prst="rect">
            <a:avLst/>
          </a:prstGeom>
          <a:noFill/>
        </p:spPr>
        <p:txBody>
          <a:bodyPr wrap="square" rtlCol="0">
            <a:spAutoFit/>
          </a:bodyPr>
          <a:lstStyle/>
          <a:p>
            <a:pPr algn="ctr"/>
            <a:r>
              <a:rPr lang="en-US" altLang="ko-KR" sz="2400" smtClean="0">
                <a:solidFill>
                  <a:schemeClr val="bg1"/>
                </a:solidFill>
                <a:latin typeface="+mj-lt"/>
              </a:rPr>
              <a:t>Chiến lược</a:t>
            </a:r>
            <a:endParaRPr lang="en-US" altLang="ko-KR" sz="2400" dirty="0">
              <a:solidFill>
                <a:schemeClr val="bg1"/>
              </a:solidFill>
              <a:latin typeface="+mj-lt"/>
            </a:endParaRPr>
          </a:p>
        </p:txBody>
      </p:sp>
      <p:sp>
        <p:nvSpPr>
          <p:cNvPr id="43" name="TextBox 42">
            <a:extLst>
              <a:ext uri="{FF2B5EF4-FFF2-40B4-BE49-F238E27FC236}">
                <a16:creationId xmlns:a16="http://schemas.microsoft.com/office/drawing/2014/main" id="{E2354973-0ACF-484D-A2C9-F344C5308B05}"/>
              </a:ext>
            </a:extLst>
          </p:cNvPr>
          <p:cNvSpPr txBox="1"/>
          <p:nvPr/>
        </p:nvSpPr>
        <p:spPr>
          <a:xfrm>
            <a:off x="4829422" y="2220598"/>
            <a:ext cx="2533156" cy="4770537"/>
          </a:xfrm>
          <a:prstGeom prst="rect">
            <a:avLst/>
          </a:prstGeom>
          <a:noFill/>
        </p:spPr>
        <p:txBody>
          <a:bodyPr wrap="square" rtlCol="0">
            <a:spAutoFit/>
          </a:bodyPr>
          <a:lstStyle>
            <a:defPPr>
              <a:defRPr lang="ko-KR"/>
            </a:defPPr>
            <a:lvl1pPr>
              <a:defRPr sz="1100"/>
            </a:lvl1pPr>
          </a:lstStyle>
          <a:p>
            <a:pPr marL="171450" indent="-171450">
              <a:buFont typeface="Arial" panose="020B0604020202020204" pitchFamily="34" charset="0"/>
              <a:buChar char="•"/>
            </a:pPr>
            <a:r>
              <a:rPr lang="en-US" altLang="ko-KR" sz="1600" b="1" smtClean="0">
                <a:solidFill>
                  <a:srgbClr val="FFC000"/>
                </a:solidFill>
              </a:rPr>
              <a:t>Mô hình Sandbox</a:t>
            </a:r>
            <a:r>
              <a:rPr lang="en-US" altLang="ko-KR" sz="1600" smtClean="0">
                <a:solidFill>
                  <a:schemeClr val="bg1"/>
                </a:solidFill>
              </a:rPr>
              <a:t>: Học tập, du nhập, thử nghiệm mô hình và triển khai đồng bộ nếu thành công.</a:t>
            </a:r>
          </a:p>
          <a:p>
            <a:pPr marL="171450" indent="-171450">
              <a:buFont typeface="Arial" panose="020B0604020202020204" pitchFamily="34" charset="0"/>
              <a:buChar char="•"/>
            </a:pPr>
            <a:r>
              <a:rPr lang="en-US" altLang="ko-KR" sz="1600" b="1" smtClean="0">
                <a:solidFill>
                  <a:srgbClr val="FFC000"/>
                </a:solidFill>
              </a:rPr>
              <a:t>Mô hình hợp tác công tư PPP</a:t>
            </a:r>
            <a:r>
              <a:rPr lang="en-US" altLang="ko-KR" sz="1600" smtClean="0">
                <a:solidFill>
                  <a:schemeClr val="bg1"/>
                </a:solidFill>
              </a:rPr>
              <a:t>: Kỹ thuật tiến tiến nước ngoài; nhà nước và tư nhân cùng tham gia.</a:t>
            </a:r>
          </a:p>
          <a:p>
            <a:pPr marL="171450" indent="-171450">
              <a:buFont typeface="Arial" panose="020B0604020202020204" pitchFamily="34" charset="0"/>
              <a:buChar char="•"/>
            </a:pPr>
            <a:r>
              <a:rPr lang="en-US" altLang="ko-KR" sz="1600" b="1" smtClean="0">
                <a:solidFill>
                  <a:srgbClr val="FFC000"/>
                </a:solidFill>
              </a:rPr>
              <a:t>Đào tạo nhân lực</a:t>
            </a:r>
            <a:r>
              <a:rPr lang="en-US" altLang="ko-KR" sz="1600" smtClean="0">
                <a:solidFill>
                  <a:schemeClr val="bg1"/>
                </a:solidFill>
              </a:rPr>
              <a:t>: Đào tạo nhân lực ngành NN CNCN để nhanh chóng tiếp thu công nghệ mới.</a:t>
            </a:r>
          </a:p>
          <a:p>
            <a:pPr marL="171450" indent="-171450">
              <a:buFont typeface="Arial" panose="020B0604020202020204" pitchFamily="34" charset="0"/>
              <a:buChar char="•"/>
            </a:pPr>
            <a:r>
              <a:rPr lang="en-US" altLang="ko-KR" sz="1600" smtClean="0">
                <a:solidFill>
                  <a:schemeClr val="bg1"/>
                </a:solidFill>
              </a:rPr>
              <a:t>Nghiên cứu cơ bản.</a:t>
            </a:r>
          </a:p>
          <a:p>
            <a:pPr marL="171450" indent="-171450">
              <a:buFont typeface="Arial" panose="020B0604020202020204" pitchFamily="34" charset="0"/>
              <a:buChar char="•"/>
            </a:pPr>
            <a:r>
              <a:rPr lang="en-US" altLang="ko-KR" sz="1600" smtClean="0">
                <a:solidFill>
                  <a:schemeClr val="bg1"/>
                </a:solidFill>
              </a:rPr>
              <a:t>Phát triển hạ tầng hỗ trợ.</a:t>
            </a:r>
            <a:endParaRPr lang="en-US" altLang="ko-KR" sz="1600" smtClean="0">
              <a:solidFill>
                <a:schemeClr val="bg1"/>
              </a:solidFill>
            </a:endParaRPr>
          </a:p>
          <a:p>
            <a:pPr marL="171450" indent="-171450">
              <a:buFont typeface="Arial" panose="020B0604020202020204" pitchFamily="34" charset="0"/>
              <a:buChar char="•"/>
            </a:pPr>
            <a:endParaRPr lang="en-US" altLang="ko-KR" sz="1600" dirty="0">
              <a:solidFill>
                <a:schemeClr val="bg1"/>
              </a:solidFill>
            </a:endParaRPr>
          </a:p>
        </p:txBody>
      </p:sp>
      <p:sp>
        <p:nvSpPr>
          <p:cNvPr id="44" name="TextBox 43">
            <a:extLst>
              <a:ext uri="{FF2B5EF4-FFF2-40B4-BE49-F238E27FC236}">
                <a16:creationId xmlns:a16="http://schemas.microsoft.com/office/drawing/2014/main" id="{5BF09850-7A9C-4FE5-8495-A59564C25927}"/>
              </a:ext>
            </a:extLst>
          </p:cNvPr>
          <p:cNvSpPr txBox="1"/>
          <p:nvPr/>
        </p:nvSpPr>
        <p:spPr>
          <a:xfrm>
            <a:off x="8115649" y="1652109"/>
            <a:ext cx="2533155" cy="830997"/>
          </a:xfrm>
          <a:prstGeom prst="rect">
            <a:avLst/>
          </a:prstGeom>
          <a:noFill/>
        </p:spPr>
        <p:txBody>
          <a:bodyPr wrap="square" rtlCol="0">
            <a:spAutoFit/>
          </a:bodyPr>
          <a:lstStyle/>
          <a:p>
            <a:pPr algn="ctr"/>
            <a:r>
              <a:rPr lang="en-US" altLang="ko-KR" sz="2400" smtClean="0">
                <a:solidFill>
                  <a:srgbClr val="03281F"/>
                </a:solidFill>
                <a:latin typeface="+mj-lt"/>
              </a:rPr>
              <a:t>Đổi mới toàn diện</a:t>
            </a:r>
            <a:endParaRPr lang="en-US" altLang="ko-KR" sz="2400" dirty="0">
              <a:solidFill>
                <a:srgbClr val="03281F"/>
              </a:solidFill>
              <a:latin typeface="+mj-lt"/>
            </a:endParaRPr>
          </a:p>
        </p:txBody>
      </p:sp>
      <p:sp>
        <p:nvSpPr>
          <p:cNvPr id="45" name="TextBox 44">
            <a:extLst>
              <a:ext uri="{FF2B5EF4-FFF2-40B4-BE49-F238E27FC236}">
                <a16:creationId xmlns:a16="http://schemas.microsoft.com/office/drawing/2014/main" id="{1D52CCEB-7B27-481B-8928-6FAC39D4E293}"/>
              </a:ext>
            </a:extLst>
          </p:cNvPr>
          <p:cNvSpPr txBox="1"/>
          <p:nvPr/>
        </p:nvSpPr>
        <p:spPr>
          <a:xfrm>
            <a:off x="8115648" y="2583751"/>
            <a:ext cx="2533155" cy="2062103"/>
          </a:xfrm>
          <a:prstGeom prst="rect">
            <a:avLst/>
          </a:prstGeom>
          <a:noFill/>
        </p:spPr>
        <p:txBody>
          <a:bodyPr wrap="square" rtlCol="0">
            <a:spAutoFit/>
          </a:bodyPr>
          <a:lstStyle>
            <a:defPPr>
              <a:defRPr lang="ko-KR"/>
            </a:defPPr>
            <a:lvl1pPr>
              <a:defRPr sz="1100"/>
            </a:lvl1pPr>
          </a:lstStyle>
          <a:p>
            <a:pPr marL="171450" indent="-171450">
              <a:buFont typeface="Arial" panose="020B0604020202020204" pitchFamily="34" charset="0"/>
              <a:buChar char="•"/>
            </a:pPr>
            <a:r>
              <a:rPr lang="en-US" altLang="ko-KR" sz="1600" smtClean="0">
                <a:solidFill>
                  <a:srgbClr val="03281F"/>
                </a:solidFill>
              </a:rPr>
              <a:t>Đổi mới công nghệ.</a:t>
            </a:r>
          </a:p>
          <a:p>
            <a:pPr marL="171450" indent="-171450">
              <a:buFont typeface="Arial" panose="020B0604020202020204" pitchFamily="34" charset="0"/>
              <a:buChar char="•"/>
            </a:pPr>
            <a:r>
              <a:rPr lang="en-US" altLang="ko-KR" sz="1600" smtClean="0">
                <a:solidFill>
                  <a:srgbClr val="03281F"/>
                </a:solidFill>
              </a:rPr>
              <a:t>Đổi mới thể chế.</a:t>
            </a:r>
          </a:p>
          <a:p>
            <a:pPr marL="171450" indent="-171450">
              <a:buFont typeface="Arial" panose="020B0604020202020204" pitchFamily="34" charset="0"/>
              <a:buChar char="•"/>
            </a:pPr>
            <a:r>
              <a:rPr lang="en-US" altLang="ko-KR" sz="1600" smtClean="0">
                <a:solidFill>
                  <a:srgbClr val="03281F"/>
                </a:solidFill>
              </a:rPr>
              <a:t>Đổi mới cách làm.</a:t>
            </a:r>
          </a:p>
          <a:p>
            <a:pPr marL="171450" indent="-171450">
              <a:buFont typeface="Arial" panose="020B0604020202020204" pitchFamily="34" charset="0"/>
              <a:buChar char="•"/>
            </a:pPr>
            <a:r>
              <a:rPr lang="en-US" altLang="ko-KR" sz="1600" smtClean="0">
                <a:solidFill>
                  <a:srgbClr val="03281F"/>
                </a:solidFill>
              </a:rPr>
              <a:t>Đổi mới tư duy.</a:t>
            </a:r>
          </a:p>
          <a:p>
            <a:pPr marL="171450" indent="-171450">
              <a:buFont typeface="Arial" panose="020B0604020202020204" pitchFamily="34" charset="0"/>
              <a:buChar char="•"/>
            </a:pPr>
            <a:r>
              <a:rPr lang="en-US" altLang="ko-KR" sz="1600" smtClean="0">
                <a:solidFill>
                  <a:srgbClr val="03281F"/>
                </a:solidFill>
              </a:rPr>
              <a:t>Đổi mới sản phẩm.</a:t>
            </a:r>
          </a:p>
          <a:p>
            <a:pPr marL="171450" indent="-171450">
              <a:buFont typeface="Arial" panose="020B0604020202020204" pitchFamily="34" charset="0"/>
              <a:buChar char="•"/>
            </a:pPr>
            <a:r>
              <a:rPr lang="en-US" altLang="ko-KR" sz="1600" smtClean="0">
                <a:solidFill>
                  <a:srgbClr val="03281F"/>
                </a:solidFill>
              </a:rPr>
              <a:t>Đổi mới con người.</a:t>
            </a:r>
          </a:p>
          <a:p>
            <a:pPr marL="171450" indent="-171450">
              <a:buFont typeface="Arial" panose="020B0604020202020204" pitchFamily="34" charset="0"/>
              <a:buChar char="•"/>
            </a:pPr>
            <a:r>
              <a:rPr lang="en-US" altLang="ko-KR" sz="1600" smtClean="0">
                <a:solidFill>
                  <a:srgbClr val="03281F"/>
                </a:solidFill>
              </a:rPr>
              <a:t>Đổi mới môi trường kinh doanh.</a:t>
            </a:r>
            <a:endParaRPr lang="en-US" altLang="ko-KR" sz="1600" dirty="0">
              <a:solidFill>
                <a:srgbClr val="03281F"/>
              </a:solidFill>
            </a:endParaRPr>
          </a:p>
        </p:txBody>
      </p:sp>
      <p:sp>
        <p:nvSpPr>
          <p:cNvPr id="11" name="TextBox 10">
            <a:extLst>
              <a:ext uri="{FF2B5EF4-FFF2-40B4-BE49-F238E27FC236}">
                <a16:creationId xmlns:a16="http://schemas.microsoft.com/office/drawing/2014/main" id="{BFA366B4-D8A4-4D96-9442-CF53E9B000ED}"/>
              </a:ext>
            </a:extLst>
          </p:cNvPr>
          <p:cNvSpPr txBox="1"/>
          <p:nvPr/>
        </p:nvSpPr>
        <p:spPr>
          <a:xfrm>
            <a:off x="2438400" y="391812"/>
            <a:ext cx="7315200" cy="523220"/>
          </a:xfrm>
          <a:prstGeom prst="rect">
            <a:avLst/>
          </a:prstGeom>
        </p:spPr>
        <p:txBody>
          <a:bodyPr wrap="square">
            <a:spAutoFit/>
          </a:bodyPr>
          <a:lstStyle>
            <a:defPPr>
              <a:defRPr lang="ko-KR"/>
            </a:defPPr>
            <a:lvl1pPr algn="ctr">
              <a:defRPr sz="2800"/>
            </a:lvl1pPr>
          </a:lstStyle>
          <a:p>
            <a:r>
              <a:rPr lang="en-US" altLang="ko-KR" smtClean="0">
                <a:solidFill>
                  <a:schemeClr val="bg1"/>
                </a:solidFill>
                <a:latin typeface="+mj-lt"/>
              </a:rPr>
              <a:t>Bài học kinh nghiệm</a:t>
            </a:r>
            <a:endParaRPr lang="ko-KR" altLang="en-US" dirty="0">
              <a:solidFill>
                <a:schemeClr val="bg1"/>
              </a:solidFill>
              <a:latin typeface="+mj-lt"/>
            </a:endParaRPr>
          </a:p>
        </p:txBody>
      </p:sp>
    </p:spTree>
    <p:extLst>
      <p:ext uri="{BB962C8B-B14F-4D97-AF65-F5344CB8AC3E}">
        <p14:creationId xmlns:p14="http://schemas.microsoft.com/office/powerpoint/2010/main" val="10155059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D6E58C0-F84C-4876-8061-22814FF2F722}"/>
              </a:ext>
            </a:extLst>
          </p:cNvPr>
          <p:cNvSpPr txBox="1"/>
          <p:nvPr/>
        </p:nvSpPr>
        <p:spPr>
          <a:xfrm>
            <a:off x="3274776" y="4188652"/>
            <a:ext cx="5747658" cy="1446550"/>
          </a:xfrm>
          <a:prstGeom prst="rect">
            <a:avLst/>
          </a:prstGeom>
          <a:noFill/>
        </p:spPr>
        <p:txBody>
          <a:bodyPr wrap="square" rtlCol="0">
            <a:spAutoFit/>
          </a:bodyPr>
          <a:lstStyle/>
          <a:p>
            <a:pPr algn="ctr"/>
            <a:r>
              <a:rPr lang="en-US" altLang="ko-KR" sz="4400" smtClean="0">
                <a:solidFill>
                  <a:schemeClr val="bg1"/>
                </a:solidFill>
                <a:latin typeface="+mj-lt"/>
                <a:cs typeface="Arial" panose="020B0604020202020204" pitchFamily="34" charset="0"/>
              </a:rPr>
              <a:t>Xin chân thành cám ơn</a:t>
            </a:r>
            <a:endParaRPr lang="ko-KR" altLang="en-US" sz="4400" dirty="0">
              <a:solidFill>
                <a:schemeClr val="bg1"/>
              </a:solidFill>
              <a:latin typeface="+mj-lt"/>
              <a:cs typeface="Arial" panose="020B0604020202020204" pitchFamily="34" charset="0"/>
            </a:endParaRPr>
          </a:p>
        </p:txBody>
      </p:sp>
      <p:pic>
        <p:nvPicPr>
          <p:cNvPr id="4098" name="Picture 2" descr="4 examples of how to nurture innovation - Workstars"/>
          <p:cNvPicPr>
            <a:picLocks noChangeAspect="1" noChangeArrowheads="1"/>
          </p:cNvPicPr>
          <p:nvPr/>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4045" y="1567372"/>
            <a:ext cx="438912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7697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EB2F476A-82CF-4D97-897A-F33CED142455}"/>
              </a:ext>
            </a:extLst>
          </p:cNvPr>
          <p:cNvSpPr txBox="1"/>
          <p:nvPr/>
        </p:nvSpPr>
        <p:spPr>
          <a:xfrm>
            <a:off x="2718736" y="1367833"/>
            <a:ext cx="6754528" cy="584775"/>
          </a:xfrm>
          <a:prstGeom prst="rect">
            <a:avLst/>
          </a:prstGeom>
          <a:noFill/>
        </p:spPr>
        <p:txBody>
          <a:bodyPr wrap="square" rtlCol="0">
            <a:spAutoFit/>
          </a:bodyPr>
          <a:lstStyle/>
          <a:p>
            <a:pPr algn="ctr"/>
            <a:r>
              <a:rPr lang="en-US" altLang="ko-KR" sz="3200">
                <a:solidFill>
                  <a:schemeClr val="bg1"/>
                </a:solidFill>
                <a:latin typeface="Montserrat Black (Headings)"/>
                <a:cs typeface="Arial" panose="020B0604020202020204" pitchFamily="34" charset="0"/>
              </a:rPr>
              <a:t>Nội dung</a:t>
            </a:r>
            <a:endParaRPr lang="ko-KR" altLang="en-US" sz="3200" dirty="0">
              <a:solidFill>
                <a:schemeClr val="bg1"/>
              </a:solidFill>
              <a:latin typeface="Montserrat Black (Headings)"/>
              <a:cs typeface="Arial" panose="020B0604020202020204" pitchFamily="34" charset="0"/>
            </a:endParaRPr>
          </a:p>
        </p:txBody>
      </p:sp>
      <p:grpSp>
        <p:nvGrpSpPr>
          <p:cNvPr id="52" name="Group 51">
            <a:extLst>
              <a:ext uri="{FF2B5EF4-FFF2-40B4-BE49-F238E27FC236}">
                <a16:creationId xmlns:a16="http://schemas.microsoft.com/office/drawing/2014/main" id="{015C21D9-B717-0AAE-01B2-7386DA33BC53}"/>
              </a:ext>
            </a:extLst>
          </p:cNvPr>
          <p:cNvGrpSpPr/>
          <p:nvPr/>
        </p:nvGrpSpPr>
        <p:grpSpPr>
          <a:xfrm>
            <a:off x="350875" y="2636397"/>
            <a:ext cx="3019600" cy="2484438"/>
            <a:chOff x="350875" y="2636397"/>
            <a:chExt cx="3019600" cy="2484438"/>
          </a:xfrm>
        </p:grpSpPr>
        <p:sp>
          <p:nvSpPr>
            <p:cNvPr id="31" name="타원 30">
              <a:extLst>
                <a:ext uri="{FF2B5EF4-FFF2-40B4-BE49-F238E27FC236}">
                  <a16:creationId xmlns:a16="http://schemas.microsoft.com/office/drawing/2014/main" id="{846DD706-33AC-49C5-894F-14C1549D99D2}"/>
                </a:ext>
              </a:extLst>
            </p:cNvPr>
            <p:cNvSpPr/>
            <p:nvPr/>
          </p:nvSpPr>
          <p:spPr>
            <a:xfrm>
              <a:off x="1230847" y="2636397"/>
              <a:ext cx="1259658" cy="1259656"/>
            </a:xfrm>
            <a:prstGeom prst="ellipse">
              <a:avLst/>
            </a:prstGeom>
            <a:solidFill>
              <a:schemeClr val="bg1"/>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chemeClr val="bg1"/>
                </a:solidFill>
                <a:latin typeface="+mj-lt"/>
              </a:endParaRPr>
            </a:p>
          </p:txBody>
        </p:sp>
        <p:sp>
          <p:nvSpPr>
            <p:cNvPr id="32" name="직사각형 31">
              <a:extLst>
                <a:ext uri="{FF2B5EF4-FFF2-40B4-BE49-F238E27FC236}">
                  <a16:creationId xmlns:a16="http://schemas.microsoft.com/office/drawing/2014/main" id="{74D006DC-C512-4D56-9C54-C2FE490CD503}"/>
                </a:ext>
              </a:extLst>
            </p:cNvPr>
            <p:cNvSpPr/>
            <p:nvPr/>
          </p:nvSpPr>
          <p:spPr>
            <a:xfrm>
              <a:off x="350875" y="4289838"/>
              <a:ext cx="3019600" cy="830997"/>
            </a:xfrm>
            <a:prstGeom prst="rect">
              <a:avLst/>
            </a:prstGeom>
            <a:noFill/>
          </p:spPr>
          <p:txBody>
            <a:bodyPr wrap="square" rtlCol="0">
              <a:spAutoFit/>
            </a:bodyPr>
            <a:lstStyle/>
            <a:p>
              <a:pPr algn="ctr"/>
              <a:r>
                <a:rPr lang="en-US" altLang="ko-KR" sz="2400">
                  <a:solidFill>
                    <a:schemeClr val="bg1"/>
                  </a:solidFill>
                </a:rPr>
                <a:t>Mô hình ĐMST trong sản xuất</a:t>
              </a:r>
              <a:endParaRPr lang="en-US" altLang="ko-KR" sz="2400" dirty="0">
                <a:solidFill>
                  <a:schemeClr val="bg1"/>
                </a:solidFill>
              </a:endParaRPr>
            </a:p>
          </p:txBody>
        </p:sp>
        <p:grpSp>
          <p:nvGrpSpPr>
            <p:cNvPr id="11" name="그룹 128">
              <a:extLst>
                <a:ext uri="{FF2B5EF4-FFF2-40B4-BE49-F238E27FC236}">
                  <a16:creationId xmlns:a16="http://schemas.microsoft.com/office/drawing/2014/main" id="{EC46FA1F-F948-C76F-499F-D579C94B37A3}"/>
                </a:ext>
              </a:extLst>
            </p:cNvPr>
            <p:cNvGrpSpPr/>
            <p:nvPr/>
          </p:nvGrpSpPr>
          <p:grpSpPr>
            <a:xfrm>
              <a:off x="1630779" y="3017406"/>
              <a:ext cx="513460" cy="513460"/>
              <a:chOff x="797519" y="892968"/>
              <a:chExt cx="390525" cy="390525"/>
            </a:xfrm>
            <a:solidFill>
              <a:schemeClr val="tx1"/>
            </a:solidFill>
          </p:grpSpPr>
          <p:sp>
            <p:nvSpPr>
              <p:cNvPr id="12" name="자유형: 도형 129">
                <a:extLst>
                  <a:ext uri="{FF2B5EF4-FFF2-40B4-BE49-F238E27FC236}">
                    <a16:creationId xmlns:a16="http://schemas.microsoft.com/office/drawing/2014/main" id="{C7D0B8E5-DD2B-E486-67C7-82816452778A}"/>
                  </a:ext>
                </a:extLst>
              </p:cNvPr>
              <p:cNvSpPr/>
              <p:nvPr/>
            </p:nvSpPr>
            <p:spPr>
              <a:xfrm>
                <a:off x="909248" y="938117"/>
                <a:ext cx="76200" cy="76200"/>
              </a:xfrm>
              <a:custGeom>
                <a:avLst/>
                <a:gdLst>
                  <a:gd name="connsiteX0" fmla="*/ 73819 w 76200"/>
                  <a:gd name="connsiteY0" fmla="*/ 40481 h 76200"/>
                  <a:gd name="connsiteX1" fmla="*/ 40481 w 76200"/>
                  <a:gd name="connsiteY1" fmla="*/ 7144 h 76200"/>
                  <a:gd name="connsiteX2" fmla="*/ 7144 w 76200"/>
                  <a:gd name="connsiteY2" fmla="*/ 40481 h 76200"/>
                  <a:gd name="connsiteX3" fmla="*/ 40481 w 76200"/>
                  <a:gd name="connsiteY3" fmla="*/ 73819 h 76200"/>
                  <a:gd name="connsiteX4" fmla="*/ 73819 w 76200"/>
                  <a:gd name="connsiteY4" fmla="*/ 40481 h 76200"/>
                  <a:gd name="connsiteX5" fmla="*/ 40481 w 76200"/>
                  <a:gd name="connsiteY5" fmla="*/ 51530 h 76200"/>
                  <a:gd name="connsiteX6" fmla="*/ 29337 w 76200"/>
                  <a:gd name="connsiteY6" fmla="*/ 40386 h 76200"/>
                  <a:gd name="connsiteX7" fmla="*/ 40481 w 76200"/>
                  <a:gd name="connsiteY7" fmla="*/ 29242 h 76200"/>
                  <a:gd name="connsiteX8" fmla="*/ 51626 w 76200"/>
                  <a:gd name="connsiteY8" fmla="*/ 40386 h 76200"/>
                  <a:gd name="connsiteX9" fmla="*/ 40481 w 76200"/>
                  <a:gd name="connsiteY9"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73819" y="40481"/>
                    </a:moveTo>
                    <a:cubicBezTo>
                      <a:pt x="73819" y="22098"/>
                      <a:pt x="58865" y="7144"/>
                      <a:pt x="40481" y="7144"/>
                    </a:cubicBezTo>
                    <a:cubicBezTo>
                      <a:pt x="22098" y="7144"/>
                      <a:pt x="7144" y="22098"/>
                      <a:pt x="7144" y="40481"/>
                    </a:cubicBezTo>
                    <a:cubicBezTo>
                      <a:pt x="7144" y="58865"/>
                      <a:pt x="22098" y="73819"/>
                      <a:pt x="40481" y="73819"/>
                    </a:cubicBezTo>
                    <a:cubicBezTo>
                      <a:pt x="58865" y="73819"/>
                      <a:pt x="73819" y="58769"/>
                      <a:pt x="73819" y="40481"/>
                    </a:cubicBezTo>
                    <a:close/>
                    <a:moveTo>
                      <a:pt x="40481" y="51530"/>
                    </a:moveTo>
                    <a:cubicBezTo>
                      <a:pt x="34385" y="51530"/>
                      <a:pt x="29337" y="46577"/>
                      <a:pt x="29337" y="40386"/>
                    </a:cubicBezTo>
                    <a:cubicBezTo>
                      <a:pt x="29337" y="34195"/>
                      <a:pt x="34290" y="29242"/>
                      <a:pt x="40481" y="29242"/>
                    </a:cubicBezTo>
                    <a:cubicBezTo>
                      <a:pt x="46672" y="29242"/>
                      <a:pt x="51626" y="34195"/>
                      <a:pt x="51626" y="40386"/>
                    </a:cubicBezTo>
                    <a:cubicBezTo>
                      <a:pt x="51626" y="46577"/>
                      <a:pt x="46672" y="51530"/>
                      <a:pt x="40481" y="51530"/>
                    </a:cubicBezTo>
                    <a:close/>
                  </a:path>
                </a:pathLst>
              </a:custGeom>
              <a:grpFill/>
              <a:ln w="9525" cap="flat">
                <a:noFill/>
                <a:prstDash val="solid"/>
                <a:miter/>
              </a:ln>
            </p:spPr>
            <p:txBody>
              <a:bodyPr rtlCol="0" anchor="ctr"/>
              <a:lstStyle/>
              <a:p>
                <a:endParaRPr lang="ko-KR" altLang="en-US"/>
              </a:p>
            </p:txBody>
          </p:sp>
          <p:sp>
            <p:nvSpPr>
              <p:cNvPr id="13" name="자유형: 도형 130">
                <a:extLst>
                  <a:ext uri="{FF2B5EF4-FFF2-40B4-BE49-F238E27FC236}">
                    <a16:creationId xmlns:a16="http://schemas.microsoft.com/office/drawing/2014/main" id="{4AE89C4A-30EE-98F6-F4B8-BC5F702730CC}"/>
                  </a:ext>
                </a:extLst>
              </p:cNvPr>
              <p:cNvSpPr/>
              <p:nvPr/>
            </p:nvSpPr>
            <p:spPr>
              <a:xfrm>
                <a:off x="887150" y="1004755"/>
                <a:ext cx="123825" cy="95250"/>
              </a:xfrm>
              <a:custGeom>
                <a:avLst/>
                <a:gdLst>
                  <a:gd name="connsiteX0" fmla="*/ 7144 w 123825"/>
                  <a:gd name="connsiteY0" fmla="*/ 63283 h 95250"/>
                  <a:gd name="connsiteX1" fmla="*/ 7144 w 123825"/>
                  <a:gd name="connsiteY1" fmla="*/ 84810 h 95250"/>
                  <a:gd name="connsiteX2" fmla="*/ 18288 w 123825"/>
                  <a:gd name="connsiteY2" fmla="*/ 95954 h 95250"/>
                  <a:gd name="connsiteX3" fmla="*/ 107061 w 123825"/>
                  <a:gd name="connsiteY3" fmla="*/ 95954 h 95250"/>
                  <a:gd name="connsiteX4" fmla="*/ 118205 w 123825"/>
                  <a:gd name="connsiteY4" fmla="*/ 84810 h 95250"/>
                  <a:gd name="connsiteX5" fmla="*/ 118205 w 123825"/>
                  <a:gd name="connsiteY5" fmla="*/ 62616 h 95250"/>
                  <a:gd name="connsiteX6" fmla="*/ 60674 w 123825"/>
                  <a:gd name="connsiteY6" fmla="*/ 7181 h 95250"/>
                  <a:gd name="connsiteX7" fmla="*/ 7144 w 123825"/>
                  <a:gd name="connsiteY7" fmla="*/ 63283 h 95250"/>
                  <a:gd name="connsiteX8" fmla="*/ 95917 w 123825"/>
                  <a:gd name="connsiteY8" fmla="*/ 73761 h 95250"/>
                  <a:gd name="connsiteX9" fmla="*/ 29337 w 123825"/>
                  <a:gd name="connsiteY9" fmla="*/ 73761 h 95250"/>
                  <a:gd name="connsiteX10" fmla="*/ 29337 w 123825"/>
                  <a:gd name="connsiteY10" fmla="*/ 63188 h 95250"/>
                  <a:gd name="connsiteX11" fmla="*/ 60769 w 123825"/>
                  <a:gd name="connsiteY11" fmla="*/ 29374 h 95250"/>
                  <a:gd name="connsiteX12" fmla="*/ 95917 w 123825"/>
                  <a:gd name="connsiteY12" fmla="*/ 62616 h 95250"/>
                  <a:gd name="connsiteX13" fmla="*/ 95917 w 123825"/>
                  <a:gd name="connsiteY13" fmla="*/ 7376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95250">
                    <a:moveTo>
                      <a:pt x="7144" y="63283"/>
                    </a:moveTo>
                    <a:lnTo>
                      <a:pt x="7144" y="84810"/>
                    </a:lnTo>
                    <a:cubicBezTo>
                      <a:pt x="7144" y="90906"/>
                      <a:pt x="12097" y="95954"/>
                      <a:pt x="18288" y="95954"/>
                    </a:cubicBezTo>
                    <a:lnTo>
                      <a:pt x="107061" y="95954"/>
                    </a:lnTo>
                    <a:cubicBezTo>
                      <a:pt x="113157" y="95954"/>
                      <a:pt x="118205" y="91001"/>
                      <a:pt x="118205" y="84810"/>
                    </a:cubicBezTo>
                    <a:lnTo>
                      <a:pt x="118205" y="62616"/>
                    </a:lnTo>
                    <a:cubicBezTo>
                      <a:pt x="118205" y="31374"/>
                      <a:pt x="92202" y="6038"/>
                      <a:pt x="60674" y="7181"/>
                    </a:cubicBezTo>
                    <a:cubicBezTo>
                      <a:pt x="30575" y="8229"/>
                      <a:pt x="7144" y="33375"/>
                      <a:pt x="7144" y="63283"/>
                    </a:cubicBezTo>
                    <a:close/>
                    <a:moveTo>
                      <a:pt x="95917" y="73761"/>
                    </a:moveTo>
                    <a:lnTo>
                      <a:pt x="29337" y="73761"/>
                    </a:lnTo>
                    <a:lnTo>
                      <a:pt x="29337" y="63188"/>
                    </a:lnTo>
                    <a:cubicBezTo>
                      <a:pt x="29337" y="45852"/>
                      <a:pt x="43434" y="30327"/>
                      <a:pt x="60769" y="29374"/>
                    </a:cubicBezTo>
                    <a:cubicBezTo>
                      <a:pt x="80010" y="28326"/>
                      <a:pt x="95917" y="43662"/>
                      <a:pt x="95917" y="62616"/>
                    </a:cubicBezTo>
                    <a:lnTo>
                      <a:pt x="95917" y="73761"/>
                    </a:lnTo>
                    <a:close/>
                  </a:path>
                </a:pathLst>
              </a:custGeom>
              <a:grpFill/>
              <a:ln w="9525" cap="flat">
                <a:noFill/>
                <a:prstDash val="solid"/>
                <a:miter/>
              </a:ln>
            </p:spPr>
            <p:txBody>
              <a:bodyPr rtlCol="0" anchor="ctr"/>
              <a:lstStyle/>
              <a:p>
                <a:endParaRPr lang="ko-KR" altLang="en-US"/>
              </a:p>
            </p:txBody>
          </p:sp>
          <p:sp>
            <p:nvSpPr>
              <p:cNvPr id="14" name="자유형: 도형 131">
                <a:extLst>
                  <a:ext uri="{FF2B5EF4-FFF2-40B4-BE49-F238E27FC236}">
                    <a16:creationId xmlns:a16="http://schemas.microsoft.com/office/drawing/2014/main" id="{2D507D37-9A3D-46ED-6813-F325820E90FA}"/>
                  </a:ext>
                </a:extLst>
              </p:cNvPr>
              <p:cNvSpPr/>
              <p:nvPr/>
            </p:nvSpPr>
            <p:spPr>
              <a:xfrm>
                <a:off x="887171" y="1115758"/>
                <a:ext cx="123825" cy="28575"/>
              </a:xfrm>
              <a:custGeom>
                <a:avLst/>
                <a:gdLst>
                  <a:gd name="connsiteX0" fmla="*/ 107040 w 123825"/>
                  <a:gd name="connsiteY0" fmla="*/ 7144 h 28575"/>
                  <a:gd name="connsiteX1" fmla="*/ 18552 w 123825"/>
                  <a:gd name="connsiteY1" fmla="*/ 7144 h 28575"/>
                  <a:gd name="connsiteX2" fmla="*/ 7218 w 123825"/>
                  <a:gd name="connsiteY2" fmla="*/ 16955 h 28575"/>
                  <a:gd name="connsiteX3" fmla="*/ 18267 w 123825"/>
                  <a:gd name="connsiteY3" fmla="*/ 29337 h 28575"/>
                  <a:gd name="connsiteX4" fmla="*/ 106754 w 123825"/>
                  <a:gd name="connsiteY4" fmla="*/ 29337 h 28575"/>
                  <a:gd name="connsiteX5" fmla="*/ 118089 w 123825"/>
                  <a:gd name="connsiteY5" fmla="*/ 19526 h 28575"/>
                  <a:gd name="connsiteX6" fmla="*/ 107040 w 123825"/>
                  <a:gd name="connsiteY6"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5" h="28575">
                    <a:moveTo>
                      <a:pt x="107040" y="7144"/>
                    </a:moveTo>
                    <a:lnTo>
                      <a:pt x="18552" y="7144"/>
                    </a:lnTo>
                    <a:cubicBezTo>
                      <a:pt x="12837" y="7144"/>
                      <a:pt x="7884" y="11335"/>
                      <a:pt x="7218" y="16955"/>
                    </a:cubicBezTo>
                    <a:cubicBezTo>
                      <a:pt x="6456" y="23622"/>
                      <a:pt x="11694" y="29337"/>
                      <a:pt x="18267" y="29337"/>
                    </a:cubicBezTo>
                    <a:lnTo>
                      <a:pt x="106754" y="29337"/>
                    </a:lnTo>
                    <a:cubicBezTo>
                      <a:pt x="112469" y="29337"/>
                      <a:pt x="117422" y="25146"/>
                      <a:pt x="118089" y="19526"/>
                    </a:cubicBezTo>
                    <a:cubicBezTo>
                      <a:pt x="118755" y="12764"/>
                      <a:pt x="113517" y="7144"/>
                      <a:pt x="107040" y="7144"/>
                    </a:cubicBezTo>
                    <a:close/>
                  </a:path>
                </a:pathLst>
              </a:custGeom>
              <a:grpFill/>
              <a:ln w="9525" cap="flat">
                <a:noFill/>
                <a:prstDash val="solid"/>
                <a:miter/>
              </a:ln>
            </p:spPr>
            <p:txBody>
              <a:bodyPr rtlCol="0" anchor="ctr"/>
              <a:lstStyle/>
              <a:p>
                <a:endParaRPr lang="ko-KR" altLang="en-US"/>
              </a:p>
            </p:txBody>
          </p:sp>
          <p:sp>
            <p:nvSpPr>
              <p:cNvPr id="15" name="자유형: 도형 132">
                <a:extLst>
                  <a:ext uri="{FF2B5EF4-FFF2-40B4-BE49-F238E27FC236}">
                    <a16:creationId xmlns:a16="http://schemas.microsoft.com/office/drawing/2014/main" id="{638C6827-BE2E-5462-F2C2-AE499EC20081}"/>
                  </a:ext>
                </a:extLst>
              </p:cNvPr>
              <p:cNvSpPr/>
              <p:nvPr/>
            </p:nvSpPr>
            <p:spPr>
              <a:xfrm>
                <a:off x="887171" y="1160144"/>
                <a:ext cx="123825" cy="28575"/>
              </a:xfrm>
              <a:custGeom>
                <a:avLst/>
                <a:gdLst>
                  <a:gd name="connsiteX0" fmla="*/ 107040 w 123825"/>
                  <a:gd name="connsiteY0" fmla="*/ 7144 h 28575"/>
                  <a:gd name="connsiteX1" fmla="*/ 18552 w 123825"/>
                  <a:gd name="connsiteY1" fmla="*/ 7144 h 28575"/>
                  <a:gd name="connsiteX2" fmla="*/ 7218 w 123825"/>
                  <a:gd name="connsiteY2" fmla="*/ 16955 h 28575"/>
                  <a:gd name="connsiteX3" fmla="*/ 18267 w 123825"/>
                  <a:gd name="connsiteY3" fmla="*/ 29337 h 28575"/>
                  <a:gd name="connsiteX4" fmla="*/ 106754 w 123825"/>
                  <a:gd name="connsiteY4" fmla="*/ 29337 h 28575"/>
                  <a:gd name="connsiteX5" fmla="*/ 118089 w 123825"/>
                  <a:gd name="connsiteY5" fmla="*/ 19526 h 28575"/>
                  <a:gd name="connsiteX6" fmla="*/ 107040 w 123825"/>
                  <a:gd name="connsiteY6"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5" h="28575">
                    <a:moveTo>
                      <a:pt x="107040" y="7144"/>
                    </a:moveTo>
                    <a:lnTo>
                      <a:pt x="18552" y="7144"/>
                    </a:lnTo>
                    <a:cubicBezTo>
                      <a:pt x="12837" y="7144"/>
                      <a:pt x="7884" y="11335"/>
                      <a:pt x="7218" y="16955"/>
                    </a:cubicBezTo>
                    <a:cubicBezTo>
                      <a:pt x="6456" y="23622"/>
                      <a:pt x="11694" y="29337"/>
                      <a:pt x="18267" y="29337"/>
                    </a:cubicBezTo>
                    <a:lnTo>
                      <a:pt x="106754" y="29337"/>
                    </a:lnTo>
                    <a:cubicBezTo>
                      <a:pt x="112469" y="29337"/>
                      <a:pt x="117422" y="25146"/>
                      <a:pt x="118089" y="19526"/>
                    </a:cubicBezTo>
                    <a:cubicBezTo>
                      <a:pt x="118755" y="12859"/>
                      <a:pt x="113517" y="7144"/>
                      <a:pt x="107040" y="7144"/>
                    </a:cubicBezTo>
                    <a:close/>
                  </a:path>
                </a:pathLst>
              </a:custGeom>
              <a:grpFill/>
              <a:ln w="9525" cap="flat">
                <a:noFill/>
                <a:prstDash val="solid"/>
                <a:miter/>
              </a:ln>
            </p:spPr>
            <p:txBody>
              <a:bodyPr rtlCol="0" anchor="ctr"/>
              <a:lstStyle/>
              <a:p>
                <a:endParaRPr lang="ko-KR" altLang="en-US"/>
              </a:p>
            </p:txBody>
          </p:sp>
          <p:sp>
            <p:nvSpPr>
              <p:cNvPr id="16" name="자유형: 도형 133">
                <a:extLst>
                  <a:ext uri="{FF2B5EF4-FFF2-40B4-BE49-F238E27FC236}">
                    <a16:creationId xmlns:a16="http://schemas.microsoft.com/office/drawing/2014/main" id="{BBFA97DD-B5AB-A9D8-B18C-3F10E8FB418E}"/>
                  </a:ext>
                </a:extLst>
              </p:cNvPr>
              <p:cNvSpPr/>
              <p:nvPr/>
            </p:nvSpPr>
            <p:spPr>
              <a:xfrm>
                <a:off x="797519" y="892968"/>
                <a:ext cx="390525" cy="390525"/>
              </a:xfrm>
              <a:custGeom>
                <a:avLst/>
                <a:gdLst>
                  <a:gd name="connsiteX0" fmla="*/ 386144 w 390525"/>
                  <a:gd name="connsiteY0" fmla="*/ 138494 h 390525"/>
                  <a:gd name="connsiteX1" fmla="*/ 382905 w 390525"/>
                  <a:gd name="connsiteY1" fmla="*/ 130683 h 390525"/>
                  <a:gd name="connsiteX2" fmla="*/ 351472 w 390525"/>
                  <a:gd name="connsiteY2" fmla="*/ 99251 h 390525"/>
                  <a:gd name="connsiteX3" fmla="*/ 335756 w 390525"/>
                  <a:gd name="connsiteY3" fmla="*/ 99251 h 390525"/>
                  <a:gd name="connsiteX4" fmla="*/ 296513 w 390525"/>
                  <a:gd name="connsiteY4" fmla="*/ 138494 h 390525"/>
                  <a:gd name="connsiteX5" fmla="*/ 296513 w 390525"/>
                  <a:gd name="connsiteY5" fmla="*/ 85630 h 390525"/>
                  <a:gd name="connsiteX6" fmla="*/ 293275 w 390525"/>
                  <a:gd name="connsiteY6" fmla="*/ 77819 h 390525"/>
                  <a:gd name="connsiteX7" fmla="*/ 226695 w 390525"/>
                  <a:gd name="connsiteY7" fmla="*/ 10478 h 390525"/>
                  <a:gd name="connsiteX8" fmla="*/ 226695 w 390525"/>
                  <a:gd name="connsiteY8" fmla="*/ 10478 h 390525"/>
                  <a:gd name="connsiteX9" fmla="*/ 218885 w 390525"/>
                  <a:gd name="connsiteY9" fmla="*/ 7144 h 390525"/>
                  <a:gd name="connsiteX10" fmla="*/ 63437 w 390525"/>
                  <a:gd name="connsiteY10" fmla="*/ 7144 h 390525"/>
                  <a:gd name="connsiteX11" fmla="*/ 52292 w 390525"/>
                  <a:gd name="connsiteY11" fmla="*/ 18288 h 390525"/>
                  <a:gd name="connsiteX12" fmla="*/ 52292 w 390525"/>
                  <a:gd name="connsiteY12" fmla="*/ 52292 h 390525"/>
                  <a:gd name="connsiteX13" fmla="*/ 18288 w 390525"/>
                  <a:gd name="connsiteY13" fmla="*/ 52292 h 390525"/>
                  <a:gd name="connsiteX14" fmla="*/ 7144 w 390525"/>
                  <a:gd name="connsiteY14" fmla="*/ 63437 h 390525"/>
                  <a:gd name="connsiteX15" fmla="*/ 7144 w 390525"/>
                  <a:gd name="connsiteY15" fmla="*/ 374999 h 390525"/>
                  <a:gd name="connsiteX16" fmla="*/ 18288 w 390525"/>
                  <a:gd name="connsiteY16" fmla="*/ 386144 h 390525"/>
                  <a:gd name="connsiteX17" fmla="*/ 241078 w 390525"/>
                  <a:gd name="connsiteY17" fmla="*/ 386144 h 390525"/>
                  <a:gd name="connsiteX18" fmla="*/ 252222 w 390525"/>
                  <a:gd name="connsiteY18" fmla="*/ 374999 h 390525"/>
                  <a:gd name="connsiteX19" fmla="*/ 252222 w 390525"/>
                  <a:gd name="connsiteY19" fmla="*/ 340995 h 390525"/>
                  <a:gd name="connsiteX20" fmla="*/ 285560 w 390525"/>
                  <a:gd name="connsiteY20" fmla="*/ 340995 h 390525"/>
                  <a:gd name="connsiteX21" fmla="*/ 296704 w 390525"/>
                  <a:gd name="connsiteY21" fmla="*/ 329851 h 390525"/>
                  <a:gd name="connsiteX22" fmla="*/ 296704 w 390525"/>
                  <a:gd name="connsiteY22" fmla="*/ 232601 h 390525"/>
                  <a:gd name="connsiteX23" fmla="*/ 383000 w 390525"/>
                  <a:gd name="connsiteY23" fmla="*/ 146304 h 390525"/>
                  <a:gd name="connsiteX24" fmla="*/ 386144 w 390525"/>
                  <a:gd name="connsiteY24" fmla="*/ 138494 h 390525"/>
                  <a:gd name="connsiteX25" fmla="*/ 277654 w 390525"/>
                  <a:gd name="connsiteY25" fmla="*/ 220123 h 390525"/>
                  <a:gd name="connsiteX26" fmla="*/ 274130 w 390525"/>
                  <a:gd name="connsiteY26" fmla="*/ 223647 h 390525"/>
                  <a:gd name="connsiteX27" fmla="*/ 250603 w 390525"/>
                  <a:gd name="connsiteY27" fmla="*/ 231458 h 390525"/>
                  <a:gd name="connsiteX28" fmla="*/ 258413 w 390525"/>
                  <a:gd name="connsiteY28" fmla="*/ 207931 h 390525"/>
                  <a:gd name="connsiteX29" fmla="*/ 311468 w 390525"/>
                  <a:gd name="connsiteY29" fmla="*/ 154877 h 390525"/>
                  <a:gd name="connsiteX30" fmla="*/ 327184 w 390525"/>
                  <a:gd name="connsiteY30" fmla="*/ 170593 h 390525"/>
                  <a:gd name="connsiteX31" fmla="*/ 277654 w 390525"/>
                  <a:gd name="connsiteY31" fmla="*/ 220123 h 390525"/>
                  <a:gd name="connsiteX32" fmla="*/ 229934 w 390525"/>
                  <a:gd name="connsiteY32" fmla="*/ 45244 h 390525"/>
                  <a:gd name="connsiteX33" fmla="*/ 258890 w 390525"/>
                  <a:gd name="connsiteY33" fmla="*/ 74486 h 390525"/>
                  <a:gd name="connsiteX34" fmla="*/ 229934 w 390525"/>
                  <a:gd name="connsiteY34" fmla="*/ 74486 h 390525"/>
                  <a:gd name="connsiteX35" fmla="*/ 229934 w 390525"/>
                  <a:gd name="connsiteY35" fmla="*/ 45244 h 390525"/>
                  <a:gd name="connsiteX36" fmla="*/ 229934 w 390525"/>
                  <a:gd name="connsiteY36" fmla="*/ 363855 h 390525"/>
                  <a:gd name="connsiteX37" fmla="*/ 29337 w 390525"/>
                  <a:gd name="connsiteY37" fmla="*/ 363855 h 390525"/>
                  <a:gd name="connsiteX38" fmla="*/ 29337 w 390525"/>
                  <a:gd name="connsiteY38" fmla="*/ 74486 h 390525"/>
                  <a:gd name="connsiteX39" fmla="*/ 52292 w 390525"/>
                  <a:gd name="connsiteY39" fmla="*/ 74486 h 390525"/>
                  <a:gd name="connsiteX40" fmla="*/ 52292 w 390525"/>
                  <a:gd name="connsiteY40" fmla="*/ 329851 h 390525"/>
                  <a:gd name="connsiteX41" fmla="*/ 63437 w 390525"/>
                  <a:gd name="connsiteY41" fmla="*/ 340995 h 390525"/>
                  <a:gd name="connsiteX42" fmla="*/ 229934 w 390525"/>
                  <a:gd name="connsiteY42" fmla="*/ 340995 h 390525"/>
                  <a:gd name="connsiteX43" fmla="*/ 229934 w 390525"/>
                  <a:gd name="connsiteY43" fmla="*/ 363855 h 390525"/>
                  <a:gd name="connsiteX44" fmla="*/ 74486 w 390525"/>
                  <a:gd name="connsiteY44" fmla="*/ 318707 h 390525"/>
                  <a:gd name="connsiteX45" fmla="*/ 74486 w 390525"/>
                  <a:gd name="connsiteY45" fmla="*/ 29337 h 390525"/>
                  <a:gd name="connsiteX46" fmla="*/ 207740 w 390525"/>
                  <a:gd name="connsiteY46" fmla="*/ 29337 h 390525"/>
                  <a:gd name="connsiteX47" fmla="*/ 207740 w 390525"/>
                  <a:gd name="connsiteY47" fmla="*/ 85630 h 390525"/>
                  <a:gd name="connsiteX48" fmla="*/ 218885 w 390525"/>
                  <a:gd name="connsiteY48" fmla="*/ 96774 h 390525"/>
                  <a:gd name="connsiteX49" fmla="*/ 274415 w 390525"/>
                  <a:gd name="connsiteY49" fmla="*/ 96774 h 390525"/>
                  <a:gd name="connsiteX50" fmla="*/ 274415 w 390525"/>
                  <a:gd name="connsiteY50" fmla="*/ 160687 h 390525"/>
                  <a:gd name="connsiteX51" fmla="*/ 240887 w 390525"/>
                  <a:gd name="connsiteY51" fmla="*/ 194215 h 390525"/>
                  <a:gd name="connsiteX52" fmla="*/ 238220 w 390525"/>
                  <a:gd name="connsiteY52" fmla="*/ 198596 h 390525"/>
                  <a:gd name="connsiteX53" fmla="*/ 222504 w 390525"/>
                  <a:gd name="connsiteY53" fmla="*/ 245650 h 390525"/>
                  <a:gd name="connsiteX54" fmla="*/ 225171 w 390525"/>
                  <a:gd name="connsiteY54" fmla="*/ 256985 h 390525"/>
                  <a:gd name="connsiteX55" fmla="*/ 236506 w 390525"/>
                  <a:gd name="connsiteY55" fmla="*/ 259652 h 390525"/>
                  <a:gd name="connsiteX56" fmla="*/ 274415 w 390525"/>
                  <a:gd name="connsiteY56" fmla="*/ 246983 h 390525"/>
                  <a:gd name="connsiteX57" fmla="*/ 274415 w 390525"/>
                  <a:gd name="connsiteY57" fmla="*/ 318707 h 390525"/>
                  <a:gd name="connsiteX58" fmla="*/ 74486 w 390525"/>
                  <a:gd name="connsiteY58" fmla="*/ 318707 h 390525"/>
                  <a:gd name="connsiteX59" fmla="*/ 342900 w 390525"/>
                  <a:gd name="connsiteY59" fmla="*/ 154877 h 390525"/>
                  <a:gd name="connsiteX60" fmla="*/ 327184 w 390525"/>
                  <a:gd name="connsiteY60" fmla="*/ 139160 h 390525"/>
                  <a:gd name="connsiteX61" fmla="*/ 343662 w 390525"/>
                  <a:gd name="connsiteY61" fmla="*/ 122682 h 390525"/>
                  <a:gd name="connsiteX62" fmla="*/ 359378 w 390525"/>
                  <a:gd name="connsiteY62" fmla="*/ 138398 h 390525"/>
                  <a:gd name="connsiteX63" fmla="*/ 342900 w 390525"/>
                  <a:gd name="connsiteY63" fmla="*/ 154877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90525" h="390525">
                    <a:moveTo>
                      <a:pt x="386144" y="138494"/>
                    </a:moveTo>
                    <a:cubicBezTo>
                      <a:pt x="386144" y="135541"/>
                      <a:pt x="385001" y="132683"/>
                      <a:pt x="382905" y="130683"/>
                    </a:cubicBezTo>
                    <a:lnTo>
                      <a:pt x="351472" y="99251"/>
                    </a:lnTo>
                    <a:cubicBezTo>
                      <a:pt x="347091" y="94869"/>
                      <a:pt x="340138" y="94869"/>
                      <a:pt x="335756" y="99251"/>
                    </a:cubicBezTo>
                    <a:lnTo>
                      <a:pt x="296513" y="138494"/>
                    </a:lnTo>
                    <a:lnTo>
                      <a:pt x="296513" y="85630"/>
                    </a:lnTo>
                    <a:cubicBezTo>
                      <a:pt x="296513" y="82677"/>
                      <a:pt x="295275" y="79820"/>
                      <a:pt x="293275" y="77819"/>
                    </a:cubicBezTo>
                    <a:lnTo>
                      <a:pt x="226695" y="10478"/>
                    </a:lnTo>
                    <a:cubicBezTo>
                      <a:pt x="226695" y="10478"/>
                      <a:pt x="226695" y="10478"/>
                      <a:pt x="226695" y="10478"/>
                    </a:cubicBezTo>
                    <a:cubicBezTo>
                      <a:pt x="224695" y="8382"/>
                      <a:pt x="221933" y="7144"/>
                      <a:pt x="218885" y="7144"/>
                    </a:cubicBezTo>
                    <a:lnTo>
                      <a:pt x="63437" y="7144"/>
                    </a:lnTo>
                    <a:cubicBezTo>
                      <a:pt x="57341" y="7144"/>
                      <a:pt x="52292" y="12097"/>
                      <a:pt x="52292" y="18288"/>
                    </a:cubicBezTo>
                    <a:lnTo>
                      <a:pt x="52292" y="52292"/>
                    </a:lnTo>
                    <a:lnTo>
                      <a:pt x="18288" y="52292"/>
                    </a:lnTo>
                    <a:cubicBezTo>
                      <a:pt x="12192" y="52292"/>
                      <a:pt x="7144" y="57245"/>
                      <a:pt x="7144" y="63437"/>
                    </a:cubicBezTo>
                    <a:lnTo>
                      <a:pt x="7144" y="374999"/>
                    </a:lnTo>
                    <a:cubicBezTo>
                      <a:pt x="7144" y="381095"/>
                      <a:pt x="12097" y="386144"/>
                      <a:pt x="18288" y="386144"/>
                    </a:cubicBezTo>
                    <a:lnTo>
                      <a:pt x="241078" y="386144"/>
                    </a:lnTo>
                    <a:cubicBezTo>
                      <a:pt x="247174" y="386144"/>
                      <a:pt x="252222" y="381191"/>
                      <a:pt x="252222" y="374999"/>
                    </a:cubicBezTo>
                    <a:lnTo>
                      <a:pt x="252222" y="340995"/>
                    </a:lnTo>
                    <a:lnTo>
                      <a:pt x="285560" y="340995"/>
                    </a:lnTo>
                    <a:cubicBezTo>
                      <a:pt x="291656" y="340995"/>
                      <a:pt x="296704" y="336042"/>
                      <a:pt x="296704" y="329851"/>
                    </a:cubicBezTo>
                    <a:lnTo>
                      <a:pt x="296704" y="232601"/>
                    </a:lnTo>
                    <a:lnTo>
                      <a:pt x="383000" y="146304"/>
                    </a:lnTo>
                    <a:cubicBezTo>
                      <a:pt x="384905" y="144209"/>
                      <a:pt x="386144" y="141446"/>
                      <a:pt x="386144" y="138494"/>
                    </a:cubicBezTo>
                    <a:close/>
                    <a:moveTo>
                      <a:pt x="277654" y="220123"/>
                    </a:moveTo>
                    <a:lnTo>
                      <a:pt x="274130" y="223647"/>
                    </a:lnTo>
                    <a:lnTo>
                      <a:pt x="250603" y="231458"/>
                    </a:lnTo>
                    <a:lnTo>
                      <a:pt x="258413" y="207931"/>
                    </a:lnTo>
                    <a:lnTo>
                      <a:pt x="311468" y="154877"/>
                    </a:lnTo>
                    <a:lnTo>
                      <a:pt x="327184" y="170593"/>
                    </a:lnTo>
                    <a:lnTo>
                      <a:pt x="277654" y="220123"/>
                    </a:lnTo>
                    <a:close/>
                    <a:moveTo>
                      <a:pt x="229934" y="45244"/>
                    </a:moveTo>
                    <a:lnTo>
                      <a:pt x="258890" y="74486"/>
                    </a:lnTo>
                    <a:lnTo>
                      <a:pt x="229934" y="74486"/>
                    </a:lnTo>
                    <a:lnTo>
                      <a:pt x="229934" y="45244"/>
                    </a:lnTo>
                    <a:close/>
                    <a:moveTo>
                      <a:pt x="229934" y="363855"/>
                    </a:moveTo>
                    <a:lnTo>
                      <a:pt x="29337" y="363855"/>
                    </a:lnTo>
                    <a:lnTo>
                      <a:pt x="29337" y="74486"/>
                    </a:lnTo>
                    <a:lnTo>
                      <a:pt x="52292" y="74486"/>
                    </a:lnTo>
                    <a:lnTo>
                      <a:pt x="52292" y="329851"/>
                    </a:lnTo>
                    <a:cubicBezTo>
                      <a:pt x="52292" y="335947"/>
                      <a:pt x="57245" y="340995"/>
                      <a:pt x="63437" y="340995"/>
                    </a:cubicBezTo>
                    <a:lnTo>
                      <a:pt x="229934" y="340995"/>
                    </a:lnTo>
                    <a:lnTo>
                      <a:pt x="229934" y="363855"/>
                    </a:lnTo>
                    <a:close/>
                    <a:moveTo>
                      <a:pt x="74486" y="318707"/>
                    </a:moveTo>
                    <a:lnTo>
                      <a:pt x="74486" y="29337"/>
                    </a:lnTo>
                    <a:lnTo>
                      <a:pt x="207740" y="29337"/>
                    </a:lnTo>
                    <a:lnTo>
                      <a:pt x="207740" y="85630"/>
                    </a:lnTo>
                    <a:cubicBezTo>
                      <a:pt x="207740" y="91726"/>
                      <a:pt x="212693" y="96774"/>
                      <a:pt x="218885" y="96774"/>
                    </a:cubicBezTo>
                    <a:lnTo>
                      <a:pt x="274415" y="96774"/>
                    </a:lnTo>
                    <a:lnTo>
                      <a:pt x="274415" y="160687"/>
                    </a:lnTo>
                    <a:lnTo>
                      <a:pt x="240887" y="194215"/>
                    </a:lnTo>
                    <a:cubicBezTo>
                      <a:pt x="239649" y="195453"/>
                      <a:pt x="238792" y="196882"/>
                      <a:pt x="238220" y="198596"/>
                    </a:cubicBezTo>
                    <a:lnTo>
                      <a:pt x="222504" y="245650"/>
                    </a:lnTo>
                    <a:cubicBezTo>
                      <a:pt x="221171" y="249650"/>
                      <a:pt x="222218" y="254032"/>
                      <a:pt x="225171" y="256985"/>
                    </a:cubicBezTo>
                    <a:cubicBezTo>
                      <a:pt x="228124" y="259937"/>
                      <a:pt x="232505" y="260985"/>
                      <a:pt x="236506" y="259652"/>
                    </a:cubicBezTo>
                    <a:lnTo>
                      <a:pt x="274415" y="246983"/>
                    </a:lnTo>
                    <a:lnTo>
                      <a:pt x="274415" y="318707"/>
                    </a:lnTo>
                    <a:lnTo>
                      <a:pt x="74486" y="318707"/>
                    </a:lnTo>
                    <a:close/>
                    <a:moveTo>
                      <a:pt x="342900" y="154877"/>
                    </a:moveTo>
                    <a:lnTo>
                      <a:pt x="327184" y="139160"/>
                    </a:lnTo>
                    <a:lnTo>
                      <a:pt x="343662" y="122682"/>
                    </a:lnTo>
                    <a:lnTo>
                      <a:pt x="359378" y="138398"/>
                    </a:lnTo>
                    <a:lnTo>
                      <a:pt x="342900" y="154877"/>
                    </a:lnTo>
                    <a:close/>
                  </a:path>
                </a:pathLst>
              </a:custGeom>
              <a:grpFill/>
              <a:ln w="9525" cap="flat">
                <a:noFill/>
                <a:prstDash val="solid"/>
                <a:miter/>
              </a:ln>
            </p:spPr>
            <p:txBody>
              <a:bodyPr rtlCol="0" anchor="ctr"/>
              <a:lstStyle/>
              <a:p>
                <a:endParaRPr lang="ko-KR" altLang="en-US"/>
              </a:p>
            </p:txBody>
          </p:sp>
        </p:grpSp>
      </p:grpSp>
      <p:grpSp>
        <p:nvGrpSpPr>
          <p:cNvPr id="54" name="Group 53">
            <a:extLst>
              <a:ext uri="{FF2B5EF4-FFF2-40B4-BE49-F238E27FC236}">
                <a16:creationId xmlns:a16="http://schemas.microsoft.com/office/drawing/2014/main" id="{7A38865B-1056-AD79-E02D-43C6434C2D3D}"/>
              </a:ext>
            </a:extLst>
          </p:cNvPr>
          <p:cNvGrpSpPr/>
          <p:nvPr/>
        </p:nvGrpSpPr>
        <p:grpSpPr>
          <a:xfrm>
            <a:off x="6227612" y="2636397"/>
            <a:ext cx="3019600" cy="2853770"/>
            <a:chOff x="6227612" y="2636397"/>
            <a:chExt cx="3019600" cy="2853770"/>
          </a:xfrm>
        </p:grpSpPr>
        <p:sp>
          <p:nvSpPr>
            <p:cNvPr id="36" name="타원 35">
              <a:extLst>
                <a:ext uri="{FF2B5EF4-FFF2-40B4-BE49-F238E27FC236}">
                  <a16:creationId xmlns:a16="http://schemas.microsoft.com/office/drawing/2014/main" id="{3EA32713-6558-445E-BCCB-9653D8DD208A}"/>
                </a:ext>
              </a:extLst>
            </p:cNvPr>
            <p:cNvSpPr/>
            <p:nvPr/>
          </p:nvSpPr>
          <p:spPr>
            <a:xfrm>
              <a:off x="7107585" y="2636397"/>
              <a:ext cx="1259658" cy="1259656"/>
            </a:xfrm>
            <a:prstGeom prst="ellipse">
              <a:avLst/>
            </a:prstGeom>
            <a:solidFill>
              <a:schemeClr val="bg1"/>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chemeClr val="bg1"/>
                </a:solidFill>
                <a:latin typeface="+mj-lt"/>
              </a:endParaRPr>
            </a:p>
          </p:txBody>
        </p:sp>
        <p:sp>
          <p:nvSpPr>
            <p:cNvPr id="37" name="직사각형 36">
              <a:extLst>
                <a:ext uri="{FF2B5EF4-FFF2-40B4-BE49-F238E27FC236}">
                  <a16:creationId xmlns:a16="http://schemas.microsoft.com/office/drawing/2014/main" id="{6644FD4E-29AD-4306-B196-21BC0D667A03}"/>
                </a:ext>
              </a:extLst>
            </p:cNvPr>
            <p:cNvSpPr/>
            <p:nvPr/>
          </p:nvSpPr>
          <p:spPr>
            <a:xfrm>
              <a:off x="6227612" y="4289838"/>
              <a:ext cx="3019600" cy="1200329"/>
            </a:xfrm>
            <a:prstGeom prst="rect">
              <a:avLst/>
            </a:prstGeom>
            <a:noFill/>
          </p:spPr>
          <p:txBody>
            <a:bodyPr wrap="square" rtlCol="0">
              <a:spAutoFit/>
            </a:bodyPr>
            <a:lstStyle/>
            <a:p>
              <a:pPr algn="ctr"/>
              <a:r>
                <a:rPr lang="en-US" altLang="ko-KR" sz="2400">
                  <a:solidFill>
                    <a:schemeClr val="bg1"/>
                  </a:solidFill>
                </a:rPr>
                <a:t>Mô hình ĐMST trong lưu thông hàng hóa</a:t>
              </a:r>
              <a:endParaRPr lang="en-US" altLang="ko-KR" sz="2400" dirty="0">
                <a:solidFill>
                  <a:schemeClr val="bg1"/>
                </a:solidFill>
              </a:endParaRPr>
            </a:p>
          </p:txBody>
        </p:sp>
        <p:grpSp>
          <p:nvGrpSpPr>
            <p:cNvPr id="17" name="그룹 16">
              <a:extLst>
                <a:ext uri="{FF2B5EF4-FFF2-40B4-BE49-F238E27FC236}">
                  <a16:creationId xmlns:a16="http://schemas.microsoft.com/office/drawing/2014/main" id="{4F4E3E61-217B-F7A0-C7C6-FC24418F00F2}"/>
                </a:ext>
              </a:extLst>
            </p:cNvPr>
            <p:cNvGrpSpPr/>
            <p:nvPr/>
          </p:nvGrpSpPr>
          <p:grpSpPr>
            <a:xfrm>
              <a:off x="7411950" y="3041272"/>
              <a:ext cx="626263" cy="432833"/>
              <a:chOff x="8144247" y="4296431"/>
              <a:chExt cx="385886" cy="266700"/>
            </a:xfrm>
            <a:solidFill>
              <a:schemeClr val="tx1"/>
            </a:solidFill>
          </p:grpSpPr>
          <p:sp>
            <p:nvSpPr>
              <p:cNvPr id="18" name="자유형: 도형 17">
                <a:extLst>
                  <a:ext uri="{FF2B5EF4-FFF2-40B4-BE49-F238E27FC236}">
                    <a16:creationId xmlns:a16="http://schemas.microsoft.com/office/drawing/2014/main" id="{E1E20179-D69D-A65A-245A-9AAFA3998244}"/>
                  </a:ext>
                </a:extLst>
              </p:cNvPr>
              <p:cNvSpPr/>
              <p:nvPr/>
            </p:nvSpPr>
            <p:spPr>
              <a:xfrm>
                <a:off x="8253908" y="4296431"/>
                <a:ext cx="276225" cy="266700"/>
              </a:xfrm>
              <a:custGeom>
                <a:avLst/>
                <a:gdLst>
                  <a:gd name="connsiteX0" fmla="*/ 275530 w 276225"/>
                  <a:gd name="connsiteY0" fmla="*/ 128884 h 266700"/>
                  <a:gd name="connsiteX1" fmla="*/ 247908 w 276225"/>
                  <a:gd name="connsiteY1" fmla="*/ 111263 h 266700"/>
                  <a:gd name="connsiteX2" fmla="*/ 194663 w 276225"/>
                  <a:gd name="connsiteY2" fmla="*/ 107834 h 266700"/>
                  <a:gd name="connsiteX3" fmla="*/ 188853 w 276225"/>
                  <a:gd name="connsiteY3" fmla="*/ 107548 h 266700"/>
                  <a:gd name="connsiteX4" fmla="*/ 184281 w 276225"/>
                  <a:gd name="connsiteY4" fmla="*/ 102881 h 266700"/>
                  <a:gd name="connsiteX5" fmla="*/ 113796 w 276225"/>
                  <a:gd name="connsiteY5" fmla="*/ 15727 h 266700"/>
                  <a:gd name="connsiteX6" fmla="*/ 107224 w 276225"/>
                  <a:gd name="connsiteY6" fmla="*/ 8964 h 266700"/>
                  <a:gd name="connsiteX7" fmla="*/ 94175 w 276225"/>
                  <a:gd name="connsiteY7" fmla="*/ 7249 h 266700"/>
                  <a:gd name="connsiteX8" fmla="*/ 92269 w 276225"/>
                  <a:gd name="connsiteY8" fmla="*/ 7345 h 266700"/>
                  <a:gd name="connsiteX9" fmla="*/ 82649 w 276225"/>
                  <a:gd name="connsiteY9" fmla="*/ 9345 h 266700"/>
                  <a:gd name="connsiteX10" fmla="*/ 81030 w 276225"/>
                  <a:gd name="connsiteY10" fmla="*/ 24014 h 266700"/>
                  <a:gd name="connsiteX11" fmla="*/ 107986 w 276225"/>
                  <a:gd name="connsiteY11" fmla="*/ 107262 h 266700"/>
                  <a:gd name="connsiteX12" fmla="*/ 69314 w 276225"/>
                  <a:gd name="connsiteY12" fmla="*/ 107262 h 266700"/>
                  <a:gd name="connsiteX13" fmla="*/ 63409 w 276225"/>
                  <a:gd name="connsiteY13" fmla="*/ 106976 h 266700"/>
                  <a:gd name="connsiteX14" fmla="*/ 58646 w 276225"/>
                  <a:gd name="connsiteY14" fmla="*/ 102404 h 266700"/>
                  <a:gd name="connsiteX15" fmla="*/ 33786 w 276225"/>
                  <a:gd name="connsiteY15" fmla="*/ 73163 h 266700"/>
                  <a:gd name="connsiteX16" fmla="*/ 26833 w 276225"/>
                  <a:gd name="connsiteY16" fmla="*/ 66495 h 266700"/>
                  <a:gd name="connsiteX17" fmla="*/ 16546 w 276225"/>
                  <a:gd name="connsiteY17" fmla="*/ 65447 h 266700"/>
                  <a:gd name="connsiteX18" fmla="*/ 10164 w 276225"/>
                  <a:gd name="connsiteY18" fmla="*/ 67924 h 266700"/>
                  <a:gd name="connsiteX19" fmla="*/ 8640 w 276225"/>
                  <a:gd name="connsiteY19" fmla="*/ 82402 h 266700"/>
                  <a:gd name="connsiteX20" fmla="*/ 22832 w 276225"/>
                  <a:gd name="connsiteY20" fmla="*/ 136694 h 266700"/>
                  <a:gd name="connsiteX21" fmla="*/ 8640 w 276225"/>
                  <a:gd name="connsiteY21" fmla="*/ 190987 h 266700"/>
                  <a:gd name="connsiteX22" fmla="*/ 7211 w 276225"/>
                  <a:gd name="connsiteY22" fmla="*/ 200607 h 266700"/>
                  <a:gd name="connsiteX23" fmla="*/ 16546 w 276225"/>
                  <a:gd name="connsiteY23" fmla="*/ 207941 h 266700"/>
                  <a:gd name="connsiteX24" fmla="*/ 23023 w 276225"/>
                  <a:gd name="connsiteY24" fmla="*/ 208227 h 266700"/>
                  <a:gd name="connsiteX25" fmla="*/ 33786 w 276225"/>
                  <a:gd name="connsiteY25" fmla="*/ 200226 h 266700"/>
                  <a:gd name="connsiteX26" fmla="*/ 58646 w 276225"/>
                  <a:gd name="connsiteY26" fmla="*/ 170984 h 266700"/>
                  <a:gd name="connsiteX27" fmla="*/ 62647 w 276225"/>
                  <a:gd name="connsiteY27" fmla="*/ 166698 h 266700"/>
                  <a:gd name="connsiteX28" fmla="*/ 69219 w 276225"/>
                  <a:gd name="connsiteY28" fmla="*/ 166127 h 266700"/>
                  <a:gd name="connsiteX29" fmla="*/ 107891 w 276225"/>
                  <a:gd name="connsiteY29" fmla="*/ 166127 h 266700"/>
                  <a:gd name="connsiteX30" fmla="*/ 80935 w 276225"/>
                  <a:gd name="connsiteY30" fmla="*/ 249470 h 266700"/>
                  <a:gd name="connsiteX31" fmla="*/ 79220 w 276225"/>
                  <a:gd name="connsiteY31" fmla="*/ 259091 h 266700"/>
                  <a:gd name="connsiteX32" fmla="*/ 92174 w 276225"/>
                  <a:gd name="connsiteY32" fmla="*/ 266234 h 266700"/>
                  <a:gd name="connsiteX33" fmla="*/ 94079 w 276225"/>
                  <a:gd name="connsiteY33" fmla="*/ 266330 h 266700"/>
                  <a:gd name="connsiteX34" fmla="*/ 98842 w 276225"/>
                  <a:gd name="connsiteY34" fmla="*/ 266520 h 266700"/>
                  <a:gd name="connsiteX35" fmla="*/ 103509 w 276225"/>
                  <a:gd name="connsiteY35" fmla="*/ 266139 h 266700"/>
                  <a:gd name="connsiteX36" fmla="*/ 113701 w 276225"/>
                  <a:gd name="connsiteY36" fmla="*/ 257853 h 266700"/>
                  <a:gd name="connsiteX37" fmla="*/ 184186 w 276225"/>
                  <a:gd name="connsiteY37" fmla="*/ 170699 h 266700"/>
                  <a:gd name="connsiteX38" fmla="*/ 188091 w 276225"/>
                  <a:gd name="connsiteY38" fmla="*/ 166317 h 266700"/>
                  <a:gd name="connsiteX39" fmla="*/ 194568 w 276225"/>
                  <a:gd name="connsiteY39" fmla="*/ 165650 h 266700"/>
                  <a:gd name="connsiteX40" fmla="*/ 247813 w 276225"/>
                  <a:gd name="connsiteY40" fmla="*/ 162221 h 266700"/>
                  <a:gd name="connsiteX41" fmla="*/ 275435 w 276225"/>
                  <a:gd name="connsiteY41" fmla="*/ 144600 h 266700"/>
                  <a:gd name="connsiteX42" fmla="*/ 275530 w 276225"/>
                  <a:gd name="connsiteY42" fmla="*/ 128884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76225" h="266700">
                    <a:moveTo>
                      <a:pt x="275530" y="128884"/>
                    </a:moveTo>
                    <a:cubicBezTo>
                      <a:pt x="275150" y="128312"/>
                      <a:pt x="265339" y="114787"/>
                      <a:pt x="247908" y="111263"/>
                    </a:cubicBezTo>
                    <a:cubicBezTo>
                      <a:pt x="232192" y="108024"/>
                      <a:pt x="196188" y="107834"/>
                      <a:pt x="194663" y="107834"/>
                    </a:cubicBezTo>
                    <a:cubicBezTo>
                      <a:pt x="192187" y="107834"/>
                      <a:pt x="189901" y="107643"/>
                      <a:pt x="188853" y="107548"/>
                    </a:cubicBezTo>
                    <a:cubicBezTo>
                      <a:pt x="187805" y="106691"/>
                      <a:pt x="185710" y="104595"/>
                      <a:pt x="184281" y="102881"/>
                    </a:cubicBezTo>
                    <a:lnTo>
                      <a:pt x="113796" y="15727"/>
                    </a:lnTo>
                    <a:cubicBezTo>
                      <a:pt x="112272" y="13822"/>
                      <a:pt x="109129" y="10298"/>
                      <a:pt x="107224" y="8964"/>
                    </a:cubicBezTo>
                    <a:cubicBezTo>
                      <a:pt x="103890" y="6678"/>
                      <a:pt x="95222" y="7154"/>
                      <a:pt x="94175" y="7249"/>
                    </a:cubicBezTo>
                    <a:lnTo>
                      <a:pt x="92269" y="7345"/>
                    </a:lnTo>
                    <a:cubicBezTo>
                      <a:pt x="89698" y="7535"/>
                      <a:pt x="84935" y="8107"/>
                      <a:pt x="82649" y="9345"/>
                    </a:cubicBezTo>
                    <a:cubicBezTo>
                      <a:pt x="81315" y="10107"/>
                      <a:pt x="77220" y="12488"/>
                      <a:pt x="81030" y="24014"/>
                    </a:cubicBezTo>
                    <a:cubicBezTo>
                      <a:pt x="81030" y="24014"/>
                      <a:pt x="107891" y="106881"/>
                      <a:pt x="107986" y="107262"/>
                    </a:cubicBezTo>
                    <a:cubicBezTo>
                      <a:pt x="107605" y="107262"/>
                      <a:pt x="69314" y="107262"/>
                      <a:pt x="69314" y="107262"/>
                    </a:cubicBezTo>
                    <a:cubicBezTo>
                      <a:pt x="66743" y="107262"/>
                      <a:pt x="64457" y="107072"/>
                      <a:pt x="63409" y="106976"/>
                    </a:cubicBezTo>
                    <a:cubicBezTo>
                      <a:pt x="62361" y="106119"/>
                      <a:pt x="60170" y="104119"/>
                      <a:pt x="58646" y="102404"/>
                    </a:cubicBezTo>
                    <a:lnTo>
                      <a:pt x="33786" y="73163"/>
                    </a:lnTo>
                    <a:cubicBezTo>
                      <a:pt x="33596" y="72972"/>
                      <a:pt x="29500" y="68114"/>
                      <a:pt x="26833" y="66495"/>
                    </a:cubicBezTo>
                    <a:cubicBezTo>
                      <a:pt x="23309" y="64399"/>
                      <a:pt x="16546" y="65447"/>
                      <a:pt x="16546" y="65447"/>
                    </a:cubicBezTo>
                    <a:cubicBezTo>
                      <a:pt x="14640" y="65828"/>
                      <a:pt x="11878" y="66686"/>
                      <a:pt x="10164" y="67924"/>
                    </a:cubicBezTo>
                    <a:cubicBezTo>
                      <a:pt x="7116" y="70115"/>
                      <a:pt x="6544" y="74972"/>
                      <a:pt x="8640" y="82402"/>
                    </a:cubicBezTo>
                    <a:cubicBezTo>
                      <a:pt x="14260" y="102404"/>
                      <a:pt x="22166" y="132122"/>
                      <a:pt x="22832" y="136694"/>
                    </a:cubicBezTo>
                    <a:cubicBezTo>
                      <a:pt x="22261" y="141266"/>
                      <a:pt x="14260" y="170889"/>
                      <a:pt x="8640" y="190987"/>
                    </a:cubicBezTo>
                    <a:cubicBezTo>
                      <a:pt x="8164" y="192511"/>
                      <a:pt x="6830" y="197845"/>
                      <a:pt x="7211" y="200607"/>
                    </a:cubicBezTo>
                    <a:cubicBezTo>
                      <a:pt x="8069" y="206322"/>
                      <a:pt x="16165" y="207846"/>
                      <a:pt x="16546" y="207941"/>
                    </a:cubicBezTo>
                    <a:cubicBezTo>
                      <a:pt x="18546" y="208322"/>
                      <a:pt x="21308" y="208418"/>
                      <a:pt x="23023" y="208227"/>
                    </a:cubicBezTo>
                    <a:cubicBezTo>
                      <a:pt x="27214" y="207751"/>
                      <a:pt x="32738" y="201464"/>
                      <a:pt x="33786" y="200226"/>
                    </a:cubicBezTo>
                    <a:lnTo>
                      <a:pt x="58646" y="170984"/>
                    </a:lnTo>
                    <a:cubicBezTo>
                      <a:pt x="60266" y="169079"/>
                      <a:pt x="61885" y="167460"/>
                      <a:pt x="62647" y="166698"/>
                    </a:cubicBezTo>
                    <a:cubicBezTo>
                      <a:pt x="63980" y="166412"/>
                      <a:pt x="67028" y="166127"/>
                      <a:pt x="69219" y="166127"/>
                    </a:cubicBezTo>
                    <a:cubicBezTo>
                      <a:pt x="69219" y="166127"/>
                      <a:pt x="107509" y="166127"/>
                      <a:pt x="107891" y="166127"/>
                    </a:cubicBezTo>
                    <a:cubicBezTo>
                      <a:pt x="107795" y="166508"/>
                      <a:pt x="80935" y="249470"/>
                      <a:pt x="80935" y="249470"/>
                    </a:cubicBezTo>
                    <a:cubicBezTo>
                      <a:pt x="80173" y="251947"/>
                      <a:pt x="78839" y="256519"/>
                      <a:pt x="79220" y="259091"/>
                    </a:cubicBezTo>
                    <a:cubicBezTo>
                      <a:pt x="79792" y="263186"/>
                      <a:pt x="84173" y="265663"/>
                      <a:pt x="92174" y="266234"/>
                    </a:cubicBezTo>
                    <a:lnTo>
                      <a:pt x="94079" y="266330"/>
                    </a:lnTo>
                    <a:cubicBezTo>
                      <a:pt x="95318" y="266425"/>
                      <a:pt x="97127" y="266520"/>
                      <a:pt x="98842" y="266520"/>
                    </a:cubicBezTo>
                    <a:cubicBezTo>
                      <a:pt x="100556" y="266520"/>
                      <a:pt x="102366" y="266425"/>
                      <a:pt x="103509" y="266139"/>
                    </a:cubicBezTo>
                    <a:cubicBezTo>
                      <a:pt x="107509" y="265282"/>
                      <a:pt x="113034" y="258614"/>
                      <a:pt x="113701" y="257853"/>
                    </a:cubicBezTo>
                    <a:lnTo>
                      <a:pt x="184186" y="170699"/>
                    </a:lnTo>
                    <a:cubicBezTo>
                      <a:pt x="185710" y="168794"/>
                      <a:pt x="187329" y="167079"/>
                      <a:pt x="188091" y="166317"/>
                    </a:cubicBezTo>
                    <a:cubicBezTo>
                      <a:pt x="189425" y="166031"/>
                      <a:pt x="192377" y="165650"/>
                      <a:pt x="194568" y="165650"/>
                    </a:cubicBezTo>
                    <a:cubicBezTo>
                      <a:pt x="196092" y="165650"/>
                      <a:pt x="232001" y="165460"/>
                      <a:pt x="247813" y="162221"/>
                    </a:cubicBezTo>
                    <a:cubicBezTo>
                      <a:pt x="265244" y="158697"/>
                      <a:pt x="275054" y="145172"/>
                      <a:pt x="275435" y="144600"/>
                    </a:cubicBezTo>
                    <a:cubicBezTo>
                      <a:pt x="278769" y="140314"/>
                      <a:pt x="278769" y="133456"/>
                      <a:pt x="275530" y="128884"/>
                    </a:cubicBezTo>
                    <a:close/>
                  </a:path>
                </a:pathLst>
              </a:custGeom>
              <a:grpFill/>
              <a:ln w="9525" cap="flat">
                <a:noFill/>
                <a:prstDash val="solid"/>
                <a:miter/>
              </a:ln>
            </p:spPr>
            <p:txBody>
              <a:bodyPr rtlCol="0" anchor="ctr"/>
              <a:lstStyle/>
              <a:p>
                <a:endParaRPr lang="ko-KR" altLang="en-US"/>
              </a:p>
            </p:txBody>
          </p:sp>
          <p:sp>
            <p:nvSpPr>
              <p:cNvPr id="19" name="자유형: 도형 18">
                <a:extLst>
                  <a:ext uri="{FF2B5EF4-FFF2-40B4-BE49-F238E27FC236}">
                    <a16:creationId xmlns:a16="http://schemas.microsoft.com/office/drawing/2014/main" id="{E94D8A7A-E578-BDC6-FF2B-97A55A4DB5A7}"/>
                  </a:ext>
                </a:extLst>
              </p:cNvPr>
              <p:cNvSpPr/>
              <p:nvPr/>
            </p:nvSpPr>
            <p:spPr>
              <a:xfrm>
                <a:off x="8179204" y="4370832"/>
                <a:ext cx="66675" cy="28575"/>
              </a:xfrm>
              <a:custGeom>
                <a:avLst/>
                <a:gdLst>
                  <a:gd name="connsiteX0" fmla="*/ 48101 w 66675"/>
                  <a:gd name="connsiteY0" fmla="*/ 7144 h 28575"/>
                  <a:gd name="connsiteX1" fmla="*/ 18573 w 66675"/>
                  <a:gd name="connsiteY1" fmla="*/ 7144 h 28575"/>
                  <a:gd name="connsiteX2" fmla="*/ 7144 w 66675"/>
                  <a:gd name="connsiteY2" fmla="*/ 18669 h 28575"/>
                  <a:gd name="connsiteX3" fmla="*/ 18573 w 66675"/>
                  <a:gd name="connsiteY3" fmla="*/ 30194 h 28575"/>
                  <a:gd name="connsiteX4" fmla="*/ 48101 w 66675"/>
                  <a:gd name="connsiteY4" fmla="*/ 30194 h 28575"/>
                  <a:gd name="connsiteX5" fmla="*/ 59531 w 66675"/>
                  <a:gd name="connsiteY5" fmla="*/ 18669 h 28575"/>
                  <a:gd name="connsiteX6" fmla="*/ 48101 w 66675"/>
                  <a:gd name="connsiteY6"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 h="28575">
                    <a:moveTo>
                      <a:pt x="48101" y="7144"/>
                    </a:moveTo>
                    <a:lnTo>
                      <a:pt x="18573" y="7144"/>
                    </a:lnTo>
                    <a:cubicBezTo>
                      <a:pt x="12287" y="7144"/>
                      <a:pt x="7144" y="12287"/>
                      <a:pt x="7144" y="18669"/>
                    </a:cubicBezTo>
                    <a:cubicBezTo>
                      <a:pt x="7144" y="25051"/>
                      <a:pt x="12287" y="30194"/>
                      <a:pt x="18573" y="30194"/>
                    </a:cubicBezTo>
                    <a:lnTo>
                      <a:pt x="48101" y="30194"/>
                    </a:lnTo>
                    <a:cubicBezTo>
                      <a:pt x="54387" y="30194"/>
                      <a:pt x="59531" y="25051"/>
                      <a:pt x="59531" y="18669"/>
                    </a:cubicBezTo>
                    <a:cubicBezTo>
                      <a:pt x="59436" y="12287"/>
                      <a:pt x="54387" y="7144"/>
                      <a:pt x="48101" y="7144"/>
                    </a:cubicBezTo>
                    <a:close/>
                  </a:path>
                </a:pathLst>
              </a:custGeom>
              <a:grpFill/>
              <a:ln w="9525" cap="flat">
                <a:noFill/>
                <a:prstDash val="solid"/>
                <a:miter/>
              </a:ln>
            </p:spPr>
            <p:txBody>
              <a:bodyPr rtlCol="0" anchor="ctr"/>
              <a:lstStyle/>
              <a:p>
                <a:endParaRPr lang="ko-KR" altLang="en-US"/>
              </a:p>
            </p:txBody>
          </p:sp>
          <p:sp>
            <p:nvSpPr>
              <p:cNvPr id="20" name="자유형: 도형 19">
                <a:extLst>
                  <a:ext uri="{FF2B5EF4-FFF2-40B4-BE49-F238E27FC236}">
                    <a16:creationId xmlns:a16="http://schemas.microsoft.com/office/drawing/2014/main" id="{BBF5F79B-BC47-60A4-7363-EC09A17E3E57}"/>
                  </a:ext>
                </a:extLst>
              </p:cNvPr>
              <p:cNvSpPr/>
              <p:nvPr/>
            </p:nvSpPr>
            <p:spPr>
              <a:xfrm>
                <a:off x="8179204" y="4460748"/>
                <a:ext cx="66675" cy="28575"/>
              </a:xfrm>
              <a:custGeom>
                <a:avLst/>
                <a:gdLst>
                  <a:gd name="connsiteX0" fmla="*/ 48101 w 66675"/>
                  <a:gd name="connsiteY0" fmla="*/ 7144 h 28575"/>
                  <a:gd name="connsiteX1" fmla="*/ 18573 w 66675"/>
                  <a:gd name="connsiteY1" fmla="*/ 7144 h 28575"/>
                  <a:gd name="connsiteX2" fmla="*/ 7144 w 66675"/>
                  <a:gd name="connsiteY2" fmla="*/ 18669 h 28575"/>
                  <a:gd name="connsiteX3" fmla="*/ 18573 w 66675"/>
                  <a:gd name="connsiteY3" fmla="*/ 30194 h 28575"/>
                  <a:gd name="connsiteX4" fmla="*/ 48101 w 66675"/>
                  <a:gd name="connsiteY4" fmla="*/ 30194 h 28575"/>
                  <a:gd name="connsiteX5" fmla="*/ 59531 w 66675"/>
                  <a:gd name="connsiteY5" fmla="*/ 18669 h 28575"/>
                  <a:gd name="connsiteX6" fmla="*/ 48101 w 66675"/>
                  <a:gd name="connsiteY6"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 h="28575">
                    <a:moveTo>
                      <a:pt x="48101" y="7144"/>
                    </a:moveTo>
                    <a:lnTo>
                      <a:pt x="18573" y="7144"/>
                    </a:lnTo>
                    <a:cubicBezTo>
                      <a:pt x="12287" y="7144"/>
                      <a:pt x="7144" y="12287"/>
                      <a:pt x="7144" y="18669"/>
                    </a:cubicBezTo>
                    <a:cubicBezTo>
                      <a:pt x="7144" y="25051"/>
                      <a:pt x="12287" y="30194"/>
                      <a:pt x="18573" y="30194"/>
                    </a:cubicBezTo>
                    <a:lnTo>
                      <a:pt x="48101" y="30194"/>
                    </a:lnTo>
                    <a:cubicBezTo>
                      <a:pt x="54387" y="30194"/>
                      <a:pt x="59531" y="25051"/>
                      <a:pt x="59531" y="18669"/>
                    </a:cubicBezTo>
                    <a:cubicBezTo>
                      <a:pt x="59436" y="12287"/>
                      <a:pt x="54387" y="7144"/>
                      <a:pt x="48101" y="7144"/>
                    </a:cubicBezTo>
                    <a:close/>
                  </a:path>
                </a:pathLst>
              </a:custGeom>
              <a:grpFill/>
              <a:ln w="9525" cap="flat">
                <a:noFill/>
                <a:prstDash val="solid"/>
                <a:miter/>
              </a:ln>
            </p:spPr>
            <p:txBody>
              <a:bodyPr rtlCol="0" anchor="ctr"/>
              <a:lstStyle/>
              <a:p>
                <a:endParaRPr lang="ko-KR" altLang="en-US"/>
              </a:p>
            </p:txBody>
          </p:sp>
          <p:sp>
            <p:nvSpPr>
              <p:cNvPr id="21" name="자유형: 도형 20">
                <a:extLst>
                  <a:ext uri="{FF2B5EF4-FFF2-40B4-BE49-F238E27FC236}">
                    <a16:creationId xmlns:a16="http://schemas.microsoft.com/office/drawing/2014/main" id="{91070AEA-5A07-1F8D-1007-41F315C1241F}"/>
                  </a:ext>
                </a:extLst>
              </p:cNvPr>
              <p:cNvSpPr/>
              <p:nvPr/>
            </p:nvSpPr>
            <p:spPr>
              <a:xfrm>
                <a:off x="8144247" y="4416171"/>
                <a:ext cx="95250" cy="28575"/>
              </a:xfrm>
              <a:custGeom>
                <a:avLst/>
                <a:gdLst>
                  <a:gd name="connsiteX0" fmla="*/ 82963 w 95250"/>
                  <a:gd name="connsiteY0" fmla="*/ 7144 h 28575"/>
                  <a:gd name="connsiteX1" fmla="*/ 18574 w 95250"/>
                  <a:gd name="connsiteY1" fmla="*/ 7144 h 28575"/>
                  <a:gd name="connsiteX2" fmla="*/ 7144 w 95250"/>
                  <a:gd name="connsiteY2" fmla="*/ 18669 h 28575"/>
                  <a:gd name="connsiteX3" fmla="*/ 18574 w 95250"/>
                  <a:gd name="connsiteY3" fmla="*/ 30194 h 28575"/>
                  <a:gd name="connsiteX4" fmla="*/ 82963 w 95250"/>
                  <a:gd name="connsiteY4" fmla="*/ 30194 h 28575"/>
                  <a:gd name="connsiteX5" fmla="*/ 94393 w 95250"/>
                  <a:gd name="connsiteY5" fmla="*/ 18669 h 28575"/>
                  <a:gd name="connsiteX6" fmla="*/ 82963 w 95250"/>
                  <a:gd name="connsiteY6"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28575">
                    <a:moveTo>
                      <a:pt x="82963" y="7144"/>
                    </a:moveTo>
                    <a:lnTo>
                      <a:pt x="18574" y="7144"/>
                    </a:lnTo>
                    <a:cubicBezTo>
                      <a:pt x="12288" y="7144"/>
                      <a:pt x="7144" y="12287"/>
                      <a:pt x="7144" y="18669"/>
                    </a:cubicBezTo>
                    <a:cubicBezTo>
                      <a:pt x="7144" y="25051"/>
                      <a:pt x="12288" y="30194"/>
                      <a:pt x="18574" y="30194"/>
                    </a:cubicBezTo>
                    <a:lnTo>
                      <a:pt x="82963" y="30194"/>
                    </a:lnTo>
                    <a:cubicBezTo>
                      <a:pt x="89249" y="30194"/>
                      <a:pt x="94393" y="25051"/>
                      <a:pt x="94393" y="18669"/>
                    </a:cubicBezTo>
                    <a:cubicBezTo>
                      <a:pt x="94393" y="12287"/>
                      <a:pt x="89249" y="7144"/>
                      <a:pt x="82963" y="7144"/>
                    </a:cubicBezTo>
                    <a:close/>
                  </a:path>
                </a:pathLst>
              </a:custGeom>
              <a:grpFill/>
              <a:ln w="9525" cap="flat">
                <a:noFill/>
                <a:prstDash val="solid"/>
                <a:miter/>
              </a:ln>
            </p:spPr>
            <p:txBody>
              <a:bodyPr rtlCol="0" anchor="ctr"/>
              <a:lstStyle/>
              <a:p>
                <a:endParaRPr lang="ko-KR" altLang="en-US"/>
              </a:p>
            </p:txBody>
          </p:sp>
        </p:grpSp>
      </p:grpSp>
      <p:grpSp>
        <p:nvGrpSpPr>
          <p:cNvPr id="53" name="Group 52">
            <a:extLst>
              <a:ext uri="{FF2B5EF4-FFF2-40B4-BE49-F238E27FC236}">
                <a16:creationId xmlns:a16="http://schemas.microsoft.com/office/drawing/2014/main" id="{96F677E1-22F8-803A-FD73-7478D9A5B92C}"/>
              </a:ext>
            </a:extLst>
          </p:cNvPr>
          <p:cNvGrpSpPr/>
          <p:nvPr/>
        </p:nvGrpSpPr>
        <p:grpSpPr>
          <a:xfrm>
            <a:off x="3289243" y="2636397"/>
            <a:ext cx="3019600" cy="2853770"/>
            <a:chOff x="3289243" y="2636397"/>
            <a:chExt cx="3019600" cy="2853770"/>
          </a:xfrm>
        </p:grpSpPr>
        <p:sp>
          <p:nvSpPr>
            <p:cNvPr id="24" name="타원 23">
              <a:extLst>
                <a:ext uri="{FF2B5EF4-FFF2-40B4-BE49-F238E27FC236}">
                  <a16:creationId xmlns:a16="http://schemas.microsoft.com/office/drawing/2014/main" id="{C4C036B6-B4C9-4097-B281-3A06845ED4AB}"/>
                </a:ext>
              </a:extLst>
            </p:cNvPr>
            <p:cNvSpPr/>
            <p:nvPr/>
          </p:nvSpPr>
          <p:spPr>
            <a:xfrm>
              <a:off x="4169216" y="2636397"/>
              <a:ext cx="1259658" cy="1259656"/>
            </a:xfrm>
            <a:prstGeom prst="ellipse">
              <a:avLst/>
            </a:prstGeom>
            <a:solidFill>
              <a:schemeClr val="bg1"/>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chemeClr val="bg1"/>
                </a:solidFill>
                <a:latin typeface="+mj-lt"/>
              </a:endParaRPr>
            </a:p>
          </p:txBody>
        </p:sp>
        <p:sp>
          <p:nvSpPr>
            <p:cNvPr id="25" name="직사각형 24">
              <a:extLst>
                <a:ext uri="{FF2B5EF4-FFF2-40B4-BE49-F238E27FC236}">
                  <a16:creationId xmlns:a16="http://schemas.microsoft.com/office/drawing/2014/main" id="{2C00CDDB-8340-4886-95A7-CADCB2E686AF}"/>
                </a:ext>
              </a:extLst>
            </p:cNvPr>
            <p:cNvSpPr/>
            <p:nvPr/>
          </p:nvSpPr>
          <p:spPr>
            <a:xfrm>
              <a:off x="3289243" y="4289838"/>
              <a:ext cx="3019600" cy="1200329"/>
            </a:xfrm>
            <a:prstGeom prst="rect">
              <a:avLst/>
            </a:prstGeom>
            <a:noFill/>
          </p:spPr>
          <p:txBody>
            <a:bodyPr wrap="square" rtlCol="0">
              <a:spAutoFit/>
            </a:bodyPr>
            <a:lstStyle/>
            <a:p>
              <a:pPr algn="ctr"/>
              <a:r>
                <a:rPr lang="en-US" altLang="ko-KR" sz="2400">
                  <a:solidFill>
                    <a:schemeClr val="bg1"/>
                  </a:solidFill>
                </a:rPr>
                <a:t>Mô hình ĐMST trong bảo quản và chế biến</a:t>
              </a:r>
              <a:endParaRPr lang="en-US" altLang="ko-KR" sz="2400" dirty="0">
                <a:solidFill>
                  <a:schemeClr val="bg1"/>
                </a:solidFill>
              </a:endParaRPr>
            </a:p>
          </p:txBody>
        </p:sp>
        <p:grpSp>
          <p:nvGrpSpPr>
            <p:cNvPr id="22" name="그룹 434">
              <a:extLst>
                <a:ext uri="{FF2B5EF4-FFF2-40B4-BE49-F238E27FC236}">
                  <a16:creationId xmlns:a16="http://schemas.microsoft.com/office/drawing/2014/main" id="{A9C4A64B-4CA9-B174-48C8-B42165711E78}"/>
                </a:ext>
              </a:extLst>
            </p:cNvPr>
            <p:cNvGrpSpPr/>
            <p:nvPr/>
          </p:nvGrpSpPr>
          <p:grpSpPr>
            <a:xfrm>
              <a:off x="4548382" y="3031998"/>
              <a:ext cx="501321" cy="498868"/>
              <a:chOff x="8162630" y="4236869"/>
              <a:chExt cx="390525" cy="388615"/>
            </a:xfrm>
            <a:solidFill>
              <a:schemeClr val="tx1"/>
            </a:solidFill>
          </p:grpSpPr>
          <p:sp>
            <p:nvSpPr>
              <p:cNvPr id="44" name="자유형: 도형 435">
                <a:extLst>
                  <a:ext uri="{FF2B5EF4-FFF2-40B4-BE49-F238E27FC236}">
                    <a16:creationId xmlns:a16="http://schemas.microsoft.com/office/drawing/2014/main" id="{EB751A18-6039-CAAD-B906-26DF7BC5D55A}"/>
                  </a:ext>
                </a:extLst>
              </p:cNvPr>
              <p:cNvSpPr/>
              <p:nvPr/>
            </p:nvSpPr>
            <p:spPr>
              <a:xfrm>
                <a:off x="8230026" y="4236869"/>
                <a:ext cx="161925" cy="161925"/>
              </a:xfrm>
              <a:custGeom>
                <a:avLst/>
                <a:gdLst>
                  <a:gd name="connsiteX0" fmla="*/ 21758 w 161925"/>
                  <a:gd name="connsiteY0" fmla="*/ 92243 h 161925"/>
                  <a:gd name="connsiteX1" fmla="*/ 80528 w 161925"/>
                  <a:gd name="connsiteY1" fmla="*/ 140440 h 161925"/>
                  <a:gd name="connsiteX2" fmla="*/ 114246 w 161925"/>
                  <a:gd name="connsiteY2" fmla="*/ 129962 h 161925"/>
                  <a:gd name="connsiteX3" fmla="*/ 143678 w 161925"/>
                  <a:gd name="connsiteY3" fmla="*/ 159394 h 161925"/>
                  <a:gd name="connsiteX4" fmla="*/ 159394 w 161925"/>
                  <a:gd name="connsiteY4" fmla="*/ 159394 h 161925"/>
                  <a:gd name="connsiteX5" fmla="*/ 159394 w 161925"/>
                  <a:gd name="connsiteY5" fmla="*/ 143678 h 161925"/>
                  <a:gd name="connsiteX6" fmla="*/ 129962 w 161925"/>
                  <a:gd name="connsiteY6" fmla="*/ 114246 h 161925"/>
                  <a:gd name="connsiteX7" fmla="*/ 140440 w 161925"/>
                  <a:gd name="connsiteY7" fmla="*/ 80527 h 161925"/>
                  <a:gd name="connsiteX8" fmla="*/ 92243 w 161925"/>
                  <a:gd name="connsiteY8" fmla="*/ 21758 h 161925"/>
                  <a:gd name="connsiteX9" fmla="*/ 20425 w 161925"/>
                  <a:gd name="connsiteY9" fmla="*/ 7375 h 161925"/>
                  <a:gd name="connsiteX10" fmla="*/ 10424 w 161925"/>
                  <a:gd name="connsiteY10" fmla="*/ 10424 h 161925"/>
                  <a:gd name="connsiteX11" fmla="*/ 7376 w 161925"/>
                  <a:gd name="connsiteY11" fmla="*/ 20425 h 161925"/>
                  <a:gd name="connsiteX12" fmla="*/ 21758 w 161925"/>
                  <a:gd name="connsiteY12" fmla="*/ 92243 h 161925"/>
                  <a:gd name="connsiteX13" fmla="*/ 87957 w 161925"/>
                  <a:gd name="connsiteY13" fmla="*/ 43571 h 161925"/>
                  <a:gd name="connsiteX14" fmla="*/ 118247 w 161925"/>
                  <a:gd name="connsiteY14" fmla="*/ 80527 h 161925"/>
                  <a:gd name="connsiteX15" fmla="*/ 113865 w 161925"/>
                  <a:gd name="connsiteY15" fmla="*/ 98149 h 161925"/>
                  <a:gd name="connsiteX16" fmla="*/ 92815 w 161925"/>
                  <a:gd name="connsiteY16" fmla="*/ 77099 h 161925"/>
                  <a:gd name="connsiteX17" fmla="*/ 77099 w 161925"/>
                  <a:gd name="connsiteY17" fmla="*/ 77099 h 161925"/>
                  <a:gd name="connsiteX18" fmla="*/ 77099 w 161925"/>
                  <a:gd name="connsiteY18" fmla="*/ 92815 h 161925"/>
                  <a:gd name="connsiteX19" fmla="*/ 98149 w 161925"/>
                  <a:gd name="connsiteY19" fmla="*/ 113865 h 161925"/>
                  <a:gd name="connsiteX20" fmla="*/ 80528 w 161925"/>
                  <a:gd name="connsiteY20" fmla="*/ 118247 h 161925"/>
                  <a:gd name="connsiteX21" fmla="*/ 43570 w 161925"/>
                  <a:gd name="connsiteY21" fmla="*/ 87957 h 161925"/>
                  <a:gd name="connsiteX22" fmla="*/ 32522 w 161925"/>
                  <a:gd name="connsiteY22" fmla="*/ 32522 h 161925"/>
                  <a:gd name="connsiteX23" fmla="*/ 87957 w 161925"/>
                  <a:gd name="connsiteY23" fmla="*/ 43571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1925" h="161925">
                    <a:moveTo>
                      <a:pt x="21758" y="92243"/>
                    </a:moveTo>
                    <a:cubicBezTo>
                      <a:pt x="27378" y="120151"/>
                      <a:pt x="52048" y="140440"/>
                      <a:pt x="80528" y="140440"/>
                    </a:cubicBezTo>
                    <a:cubicBezTo>
                      <a:pt x="93005" y="140440"/>
                      <a:pt x="104625" y="136534"/>
                      <a:pt x="114246" y="129962"/>
                    </a:cubicBezTo>
                    <a:lnTo>
                      <a:pt x="143678" y="159394"/>
                    </a:lnTo>
                    <a:cubicBezTo>
                      <a:pt x="148059" y="163776"/>
                      <a:pt x="155013" y="163776"/>
                      <a:pt x="159394" y="159394"/>
                    </a:cubicBezTo>
                    <a:cubicBezTo>
                      <a:pt x="163776" y="155013"/>
                      <a:pt x="163776" y="148060"/>
                      <a:pt x="159394" y="143678"/>
                    </a:cubicBezTo>
                    <a:lnTo>
                      <a:pt x="129962" y="114246"/>
                    </a:lnTo>
                    <a:cubicBezTo>
                      <a:pt x="136535" y="104626"/>
                      <a:pt x="140440" y="93005"/>
                      <a:pt x="140440" y="80527"/>
                    </a:cubicBezTo>
                    <a:cubicBezTo>
                      <a:pt x="140440" y="52048"/>
                      <a:pt x="120151" y="27378"/>
                      <a:pt x="92243" y="21758"/>
                    </a:cubicBezTo>
                    <a:lnTo>
                      <a:pt x="20425" y="7375"/>
                    </a:lnTo>
                    <a:cubicBezTo>
                      <a:pt x="16805" y="6614"/>
                      <a:pt x="12995" y="7757"/>
                      <a:pt x="10424" y="10424"/>
                    </a:cubicBezTo>
                    <a:cubicBezTo>
                      <a:pt x="7756" y="13090"/>
                      <a:pt x="6613" y="16805"/>
                      <a:pt x="7376" y="20425"/>
                    </a:cubicBezTo>
                    <a:lnTo>
                      <a:pt x="21758" y="92243"/>
                    </a:lnTo>
                    <a:close/>
                    <a:moveTo>
                      <a:pt x="87957" y="43571"/>
                    </a:moveTo>
                    <a:cubicBezTo>
                      <a:pt x="105483" y="47095"/>
                      <a:pt x="118247" y="62621"/>
                      <a:pt x="118247" y="80527"/>
                    </a:cubicBezTo>
                    <a:cubicBezTo>
                      <a:pt x="118247" y="86909"/>
                      <a:pt x="116627" y="92910"/>
                      <a:pt x="113865" y="98149"/>
                    </a:cubicBezTo>
                    <a:lnTo>
                      <a:pt x="92815" y="77099"/>
                    </a:lnTo>
                    <a:cubicBezTo>
                      <a:pt x="88433" y="72717"/>
                      <a:pt x="81480" y="72717"/>
                      <a:pt x="77099" y="77099"/>
                    </a:cubicBezTo>
                    <a:cubicBezTo>
                      <a:pt x="72717" y="81480"/>
                      <a:pt x="72717" y="88433"/>
                      <a:pt x="77099" y="92815"/>
                    </a:cubicBezTo>
                    <a:lnTo>
                      <a:pt x="98149" y="113865"/>
                    </a:lnTo>
                    <a:cubicBezTo>
                      <a:pt x="92910" y="116627"/>
                      <a:pt x="86909" y="118247"/>
                      <a:pt x="80528" y="118247"/>
                    </a:cubicBezTo>
                    <a:cubicBezTo>
                      <a:pt x="62620" y="118247"/>
                      <a:pt x="47095" y="105483"/>
                      <a:pt x="43570" y="87957"/>
                    </a:cubicBezTo>
                    <a:lnTo>
                      <a:pt x="32522" y="32522"/>
                    </a:lnTo>
                    <a:lnTo>
                      <a:pt x="87957" y="43571"/>
                    </a:lnTo>
                    <a:close/>
                  </a:path>
                </a:pathLst>
              </a:custGeom>
              <a:grpFill/>
              <a:ln w="9525" cap="flat">
                <a:noFill/>
                <a:prstDash val="solid"/>
                <a:miter/>
              </a:ln>
            </p:spPr>
            <p:txBody>
              <a:bodyPr rtlCol="0" anchor="ctr"/>
              <a:lstStyle/>
              <a:p>
                <a:endParaRPr lang="ko-KR" altLang="en-US"/>
              </a:p>
            </p:txBody>
          </p:sp>
          <p:sp>
            <p:nvSpPr>
              <p:cNvPr id="45" name="자유형: 도형 436">
                <a:extLst>
                  <a:ext uri="{FF2B5EF4-FFF2-40B4-BE49-F238E27FC236}">
                    <a16:creationId xmlns:a16="http://schemas.microsoft.com/office/drawing/2014/main" id="{3F81C6BC-5B49-3AB5-074C-A0A8B5246D24}"/>
                  </a:ext>
                </a:extLst>
              </p:cNvPr>
              <p:cNvSpPr/>
              <p:nvPr/>
            </p:nvSpPr>
            <p:spPr>
              <a:xfrm>
                <a:off x="8408423" y="4482609"/>
                <a:ext cx="142875" cy="142875"/>
              </a:xfrm>
              <a:custGeom>
                <a:avLst/>
                <a:gdLst>
                  <a:gd name="connsiteX0" fmla="*/ 126635 w 142875"/>
                  <a:gd name="connsiteY0" fmla="*/ 7476 h 142875"/>
                  <a:gd name="connsiteX1" fmla="*/ 66151 w 142875"/>
                  <a:gd name="connsiteY1" fmla="*/ 22620 h 142875"/>
                  <a:gd name="connsiteX2" fmla="*/ 29385 w 142875"/>
                  <a:gd name="connsiteY2" fmla="*/ 69674 h 142875"/>
                  <a:gd name="connsiteX3" fmla="*/ 36624 w 142875"/>
                  <a:gd name="connsiteY3" fmla="*/ 95201 h 142875"/>
                  <a:gd name="connsiteX4" fmla="*/ 10430 w 142875"/>
                  <a:gd name="connsiteY4" fmla="*/ 121394 h 142875"/>
                  <a:gd name="connsiteX5" fmla="*/ 10430 w 142875"/>
                  <a:gd name="connsiteY5" fmla="*/ 137111 h 142875"/>
                  <a:gd name="connsiteX6" fmla="*/ 26147 w 142875"/>
                  <a:gd name="connsiteY6" fmla="*/ 137111 h 142875"/>
                  <a:gd name="connsiteX7" fmla="*/ 52340 w 142875"/>
                  <a:gd name="connsiteY7" fmla="*/ 110917 h 142875"/>
                  <a:gd name="connsiteX8" fmla="*/ 77867 w 142875"/>
                  <a:gd name="connsiteY8" fmla="*/ 118156 h 142875"/>
                  <a:gd name="connsiteX9" fmla="*/ 124921 w 142875"/>
                  <a:gd name="connsiteY9" fmla="*/ 81390 h 142875"/>
                  <a:gd name="connsiteX10" fmla="*/ 140065 w 142875"/>
                  <a:gd name="connsiteY10" fmla="*/ 20906 h 142875"/>
                  <a:gd name="connsiteX11" fmla="*/ 137112 w 142875"/>
                  <a:gd name="connsiteY11" fmla="*/ 10333 h 142875"/>
                  <a:gd name="connsiteX12" fmla="*/ 126635 w 142875"/>
                  <a:gd name="connsiteY12" fmla="*/ 7476 h 142875"/>
                  <a:gd name="connsiteX13" fmla="*/ 103394 w 142875"/>
                  <a:gd name="connsiteY13" fmla="*/ 76056 h 142875"/>
                  <a:gd name="connsiteX14" fmla="*/ 77867 w 142875"/>
                  <a:gd name="connsiteY14" fmla="*/ 95963 h 142875"/>
                  <a:gd name="connsiteX15" fmla="*/ 68818 w 142875"/>
                  <a:gd name="connsiteY15" fmla="*/ 94343 h 142875"/>
                  <a:gd name="connsiteX16" fmla="*/ 81582 w 142875"/>
                  <a:gd name="connsiteY16" fmla="*/ 81580 h 142875"/>
                  <a:gd name="connsiteX17" fmla="*/ 81582 w 142875"/>
                  <a:gd name="connsiteY17" fmla="*/ 65864 h 142875"/>
                  <a:gd name="connsiteX18" fmla="*/ 65866 w 142875"/>
                  <a:gd name="connsiteY18" fmla="*/ 65864 h 142875"/>
                  <a:gd name="connsiteX19" fmla="*/ 53102 w 142875"/>
                  <a:gd name="connsiteY19" fmla="*/ 78627 h 142875"/>
                  <a:gd name="connsiteX20" fmla="*/ 51483 w 142875"/>
                  <a:gd name="connsiteY20" fmla="*/ 69579 h 142875"/>
                  <a:gd name="connsiteX21" fmla="*/ 71390 w 142875"/>
                  <a:gd name="connsiteY21" fmla="*/ 44051 h 142875"/>
                  <a:gd name="connsiteX22" fmla="*/ 113967 w 142875"/>
                  <a:gd name="connsiteY22" fmla="*/ 33384 h 142875"/>
                  <a:gd name="connsiteX23" fmla="*/ 103394 w 142875"/>
                  <a:gd name="connsiteY23" fmla="*/ 76056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2875" h="142875">
                    <a:moveTo>
                      <a:pt x="126635" y="7476"/>
                    </a:moveTo>
                    <a:lnTo>
                      <a:pt x="66151" y="22620"/>
                    </a:lnTo>
                    <a:cubicBezTo>
                      <a:pt x="44530" y="28050"/>
                      <a:pt x="29385" y="47385"/>
                      <a:pt x="29385" y="69674"/>
                    </a:cubicBezTo>
                    <a:cubicBezTo>
                      <a:pt x="29385" y="79008"/>
                      <a:pt x="32052" y="87771"/>
                      <a:pt x="36624" y="95201"/>
                    </a:cubicBezTo>
                    <a:lnTo>
                      <a:pt x="10430" y="121394"/>
                    </a:lnTo>
                    <a:cubicBezTo>
                      <a:pt x="6048" y="125776"/>
                      <a:pt x="6048" y="132729"/>
                      <a:pt x="10430" y="137111"/>
                    </a:cubicBezTo>
                    <a:cubicBezTo>
                      <a:pt x="14812" y="141492"/>
                      <a:pt x="21765" y="141492"/>
                      <a:pt x="26147" y="137111"/>
                    </a:cubicBezTo>
                    <a:lnTo>
                      <a:pt x="52340" y="110917"/>
                    </a:lnTo>
                    <a:cubicBezTo>
                      <a:pt x="59769" y="115489"/>
                      <a:pt x="68532" y="118156"/>
                      <a:pt x="77867" y="118156"/>
                    </a:cubicBezTo>
                    <a:cubicBezTo>
                      <a:pt x="100155" y="118156"/>
                      <a:pt x="119491" y="103011"/>
                      <a:pt x="124921" y="81390"/>
                    </a:cubicBezTo>
                    <a:lnTo>
                      <a:pt x="140065" y="20906"/>
                    </a:lnTo>
                    <a:cubicBezTo>
                      <a:pt x="141018" y="17096"/>
                      <a:pt x="139875" y="13095"/>
                      <a:pt x="137112" y="10333"/>
                    </a:cubicBezTo>
                    <a:cubicBezTo>
                      <a:pt x="134350" y="7666"/>
                      <a:pt x="130350" y="6523"/>
                      <a:pt x="126635" y="7476"/>
                    </a:cubicBezTo>
                    <a:close/>
                    <a:moveTo>
                      <a:pt x="103394" y="76056"/>
                    </a:moveTo>
                    <a:cubicBezTo>
                      <a:pt x="100441" y="87771"/>
                      <a:pt x="89964" y="95963"/>
                      <a:pt x="77867" y="95963"/>
                    </a:cubicBezTo>
                    <a:cubicBezTo>
                      <a:pt x="74724" y="95963"/>
                      <a:pt x="71676" y="95391"/>
                      <a:pt x="68818" y="94343"/>
                    </a:cubicBezTo>
                    <a:lnTo>
                      <a:pt x="81582" y="81580"/>
                    </a:lnTo>
                    <a:cubicBezTo>
                      <a:pt x="85963" y="77199"/>
                      <a:pt x="85963" y="70245"/>
                      <a:pt x="81582" y="65864"/>
                    </a:cubicBezTo>
                    <a:cubicBezTo>
                      <a:pt x="77200" y="61482"/>
                      <a:pt x="70247" y="61482"/>
                      <a:pt x="65866" y="65864"/>
                    </a:cubicBezTo>
                    <a:lnTo>
                      <a:pt x="53102" y="78627"/>
                    </a:lnTo>
                    <a:cubicBezTo>
                      <a:pt x="52054" y="75770"/>
                      <a:pt x="51483" y="72817"/>
                      <a:pt x="51483" y="69579"/>
                    </a:cubicBezTo>
                    <a:cubicBezTo>
                      <a:pt x="51483" y="57482"/>
                      <a:pt x="59674" y="47004"/>
                      <a:pt x="71390" y="44051"/>
                    </a:cubicBezTo>
                    <a:lnTo>
                      <a:pt x="113967" y="33384"/>
                    </a:lnTo>
                    <a:lnTo>
                      <a:pt x="103394" y="76056"/>
                    </a:lnTo>
                    <a:close/>
                  </a:path>
                </a:pathLst>
              </a:custGeom>
              <a:grpFill/>
              <a:ln w="9525" cap="flat">
                <a:noFill/>
                <a:prstDash val="solid"/>
                <a:miter/>
              </a:ln>
            </p:spPr>
            <p:txBody>
              <a:bodyPr rtlCol="0" anchor="ctr"/>
              <a:lstStyle/>
              <a:p>
                <a:endParaRPr lang="ko-KR" altLang="en-US"/>
              </a:p>
            </p:txBody>
          </p:sp>
          <p:sp>
            <p:nvSpPr>
              <p:cNvPr id="46" name="자유형: 도형 437">
                <a:extLst>
                  <a:ext uri="{FF2B5EF4-FFF2-40B4-BE49-F238E27FC236}">
                    <a16:creationId xmlns:a16="http://schemas.microsoft.com/office/drawing/2014/main" id="{C03DA3B8-893E-A7CA-058E-2F708F5F7FD3}"/>
                  </a:ext>
                </a:extLst>
              </p:cNvPr>
              <p:cNvSpPr/>
              <p:nvPr/>
            </p:nvSpPr>
            <p:spPr>
              <a:xfrm>
                <a:off x="8162630" y="4282154"/>
                <a:ext cx="390525" cy="161925"/>
              </a:xfrm>
              <a:custGeom>
                <a:avLst/>
                <a:gdLst>
                  <a:gd name="connsiteX0" fmla="*/ 18384 w 390525"/>
                  <a:gd name="connsiteY0" fmla="*/ 162496 h 161925"/>
                  <a:gd name="connsiteX1" fmla="*/ 297371 w 390525"/>
                  <a:gd name="connsiteY1" fmla="*/ 162496 h 161925"/>
                  <a:gd name="connsiteX2" fmla="*/ 386144 w 390525"/>
                  <a:gd name="connsiteY2" fmla="*/ 73723 h 161925"/>
                  <a:gd name="connsiteX3" fmla="*/ 319564 w 390525"/>
                  <a:gd name="connsiteY3" fmla="*/ 7144 h 161925"/>
                  <a:gd name="connsiteX4" fmla="*/ 252984 w 390525"/>
                  <a:gd name="connsiteY4" fmla="*/ 73723 h 161925"/>
                  <a:gd name="connsiteX5" fmla="*/ 297371 w 390525"/>
                  <a:gd name="connsiteY5" fmla="*/ 118110 h 161925"/>
                  <a:gd name="connsiteX6" fmla="*/ 341757 w 390525"/>
                  <a:gd name="connsiteY6" fmla="*/ 73723 h 161925"/>
                  <a:gd name="connsiteX7" fmla="*/ 330613 w 390525"/>
                  <a:gd name="connsiteY7" fmla="*/ 62579 h 161925"/>
                  <a:gd name="connsiteX8" fmla="*/ 319469 w 390525"/>
                  <a:gd name="connsiteY8" fmla="*/ 73723 h 161925"/>
                  <a:gd name="connsiteX9" fmla="*/ 297275 w 390525"/>
                  <a:gd name="connsiteY9" fmla="*/ 95917 h 161925"/>
                  <a:gd name="connsiteX10" fmla="*/ 275082 w 390525"/>
                  <a:gd name="connsiteY10" fmla="*/ 73723 h 161925"/>
                  <a:gd name="connsiteX11" fmla="*/ 319469 w 390525"/>
                  <a:gd name="connsiteY11" fmla="*/ 29337 h 161925"/>
                  <a:gd name="connsiteX12" fmla="*/ 363855 w 390525"/>
                  <a:gd name="connsiteY12" fmla="*/ 73723 h 161925"/>
                  <a:gd name="connsiteX13" fmla="*/ 297275 w 390525"/>
                  <a:gd name="connsiteY13" fmla="*/ 140303 h 161925"/>
                  <a:gd name="connsiteX14" fmla="*/ 18288 w 390525"/>
                  <a:gd name="connsiteY14" fmla="*/ 140303 h 161925"/>
                  <a:gd name="connsiteX15" fmla="*/ 7144 w 390525"/>
                  <a:gd name="connsiteY15" fmla="*/ 151447 h 161925"/>
                  <a:gd name="connsiteX16" fmla="*/ 18384 w 390525"/>
                  <a:gd name="connsiteY16" fmla="*/ 162496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525" h="161925">
                    <a:moveTo>
                      <a:pt x="18384" y="162496"/>
                    </a:moveTo>
                    <a:lnTo>
                      <a:pt x="297371" y="162496"/>
                    </a:lnTo>
                    <a:cubicBezTo>
                      <a:pt x="346329" y="162496"/>
                      <a:pt x="386144" y="122682"/>
                      <a:pt x="386144" y="73723"/>
                    </a:cubicBezTo>
                    <a:cubicBezTo>
                      <a:pt x="386144" y="36957"/>
                      <a:pt x="356235" y="7144"/>
                      <a:pt x="319564" y="7144"/>
                    </a:cubicBezTo>
                    <a:cubicBezTo>
                      <a:pt x="282893" y="7144"/>
                      <a:pt x="252984" y="37052"/>
                      <a:pt x="252984" y="73723"/>
                    </a:cubicBezTo>
                    <a:cubicBezTo>
                      <a:pt x="252984" y="98203"/>
                      <a:pt x="272891" y="118110"/>
                      <a:pt x="297371" y="118110"/>
                    </a:cubicBezTo>
                    <a:cubicBezTo>
                      <a:pt x="321850" y="118110"/>
                      <a:pt x="341757" y="98203"/>
                      <a:pt x="341757" y="73723"/>
                    </a:cubicBezTo>
                    <a:cubicBezTo>
                      <a:pt x="341757" y="67628"/>
                      <a:pt x="336804" y="62579"/>
                      <a:pt x="330613" y="62579"/>
                    </a:cubicBezTo>
                    <a:cubicBezTo>
                      <a:pt x="324421" y="62579"/>
                      <a:pt x="319469" y="67532"/>
                      <a:pt x="319469" y="73723"/>
                    </a:cubicBezTo>
                    <a:cubicBezTo>
                      <a:pt x="319469" y="86011"/>
                      <a:pt x="309468" y="95917"/>
                      <a:pt x="297275" y="95917"/>
                    </a:cubicBezTo>
                    <a:cubicBezTo>
                      <a:pt x="284988" y="95917"/>
                      <a:pt x="275082" y="85915"/>
                      <a:pt x="275082" y="73723"/>
                    </a:cubicBezTo>
                    <a:cubicBezTo>
                      <a:pt x="275082" y="49244"/>
                      <a:pt x="294990" y="29337"/>
                      <a:pt x="319469" y="29337"/>
                    </a:cubicBezTo>
                    <a:cubicBezTo>
                      <a:pt x="343948" y="29337"/>
                      <a:pt x="363855" y="49244"/>
                      <a:pt x="363855" y="73723"/>
                    </a:cubicBezTo>
                    <a:cubicBezTo>
                      <a:pt x="363855" y="110490"/>
                      <a:pt x="333946" y="140303"/>
                      <a:pt x="297275" y="140303"/>
                    </a:cubicBezTo>
                    <a:lnTo>
                      <a:pt x="18288" y="140303"/>
                    </a:lnTo>
                    <a:cubicBezTo>
                      <a:pt x="12192" y="140303"/>
                      <a:pt x="7144" y="145256"/>
                      <a:pt x="7144" y="151447"/>
                    </a:cubicBezTo>
                    <a:cubicBezTo>
                      <a:pt x="7144" y="157639"/>
                      <a:pt x="12192" y="162496"/>
                      <a:pt x="18384" y="162496"/>
                    </a:cubicBezTo>
                    <a:close/>
                  </a:path>
                </a:pathLst>
              </a:custGeom>
              <a:grpFill/>
              <a:ln w="9525" cap="flat">
                <a:noFill/>
                <a:prstDash val="solid"/>
                <a:miter/>
              </a:ln>
            </p:spPr>
            <p:txBody>
              <a:bodyPr rtlCol="0" anchor="ctr"/>
              <a:lstStyle/>
              <a:p>
                <a:endParaRPr lang="ko-KR" altLang="en-US"/>
              </a:p>
            </p:txBody>
          </p:sp>
          <p:sp>
            <p:nvSpPr>
              <p:cNvPr id="47" name="자유형: 도형 438">
                <a:extLst>
                  <a:ext uri="{FF2B5EF4-FFF2-40B4-BE49-F238E27FC236}">
                    <a16:creationId xmlns:a16="http://schemas.microsoft.com/office/drawing/2014/main" id="{17D36DE8-C8B4-4823-74A3-ED7866767B88}"/>
                  </a:ext>
                </a:extLst>
              </p:cNvPr>
              <p:cNvSpPr/>
              <p:nvPr/>
            </p:nvSpPr>
            <p:spPr>
              <a:xfrm>
                <a:off x="8162725" y="4459700"/>
                <a:ext cx="257175" cy="142875"/>
              </a:xfrm>
              <a:custGeom>
                <a:avLst/>
                <a:gdLst>
                  <a:gd name="connsiteX0" fmla="*/ 174403 w 257175"/>
                  <a:gd name="connsiteY0" fmla="*/ 7144 h 142875"/>
                  <a:gd name="connsiteX1" fmla="*/ 18288 w 257175"/>
                  <a:gd name="connsiteY1" fmla="*/ 7144 h 142875"/>
                  <a:gd name="connsiteX2" fmla="*/ 7144 w 257175"/>
                  <a:gd name="connsiteY2" fmla="*/ 18288 h 142875"/>
                  <a:gd name="connsiteX3" fmla="*/ 18288 w 257175"/>
                  <a:gd name="connsiteY3" fmla="*/ 29432 h 142875"/>
                  <a:gd name="connsiteX4" fmla="*/ 174403 w 257175"/>
                  <a:gd name="connsiteY4" fmla="*/ 29432 h 142875"/>
                  <a:gd name="connsiteX5" fmla="*/ 229934 w 257175"/>
                  <a:gd name="connsiteY5" fmla="*/ 84963 h 142875"/>
                  <a:gd name="connsiteX6" fmla="*/ 196596 w 257175"/>
                  <a:gd name="connsiteY6" fmla="*/ 118301 h 142875"/>
                  <a:gd name="connsiteX7" fmla="*/ 163259 w 257175"/>
                  <a:gd name="connsiteY7" fmla="*/ 84963 h 142875"/>
                  <a:gd name="connsiteX8" fmla="*/ 174403 w 257175"/>
                  <a:gd name="connsiteY8" fmla="*/ 73819 h 142875"/>
                  <a:gd name="connsiteX9" fmla="*/ 185547 w 257175"/>
                  <a:gd name="connsiteY9" fmla="*/ 84963 h 142875"/>
                  <a:gd name="connsiteX10" fmla="*/ 196691 w 257175"/>
                  <a:gd name="connsiteY10" fmla="*/ 96107 h 142875"/>
                  <a:gd name="connsiteX11" fmla="*/ 207836 w 257175"/>
                  <a:gd name="connsiteY11" fmla="*/ 84963 h 142875"/>
                  <a:gd name="connsiteX12" fmla="*/ 174498 w 257175"/>
                  <a:gd name="connsiteY12" fmla="*/ 51626 h 142875"/>
                  <a:gd name="connsiteX13" fmla="*/ 141161 w 257175"/>
                  <a:gd name="connsiteY13" fmla="*/ 84963 h 142875"/>
                  <a:gd name="connsiteX14" fmla="*/ 196691 w 257175"/>
                  <a:gd name="connsiteY14" fmla="*/ 140494 h 142875"/>
                  <a:gd name="connsiteX15" fmla="*/ 252222 w 257175"/>
                  <a:gd name="connsiteY15" fmla="*/ 84963 h 142875"/>
                  <a:gd name="connsiteX16" fmla="*/ 174403 w 257175"/>
                  <a:gd name="connsiteY16" fmla="*/ 714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75" h="142875">
                    <a:moveTo>
                      <a:pt x="174403" y="7144"/>
                    </a:moveTo>
                    <a:lnTo>
                      <a:pt x="18288" y="7144"/>
                    </a:lnTo>
                    <a:cubicBezTo>
                      <a:pt x="12192" y="7144"/>
                      <a:pt x="7144" y="12097"/>
                      <a:pt x="7144" y="18288"/>
                    </a:cubicBezTo>
                    <a:cubicBezTo>
                      <a:pt x="7144" y="24479"/>
                      <a:pt x="12097" y="29432"/>
                      <a:pt x="18288" y="29432"/>
                    </a:cubicBezTo>
                    <a:lnTo>
                      <a:pt x="174403" y="29432"/>
                    </a:lnTo>
                    <a:cubicBezTo>
                      <a:pt x="204978" y="29432"/>
                      <a:pt x="229934" y="54293"/>
                      <a:pt x="229934" y="84963"/>
                    </a:cubicBezTo>
                    <a:cubicBezTo>
                      <a:pt x="229934" y="103346"/>
                      <a:pt x="214979" y="118301"/>
                      <a:pt x="196596" y="118301"/>
                    </a:cubicBezTo>
                    <a:cubicBezTo>
                      <a:pt x="178213" y="118301"/>
                      <a:pt x="163259" y="103346"/>
                      <a:pt x="163259" y="84963"/>
                    </a:cubicBezTo>
                    <a:cubicBezTo>
                      <a:pt x="163259" y="78867"/>
                      <a:pt x="168212" y="73819"/>
                      <a:pt x="174403" y="73819"/>
                    </a:cubicBezTo>
                    <a:cubicBezTo>
                      <a:pt x="180499" y="73819"/>
                      <a:pt x="185547" y="78772"/>
                      <a:pt x="185547" y="84963"/>
                    </a:cubicBezTo>
                    <a:cubicBezTo>
                      <a:pt x="185547" y="91059"/>
                      <a:pt x="190500" y="96107"/>
                      <a:pt x="196691" y="96107"/>
                    </a:cubicBezTo>
                    <a:cubicBezTo>
                      <a:pt x="202882" y="96107"/>
                      <a:pt x="207836" y="91154"/>
                      <a:pt x="207836" y="84963"/>
                    </a:cubicBezTo>
                    <a:cubicBezTo>
                      <a:pt x="207836" y="66580"/>
                      <a:pt x="192881" y="51626"/>
                      <a:pt x="174498" y="51626"/>
                    </a:cubicBezTo>
                    <a:cubicBezTo>
                      <a:pt x="156115" y="51626"/>
                      <a:pt x="141161" y="66580"/>
                      <a:pt x="141161" y="84963"/>
                    </a:cubicBezTo>
                    <a:cubicBezTo>
                      <a:pt x="141161" y="115538"/>
                      <a:pt x="166021" y="140494"/>
                      <a:pt x="196691" y="140494"/>
                    </a:cubicBezTo>
                    <a:cubicBezTo>
                      <a:pt x="227362" y="140494"/>
                      <a:pt x="252222" y="115634"/>
                      <a:pt x="252222" y="84963"/>
                    </a:cubicBezTo>
                    <a:cubicBezTo>
                      <a:pt x="252127" y="42005"/>
                      <a:pt x="217265" y="7144"/>
                      <a:pt x="174403" y="7144"/>
                    </a:cubicBezTo>
                    <a:close/>
                  </a:path>
                </a:pathLst>
              </a:custGeom>
              <a:grpFill/>
              <a:ln w="9525" cap="flat">
                <a:noFill/>
                <a:prstDash val="solid"/>
                <a:miter/>
              </a:ln>
            </p:spPr>
            <p:txBody>
              <a:bodyPr rtlCol="0" anchor="ctr"/>
              <a:lstStyle/>
              <a:p>
                <a:endParaRPr lang="ko-KR" altLang="en-US"/>
              </a:p>
            </p:txBody>
          </p:sp>
          <p:sp>
            <p:nvSpPr>
              <p:cNvPr id="48" name="자유형: 도형 439">
                <a:extLst>
                  <a:ext uri="{FF2B5EF4-FFF2-40B4-BE49-F238E27FC236}">
                    <a16:creationId xmlns:a16="http://schemas.microsoft.com/office/drawing/2014/main" id="{66A23808-B043-10D1-245F-091990D7FEDC}"/>
                  </a:ext>
                </a:extLst>
              </p:cNvPr>
              <p:cNvSpPr/>
              <p:nvPr/>
            </p:nvSpPr>
            <p:spPr>
              <a:xfrm>
                <a:off x="8162725" y="4370832"/>
                <a:ext cx="95250" cy="28575"/>
              </a:xfrm>
              <a:custGeom>
                <a:avLst/>
                <a:gdLst>
                  <a:gd name="connsiteX0" fmla="*/ 18288 w 95250"/>
                  <a:gd name="connsiteY0" fmla="*/ 29432 h 28575"/>
                  <a:gd name="connsiteX1" fmla="*/ 85630 w 95250"/>
                  <a:gd name="connsiteY1" fmla="*/ 29432 h 28575"/>
                  <a:gd name="connsiteX2" fmla="*/ 96774 w 95250"/>
                  <a:gd name="connsiteY2" fmla="*/ 18288 h 28575"/>
                  <a:gd name="connsiteX3" fmla="*/ 85630 w 95250"/>
                  <a:gd name="connsiteY3" fmla="*/ 7144 h 28575"/>
                  <a:gd name="connsiteX4" fmla="*/ 18288 w 95250"/>
                  <a:gd name="connsiteY4" fmla="*/ 7144 h 28575"/>
                  <a:gd name="connsiteX5" fmla="*/ 7144 w 95250"/>
                  <a:gd name="connsiteY5" fmla="*/ 18288 h 28575"/>
                  <a:gd name="connsiteX6" fmla="*/ 18288 w 95250"/>
                  <a:gd name="connsiteY6" fmla="*/ 29432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28575">
                    <a:moveTo>
                      <a:pt x="18288" y="29432"/>
                    </a:moveTo>
                    <a:lnTo>
                      <a:pt x="85630" y="29432"/>
                    </a:lnTo>
                    <a:cubicBezTo>
                      <a:pt x="91726" y="29432"/>
                      <a:pt x="96774" y="24479"/>
                      <a:pt x="96774" y="18288"/>
                    </a:cubicBezTo>
                    <a:cubicBezTo>
                      <a:pt x="96774" y="12097"/>
                      <a:pt x="91821" y="7144"/>
                      <a:pt x="85630" y="7144"/>
                    </a:cubicBezTo>
                    <a:lnTo>
                      <a:pt x="18288" y="7144"/>
                    </a:lnTo>
                    <a:cubicBezTo>
                      <a:pt x="12192" y="7144"/>
                      <a:pt x="7144" y="12097"/>
                      <a:pt x="7144" y="18288"/>
                    </a:cubicBezTo>
                    <a:cubicBezTo>
                      <a:pt x="7144" y="24479"/>
                      <a:pt x="12097" y="29432"/>
                      <a:pt x="18288" y="29432"/>
                    </a:cubicBezTo>
                    <a:close/>
                  </a:path>
                </a:pathLst>
              </a:custGeom>
              <a:grpFill/>
              <a:ln w="9525" cap="flat">
                <a:noFill/>
                <a:prstDash val="solid"/>
                <a:miter/>
              </a:ln>
            </p:spPr>
            <p:txBody>
              <a:bodyPr rtlCol="0" anchor="ctr"/>
              <a:lstStyle/>
              <a:p>
                <a:endParaRPr lang="ko-KR" altLang="en-US"/>
              </a:p>
            </p:txBody>
          </p:sp>
          <p:sp>
            <p:nvSpPr>
              <p:cNvPr id="49" name="자유형: 도형 440">
                <a:extLst>
                  <a:ext uri="{FF2B5EF4-FFF2-40B4-BE49-F238E27FC236}">
                    <a16:creationId xmlns:a16="http://schemas.microsoft.com/office/drawing/2014/main" id="{97DB7C73-0E96-3CAB-B39D-783BE08AC28E}"/>
                  </a:ext>
                </a:extLst>
              </p:cNvPr>
              <p:cNvSpPr/>
              <p:nvPr/>
            </p:nvSpPr>
            <p:spPr>
              <a:xfrm>
                <a:off x="8162725" y="4526280"/>
                <a:ext cx="123825" cy="28575"/>
              </a:xfrm>
              <a:custGeom>
                <a:avLst/>
                <a:gdLst>
                  <a:gd name="connsiteX0" fmla="*/ 107823 w 123825"/>
                  <a:gd name="connsiteY0" fmla="*/ 7144 h 28575"/>
                  <a:gd name="connsiteX1" fmla="*/ 18288 w 123825"/>
                  <a:gd name="connsiteY1" fmla="*/ 7144 h 28575"/>
                  <a:gd name="connsiteX2" fmla="*/ 7144 w 123825"/>
                  <a:gd name="connsiteY2" fmla="*/ 18288 h 28575"/>
                  <a:gd name="connsiteX3" fmla="*/ 18288 w 123825"/>
                  <a:gd name="connsiteY3" fmla="*/ 29432 h 28575"/>
                  <a:gd name="connsiteX4" fmla="*/ 107823 w 123825"/>
                  <a:gd name="connsiteY4" fmla="*/ 29432 h 28575"/>
                  <a:gd name="connsiteX5" fmla="*/ 118967 w 123825"/>
                  <a:gd name="connsiteY5" fmla="*/ 18288 h 28575"/>
                  <a:gd name="connsiteX6" fmla="*/ 107823 w 123825"/>
                  <a:gd name="connsiteY6"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5" h="28575">
                    <a:moveTo>
                      <a:pt x="107823" y="7144"/>
                    </a:moveTo>
                    <a:lnTo>
                      <a:pt x="18288" y="7144"/>
                    </a:lnTo>
                    <a:cubicBezTo>
                      <a:pt x="12192" y="7144"/>
                      <a:pt x="7144" y="12097"/>
                      <a:pt x="7144" y="18288"/>
                    </a:cubicBezTo>
                    <a:cubicBezTo>
                      <a:pt x="7144" y="24479"/>
                      <a:pt x="12097" y="29432"/>
                      <a:pt x="18288" y="29432"/>
                    </a:cubicBezTo>
                    <a:lnTo>
                      <a:pt x="107823" y="29432"/>
                    </a:lnTo>
                    <a:cubicBezTo>
                      <a:pt x="113919" y="29432"/>
                      <a:pt x="118967" y="24479"/>
                      <a:pt x="118967" y="18288"/>
                    </a:cubicBezTo>
                    <a:cubicBezTo>
                      <a:pt x="118967" y="12097"/>
                      <a:pt x="113919" y="7144"/>
                      <a:pt x="107823" y="7144"/>
                    </a:cubicBezTo>
                    <a:close/>
                  </a:path>
                </a:pathLst>
              </a:custGeom>
              <a:grpFill/>
              <a:ln w="9525" cap="flat">
                <a:noFill/>
                <a:prstDash val="solid"/>
                <a:miter/>
              </a:ln>
            </p:spPr>
            <p:txBody>
              <a:bodyPr rtlCol="0" anchor="ctr"/>
              <a:lstStyle/>
              <a:p>
                <a:endParaRPr lang="ko-KR" altLang="en-US"/>
              </a:p>
            </p:txBody>
          </p:sp>
        </p:grpSp>
      </p:grpSp>
      <p:grpSp>
        <p:nvGrpSpPr>
          <p:cNvPr id="51" name="Group 50">
            <a:extLst>
              <a:ext uri="{FF2B5EF4-FFF2-40B4-BE49-F238E27FC236}">
                <a16:creationId xmlns:a16="http://schemas.microsoft.com/office/drawing/2014/main" id="{4726E765-63C2-B905-E2E5-6F30002E747A}"/>
              </a:ext>
            </a:extLst>
          </p:cNvPr>
          <p:cNvGrpSpPr/>
          <p:nvPr/>
        </p:nvGrpSpPr>
        <p:grpSpPr>
          <a:xfrm>
            <a:off x="8988138" y="2658294"/>
            <a:ext cx="3019600" cy="2484438"/>
            <a:chOff x="8988138" y="2658294"/>
            <a:chExt cx="3019600" cy="2484438"/>
          </a:xfrm>
        </p:grpSpPr>
        <p:sp>
          <p:nvSpPr>
            <p:cNvPr id="2" name="타원 35">
              <a:extLst>
                <a:ext uri="{FF2B5EF4-FFF2-40B4-BE49-F238E27FC236}">
                  <a16:creationId xmlns:a16="http://schemas.microsoft.com/office/drawing/2014/main" id="{0626B44D-003D-B890-A5F7-4711261C66AF}"/>
                </a:ext>
              </a:extLst>
            </p:cNvPr>
            <p:cNvSpPr/>
            <p:nvPr/>
          </p:nvSpPr>
          <p:spPr>
            <a:xfrm>
              <a:off x="9868111" y="2658294"/>
              <a:ext cx="1259658" cy="1259656"/>
            </a:xfrm>
            <a:prstGeom prst="ellipse">
              <a:avLst/>
            </a:prstGeom>
            <a:solidFill>
              <a:schemeClr val="bg1"/>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chemeClr val="bg1"/>
                </a:solidFill>
                <a:latin typeface="+mj-lt"/>
              </a:endParaRPr>
            </a:p>
          </p:txBody>
        </p:sp>
        <p:sp>
          <p:nvSpPr>
            <p:cNvPr id="3" name="직사각형 36">
              <a:extLst>
                <a:ext uri="{FF2B5EF4-FFF2-40B4-BE49-F238E27FC236}">
                  <a16:creationId xmlns:a16="http://schemas.microsoft.com/office/drawing/2014/main" id="{619F535C-E0F5-E5B1-A62D-30B206D078F7}"/>
                </a:ext>
              </a:extLst>
            </p:cNvPr>
            <p:cNvSpPr/>
            <p:nvPr/>
          </p:nvSpPr>
          <p:spPr>
            <a:xfrm>
              <a:off x="8988138" y="4311735"/>
              <a:ext cx="3019600" cy="830997"/>
            </a:xfrm>
            <a:prstGeom prst="rect">
              <a:avLst/>
            </a:prstGeom>
            <a:noFill/>
          </p:spPr>
          <p:txBody>
            <a:bodyPr wrap="square" rtlCol="0">
              <a:spAutoFit/>
            </a:bodyPr>
            <a:lstStyle/>
            <a:p>
              <a:pPr algn="ctr"/>
              <a:r>
                <a:rPr lang="en-US" altLang="ko-KR" sz="2400">
                  <a:solidFill>
                    <a:schemeClr val="bg1"/>
                  </a:solidFill>
                </a:rPr>
                <a:t>Các giải pháp chuyển đổi số</a:t>
              </a:r>
              <a:endParaRPr lang="en-US" altLang="ko-KR" sz="2400" dirty="0">
                <a:solidFill>
                  <a:schemeClr val="bg1"/>
                </a:solidFill>
              </a:endParaRPr>
            </a:p>
          </p:txBody>
        </p:sp>
        <p:sp>
          <p:nvSpPr>
            <p:cNvPr id="50" name="자유형: 도형 104">
              <a:extLst>
                <a:ext uri="{FF2B5EF4-FFF2-40B4-BE49-F238E27FC236}">
                  <a16:creationId xmlns:a16="http://schemas.microsoft.com/office/drawing/2014/main" id="{7E556258-F796-FB13-EAAB-82E041AD7B7A}"/>
                </a:ext>
              </a:extLst>
            </p:cNvPr>
            <p:cNvSpPr/>
            <p:nvPr/>
          </p:nvSpPr>
          <p:spPr>
            <a:xfrm>
              <a:off x="10248172" y="3079348"/>
              <a:ext cx="499532" cy="499532"/>
            </a:xfrm>
            <a:custGeom>
              <a:avLst/>
              <a:gdLst>
                <a:gd name="connsiteX0" fmla="*/ 368646 w 390525"/>
                <a:gd name="connsiteY0" fmla="*/ 142113 h 390525"/>
                <a:gd name="connsiteX1" fmla="*/ 337023 w 390525"/>
                <a:gd name="connsiteY1" fmla="*/ 121444 h 390525"/>
                <a:gd name="connsiteX2" fmla="*/ 338071 w 390525"/>
                <a:gd name="connsiteY2" fmla="*/ 107061 h 390525"/>
                <a:gd name="connsiteX3" fmla="*/ 238153 w 390525"/>
                <a:gd name="connsiteY3" fmla="*/ 7144 h 390525"/>
                <a:gd name="connsiteX4" fmla="*/ 151381 w 390525"/>
                <a:gd name="connsiteY4" fmla="*/ 57436 h 390525"/>
                <a:gd name="connsiteX5" fmla="*/ 130044 w 390525"/>
                <a:gd name="connsiteY5" fmla="*/ 54483 h 390525"/>
                <a:gd name="connsiteX6" fmla="*/ 75562 w 390525"/>
                <a:gd name="connsiteY6" fmla="*/ 76771 h 390525"/>
                <a:gd name="connsiteX7" fmla="*/ 52892 w 390525"/>
                <a:gd name="connsiteY7" fmla="*/ 122587 h 390525"/>
                <a:gd name="connsiteX8" fmla="*/ 7172 w 390525"/>
                <a:gd name="connsiteY8" fmla="*/ 190405 h 390525"/>
                <a:gd name="connsiteX9" fmla="*/ 78324 w 390525"/>
                <a:gd name="connsiteY9" fmla="*/ 258794 h 390525"/>
                <a:gd name="connsiteX10" fmla="*/ 114042 w 390525"/>
                <a:gd name="connsiteY10" fmla="*/ 258794 h 390525"/>
                <a:gd name="connsiteX11" fmla="*/ 107375 w 390525"/>
                <a:gd name="connsiteY11" fmla="*/ 265462 h 390525"/>
                <a:gd name="connsiteX12" fmla="*/ 102231 w 390525"/>
                <a:gd name="connsiteY12" fmla="*/ 283273 h 390525"/>
                <a:gd name="connsiteX13" fmla="*/ 120234 w 390525"/>
                <a:gd name="connsiteY13" fmla="*/ 297275 h 390525"/>
                <a:gd name="connsiteX14" fmla="*/ 152142 w 390525"/>
                <a:gd name="connsiteY14" fmla="*/ 297275 h 390525"/>
                <a:gd name="connsiteX15" fmla="*/ 152142 w 390525"/>
                <a:gd name="connsiteY15" fmla="*/ 363855 h 390525"/>
                <a:gd name="connsiteX16" fmla="*/ 174336 w 390525"/>
                <a:gd name="connsiteY16" fmla="*/ 386048 h 390525"/>
                <a:gd name="connsiteX17" fmla="*/ 218722 w 390525"/>
                <a:gd name="connsiteY17" fmla="*/ 386048 h 390525"/>
                <a:gd name="connsiteX18" fmla="*/ 240915 w 390525"/>
                <a:gd name="connsiteY18" fmla="*/ 363855 h 390525"/>
                <a:gd name="connsiteX19" fmla="*/ 240915 w 390525"/>
                <a:gd name="connsiteY19" fmla="*/ 297275 h 390525"/>
                <a:gd name="connsiteX20" fmla="*/ 272443 w 390525"/>
                <a:gd name="connsiteY20" fmla="*/ 297275 h 390525"/>
                <a:gd name="connsiteX21" fmla="*/ 288636 w 390525"/>
                <a:gd name="connsiteY21" fmla="*/ 288322 h 390525"/>
                <a:gd name="connsiteX22" fmla="*/ 285874 w 390525"/>
                <a:gd name="connsiteY22" fmla="*/ 265747 h 390525"/>
                <a:gd name="connsiteX23" fmla="*/ 285874 w 390525"/>
                <a:gd name="connsiteY23" fmla="*/ 265747 h 390525"/>
                <a:gd name="connsiteX24" fmla="*/ 279015 w 390525"/>
                <a:gd name="connsiteY24" fmla="*/ 258890 h 390525"/>
                <a:gd name="connsiteX25" fmla="*/ 315687 w 390525"/>
                <a:gd name="connsiteY25" fmla="*/ 258890 h 390525"/>
                <a:gd name="connsiteX26" fmla="*/ 385981 w 390525"/>
                <a:gd name="connsiteY26" fmla="*/ 188595 h 390525"/>
                <a:gd name="connsiteX27" fmla="*/ 368646 w 390525"/>
                <a:gd name="connsiteY27" fmla="*/ 142113 h 390525"/>
                <a:gd name="connsiteX28" fmla="*/ 218913 w 390525"/>
                <a:gd name="connsiteY28" fmla="*/ 286226 h 390525"/>
                <a:gd name="connsiteX29" fmla="*/ 218913 w 390525"/>
                <a:gd name="connsiteY29" fmla="*/ 363950 h 390525"/>
                <a:gd name="connsiteX30" fmla="*/ 174526 w 390525"/>
                <a:gd name="connsiteY30" fmla="*/ 363950 h 390525"/>
                <a:gd name="connsiteX31" fmla="*/ 174526 w 390525"/>
                <a:gd name="connsiteY31" fmla="*/ 286226 h 390525"/>
                <a:gd name="connsiteX32" fmla="*/ 163382 w 390525"/>
                <a:gd name="connsiteY32" fmla="*/ 275082 h 390525"/>
                <a:gd name="connsiteX33" fmla="*/ 129283 w 390525"/>
                <a:gd name="connsiteY33" fmla="*/ 275082 h 390525"/>
                <a:gd name="connsiteX34" fmla="*/ 194053 w 390525"/>
                <a:gd name="connsiteY34" fmla="*/ 210312 h 390525"/>
                <a:gd name="connsiteX35" fmla="*/ 194624 w 390525"/>
                <a:gd name="connsiteY35" fmla="*/ 209836 h 390525"/>
                <a:gd name="connsiteX36" fmla="*/ 194719 w 390525"/>
                <a:gd name="connsiteY36" fmla="*/ 209740 h 390525"/>
                <a:gd name="connsiteX37" fmla="*/ 195291 w 390525"/>
                <a:gd name="connsiteY37" fmla="*/ 209455 h 390525"/>
                <a:gd name="connsiteX38" fmla="*/ 195386 w 390525"/>
                <a:gd name="connsiteY38" fmla="*/ 209455 h 390525"/>
                <a:gd name="connsiteX39" fmla="*/ 196052 w 390525"/>
                <a:gd name="connsiteY39" fmla="*/ 209264 h 390525"/>
                <a:gd name="connsiteX40" fmla="*/ 196052 w 390525"/>
                <a:gd name="connsiteY40" fmla="*/ 209264 h 390525"/>
                <a:gd name="connsiteX41" fmla="*/ 197386 w 390525"/>
                <a:gd name="connsiteY41" fmla="*/ 209264 h 390525"/>
                <a:gd name="connsiteX42" fmla="*/ 197481 w 390525"/>
                <a:gd name="connsiteY42" fmla="*/ 209264 h 390525"/>
                <a:gd name="connsiteX43" fmla="*/ 198148 w 390525"/>
                <a:gd name="connsiteY43" fmla="*/ 209455 h 390525"/>
                <a:gd name="connsiteX44" fmla="*/ 198244 w 390525"/>
                <a:gd name="connsiteY44" fmla="*/ 209455 h 390525"/>
                <a:gd name="connsiteX45" fmla="*/ 198815 w 390525"/>
                <a:gd name="connsiteY45" fmla="*/ 209740 h 390525"/>
                <a:gd name="connsiteX46" fmla="*/ 198910 w 390525"/>
                <a:gd name="connsiteY46" fmla="*/ 209836 h 390525"/>
                <a:gd name="connsiteX47" fmla="*/ 199482 w 390525"/>
                <a:gd name="connsiteY47" fmla="*/ 210312 h 390525"/>
                <a:gd name="connsiteX48" fmla="*/ 264252 w 390525"/>
                <a:gd name="connsiteY48" fmla="*/ 275082 h 390525"/>
                <a:gd name="connsiteX49" fmla="*/ 230152 w 390525"/>
                <a:gd name="connsiteY49" fmla="*/ 275082 h 390525"/>
                <a:gd name="connsiteX50" fmla="*/ 218913 w 390525"/>
                <a:gd name="connsiteY50" fmla="*/ 286226 h 390525"/>
                <a:gd name="connsiteX51" fmla="*/ 319783 w 390525"/>
                <a:gd name="connsiteY51" fmla="*/ 236601 h 390525"/>
                <a:gd name="connsiteX52" fmla="*/ 256917 w 390525"/>
                <a:gd name="connsiteY52" fmla="*/ 236601 h 390525"/>
                <a:gd name="connsiteX53" fmla="*/ 212245 w 390525"/>
                <a:gd name="connsiteY53" fmla="*/ 191929 h 390525"/>
                <a:gd name="connsiteX54" fmla="*/ 181003 w 390525"/>
                <a:gd name="connsiteY54" fmla="*/ 191929 h 390525"/>
                <a:gd name="connsiteX55" fmla="*/ 136331 w 390525"/>
                <a:gd name="connsiteY55" fmla="*/ 236601 h 390525"/>
                <a:gd name="connsiteX56" fmla="*/ 73180 w 390525"/>
                <a:gd name="connsiteY56" fmla="*/ 236601 h 390525"/>
                <a:gd name="connsiteX57" fmla="*/ 37747 w 390525"/>
                <a:gd name="connsiteY57" fmla="*/ 216979 h 390525"/>
                <a:gd name="connsiteX58" fmla="*/ 66037 w 390525"/>
                <a:gd name="connsiteY58" fmla="*/ 141827 h 390525"/>
                <a:gd name="connsiteX59" fmla="*/ 74514 w 390525"/>
                <a:gd name="connsiteY59" fmla="*/ 131254 h 390525"/>
                <a:gd name="connsiteX60" fmla="*/ 106232 w 390525"/>
                <a:gd name="connsiteY60" fmla="*/ 82010 h 390525"/>
                <a:gd name="connsiteX61" fmla="*/ 116043 w 390525"/>
                <a:gd name="connsiteY61" fmla="*/ 78486 h 390525"/>
                <a:gd name="connsiteX62" fmla="*/ 152333 w 390525"/>
                <a:gd name="connsiteY62" fmla="*/ 81534 h 390525"/>
                <a:gd name="connsiteX63" fmla="*/ 167001 w 390525"/>
                <a:gd name="connsiteY63" fmla="*/ 75819 h 390525"/>
                <a:gd name="connsiteX64" fmla="*/ 238153 w 390525"/>
                <a:gd name="connsiteY64" fmla="*/ 29432 h 390525"/>
                <a:gd name="connsiteX65" fmla="*/ 315877 w 390525"/>
                <a:gd name="connsiteY65" fmla="*/ 107156 h 390525"/>
                <a:gd name="connsiteX66" fmla="*/ 313306 w 390525"/>
                <a:gd name="connsiteY66" fmla="*/ 127063 h 390525"/>
                <a:gd name="connsiteX67" fmla="*/ 319021 w 390525"/>
                <a:gd name="connsiteY67" fmla="*/ 139827 h 390525"/>
                <a:gd name="connsiteX68" fmla="*/ 322449 w 390525"/>
                <a:gd name="connsiteY68" fmla="*/ 140875 h 390525"/>
                <a:gd name="connsiteX69" fmla="*/ 354358 w 390525"/>
                <a:gd name="connsiteY69" fmla="*/ 218408 h 390525"/>
                <a:gd name="connsiteX70" fmla="*/ 319783 w 390525"/>
                <a:gd name="connsiteY70" fmla="*/ 236601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90525" h="390525">
                  <a:moveTo>
                    <a:pt x="368646" y="142113"/>
                  </a:moveTo>
                  <a:cubicBezTo>
                    <a:pt x="360073" y="132397"/>
                    <a:pt x="349119" y="125254"/>
                    <a:pt x="337023" y="121444"/>
                  </a:cubicBezTo>
                  <a:cubicBezTo>
                    <a:pt x="337690" y="116681"/>
                    <a:pt x="338071" y="111919"/>
                    <a:pt x="338071" y="107061"/>
                  </a:cubicBezTo>
                  <a:cubicBezTo>
                    <a:pt x="338071" y="52006"/>
                    <a:pt x="293208" y="7144"/>
                    <a:pt x="238153" y="7144"/>
                  </a:cubicBezTo>
                  <a:cubicBezTo>
                    <a:pt x="202053" y="7144"/>
                    <a:pt x="169097" y="26575"/>
                    <a:pt x="151381" y="57436"/>
                  </a:cubicBezTo>
                  <a:cubicBezTo>
                    <a:pt x="144522" y="55435"/>
                    <a:pt x="137379" y="54483"/>
                    <a:pt x="130044" y="54483"/>
                  </a:cubicBezTo>
                  <a:cubicBezTo>
                    <a:pt x="109566" y="54483"/>
                    <a:pt x="90230" y="62389"/>
                    <a:pt x="75562" y="76771"/>
                  </a:cubicBezTo>
                  <a:cubicBezTo>
                    <a:pt x="62893" y="89154"/>
                    <a:pt x="55083" y="105251"/>
                    <a:pt x="52892" y="122587"/>
                  </a:cubicBezTo>
                  <a:cubicBezTo>
                    <a:pt x="24984" y="132969"/>
                    <a:pt x="6315" y="159925"/>
                    <a:pt x="7172" y="190405"/>
                  </a:cubicBezTo>
                  <a:cubicBezTo>
                    <a:pt x="8220" y="228028"/>
                    <a:pt x="40700" y="258794"/>
                    <a:pt x="78324" y="258794"/>
                  </a:cubicBezTo>
                  <a:lnTo>
                    <a:pt x="114042" y="258794"/>
                  </a:lnTo>
                  <a:lnTo>
                    <a:pt x="107375" y="265462"/>
                  </a:lnTo>
                  <a:cubicBezTo>
                    <a:pt x="102708" y="270129"/>
                    <a:pt x="100612" y="276892"/>
                    <a:pt x="102231" y="283273"/>
                  </a:cubicBezTo>
                  <a:cubicBezTo>
                    <a:pt x="104327" y="291655"/>
                    <a:pt x="111756" y="297275"/>
                    <a:pt x="120234" y="297275"/>
                  </a:cubicBezTo>
                  <a:lnTo>
                    <a:pt x="152142" y="297275"/>
                  </a:lnTo>
                  <a:lnTo>
                    <a:pt x="152142" y="363855"/>
                  </a:lnTo>
                  <a:cubicBezTo>
                    <a:pt x="152142" y="376142"/>
                    <a:pt x="162049" y="386048"/>
                    <a:pt x="174336" y="386048"/>
                  </a:cubicBezTo>
                  <a:lnTo>
                    <a:pt x="218722" y="386048"/>
                  </a:lnTo>
                  <a:cubicBezTo>
                    <a:pt x="231010" y="386048"/>
                    <a:pt x="240915" y="376142"/>
                    <a:pt x="240915" y="363855"/>
                  </a:cubicBezTo>
                  <a:lnTo>
                    <a:pt x="240915" y="297275"/>
                  </a:lnTo>
                  <a:lnTo>
                    <a:pt x="272443" y="297275"/>
                  </a:lnTo>
                  <a:cubicBezTo>
                    <a:pt x="279015" y="297275"/>
                    <a:pt x="285302" y="293942"/>
                    <a:pt x="288636" y="288322"/>
                  </a:cubicBezTo>
                  <a:cubicBezTo>
                    <a:pt x="293017" y="280892"/>
                    <a:pt x="291779" y="271653"/>
                    <a:pt x="285874" y="265747"/>
                  </a:cubicBezTo>
                  <a:lnTo>
                    <a:pt x="285874" y="265747"/>
                  </a:lnTo>
                  <a:lnTo>
                    <a:pt x="279015" y="258890"/>
                  </a:lnTo>
                  <a:lnTo>
                    <a:pt x="315687" y="258890"/>
                  </a:lnTo>
                  <a:cubicBezTo>
                    <a:pt x="354453" y="258890"/>
                    <a:pt x="385981" y="227362"/>
                    <a:pt x="385981" y="188595"/>
                  </a:cubicBezTo>
                  <a:cubicBezTo>
                    <a:pt x="386172" y="171450"/>
                    <a:pt x="379885" y="154972"/>
                    <a:pt x="368646" y="142113"/>
                  </a:cubicBezTo>
                  <a:close/>
                  <a:moveTo>
                    <a:pt x="218913" y="286226"/>
                  </a:moveTo>
                  <a:lnTo>
                    <a:pt x="218913" y="363950"/>
                  </a:lnTo>
                  <a:lnTo>
                    <a:pt x="174526" y="363950"/>
                  </a:lnTo>
                  <a:lnTo>
                    <a:pt x="174526" y="286226"/>
                  </a:lnTo>
                  <a:cubicBezTo>
                    <a:pt x="174526" y="280130"/>
                    <a:pt x="169573" y="275082"/>
                    <a:pt x="163382" y="275082"/>
                  </a:cubicBezTo>
                  <a:lnTo>
                    <a:pt x="129283" y="275082"/>
                  </a:lnTo>
                  <a:lnTo>
                    <a:pt x="194053" y="210312"/>
                  </a:lnTo>
                  <a:cubicBezTo>
                    <a:pt x="194243" y="210121"/>
                    <a:pt x="194433" y="210026"/>
                    <a:pt x="194624" y="209836"/>
                  </a:cubicBezTo>
                  <a:cubicBezTo>
                    <a:pt x="194624" y="209836"/>
                    <a:pt x="194719" y="209836"/>
                    <a:pt x="194719" y="209740"/>
                  </a:cubicBezTo>
                  <a:cubicBezTo>
                    <a:pt x="194909" y="209645"/>
                    <a:pt x="195100" y="209550"/>
                    <a:pt x="195291" y="209455"/>
                  </a:cubicBezTo>
                  <a:cubicBezTo>
                    <a:pt x="195291" y="209455"/>
                    <a:pt x="195291" y="209455"/>
                    <a:pt x="195386" y="209455"/>
                  </a:cubicBezTo>
                  <a:cubicBezTo>
                    <a:pt x="195576" y="209359"/>
                    <a:pt x="195767" y="209264"/>
                    <a:pt x="196052" y="209264"/>
                  </a:cubicBezTo>
                  <a:cubicBezTo>
                    <a:pt x="196052" y="209264"/>
                    <a:pt x="196052" y="209264"/>
                    <a:pt x="196052" y="209264"/>
                  </a:cubicBezTo>
                  <a:cubicBezTo>
                    <a:pt x="196529" y="209169"/>
                    <a:pt x="197005" y="209169"/>
                    <a:pt x="197386" y="209264"/>
                  </a:cubicBezTo>
                  <a:cubicBezTo>
                    <a:pt x="197386" y="209264"/>
                    <a:pt x="197386" y="209264"/>
                    <a:pt x="197481" y="209264"/>
                  </a:cubicBezTo>
                  <a:cubicBezTo>
                    <a:pt x="197672" y="209264"/>
                    <a:pt x="197862" y="209359"/>
                    <a:pt x="198148" y="209455"/>
                  </a:cubicBezTo>
                  <a:cubicBezTo>
                    <a:pt x="198148" y="209455"/>
                    <a:pt x="198148" y="209455"/>
                    <a:pt x="198244" y="209455"/>
                  </a:cubicBezTo>
                  <a:cubicBezTo>
                    <a:pt x="198434" y="209550"/>
                    <a:pt x="198624" y="209645"/>
                    <a:pt x="198815" y="209740"/>
                  </a:cubicBezTo>
                  <a:cubicBezTo>
                    <a:pt x="198815" y="209740"/>
                    <a:pt x="198910" y="209740"/>
                    <a:pt x="198910" y="209836"/>
                  </a:cubicBezTo>
                  <a:cubicBezTo>
                    <a:pt x="199101" y="209931"/>
                    <a:pt x="199291" y="210121"/>
                    <a:pt x="199482" y="210312"/>
                  </a:cubicBezTo>
                  <a:lnTo>
                    <a:pt x="264252" y="275082"/>
                  </a:lnTo>
                  <a:lnTo>
                    <a:pt x="230152" y="275082"/>
                  </a:lnTo>
                  <a:cubicBezTo>
                    <a:pt x="223866" y="275082"/>
                    <a:pt x="218913" y="280035"/>
                    <a:pt x="218913" y="286226"/>
                  </a:cubicBezTo>
                  <a:close/>
                  <a:moveTo>
                    <a:pt x="319783" y="236601"/>
                  </a:moveTo>
                  <a:lnTo>
                    <a:pt x="256917" y="236601"/>
                  </a:lnTo>
                  <a:lnTo>
                    <a:pt x="212245" y="191929"/>
                  </a:lnTo>
                  <a:cubicBezTo>
                    <a:pt x="203578" y="183261"/>
                    <a:pt x="189671" y="183261"/>
                    <a:pt x="181003" y="191929"/>
                  </a:cubicBezTo>
                  <a:lnTo>
                    <a:pt x="136331" y="236601"/>
                  </a:lnTo>
                  <a:lnTo>
                    <a:pt x="73180" y="236601"/>
                  </a:lnTo>
                  <a:cubicBezTo>
                    <a:pt x="60417" y="236601"/>
                    <a:pt x="44415" y="227838"/>
                    <a:pt x="37747" y="216979"/>
                  </a:cubicBezTo>
                  <a:cubicBezTo>
                    <a:pt x="18031" y="184594"/>
                    <a:pt x="35556" y="149257"/>
                    <a:pt x="66037" y="141827"/>
                  </a:cubicBezTo>
                  <a:cubicBezTo>
                    <a:pt x="70894" y="140589"/>
                    <a:pt x="74419" y="136303"/>
                    <a:pt x="74514" y="131254"/>
                  </a:cubicBezTo>
                  <a:cubicBezTo>
                    <a:pt x="74895" y="110680"/>
                    <a:pt x="86515" y="91821"/>
                    <a:pt x="106232" y="82010"/>
                  </a:cubicBezTo>
                  <a:cubicBezTo>
                    <a:pt x="109375" y="80486"/>
                    <a:pt x="112709" y="79248"/>
                    <a:pt x="116043" y="78486"/>
                  </a:cubicBezTo>
                  <a:cubicBezTo>
                    <a:pt x="128711" y="75533"/>
                    <a:pt x="141094" y="76581"/>
                    <a:pt x="152333" y="81534"/>
                  </a:cubicBezTo>
                  <a:cubicBezTo>
                    <a:pt x="157952" y="84011"/>
                    <a:pt x="164525" y="81439"/>
                    <a:pt x="167001" y="75819"/>
                  </a:cubicBezTo>
                  <a:cubicBezTo>
                    <a:pt x="179479" y="47625"/>
                    <a:pt x="207387" y="29432"/>
                    <a:pt x="238153" y="29432"/>
                  </a:cubicBezTo>
                  <a:cubicBezTo>
                    <a:pt x="281016" y="29432"/>
                    <a:pt x="315877" y="64294"/>
                    <a:pt x="315877" y="107156"/>
                  </a:cubicBezTo>
                  <a:cubicBezTo>
                    <a:pt x="315877" y="113919"/>
                    <a:pt x="315020" y="120586"/>
                    <a:pt x="313306" y="127063"/>
                  </a:cubicBezTo>
                  <a:cubicBezTo>
                    <a:pt x="312067" y="131921"/>
                    <a:pt x="314163" y="137255"/>
                    <a:pt x="319021" y="139827"/>
                  </a:cubicBezTo>
                  <a:cubicBezTo>
                    <a:pt x="320068" y="140398"/>
                    <a:pt x="321211" y="140684"/>
                    <a:pt x="322449" y="140875"/>
                  </a:cubicBezTo>
                  <a:cubicBezTo>
                    <a:pt x="355692" y="145447"/>
                    <a:pt x="377504" y="184118"/>
                    <a:pt x="354358" y="218408"/>
                  </a:cubicBezTo>
                  <a:cubicBezTo>
                    <a:pt x="346548" y="229838"/>
                    <a:pt x="333593" y="236601"/>
                    <a:pt x="319783" y="236601"/>
                  </a:cubicBezTo>
                  <a:close/>
                </a:path>
              </a:pathLst>
            </a:custGeom>
            <a:solidFill>
              <a:schemeClr val="tx1"/>
            </a:solidFill>
            <a:ln w="9525" cap="flat">
              <a:noFill/>
              <a:prstDash val="solid"/>
              <a:miter/>
            </a:ln>
          </p:spPr>
          <p:txBody>
            <a:bodyPr rtlCol="0" anchor="ctr"/>
            <a:lstStyle/>
            <a:p>
              <a:endParaRPr lang="ko-KR" altLang="en-US"/>
            </a:p>
          </p:txBody>
        </p:sp>
      </p:grpSp>
    </p:spTree>
    <p:extLst>
      <p:ext uri="{BB962C8B-B14F-4D97-AF65-F5344CB8AC3E}">
        <p14:creationId xmlns:p14="http://schemas.microsoft.com/office/powerpoint/2010/main" val="39964034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EB2F476A-82CF-4D97-897A-F33CED142455}"/>
              </a:ext>
            </a:extLst>
          </p:cNvPr>
          <p:cNvSpPr txBox="1"/>
          <p:nvPr/>
        </p:nvSpPr>
        <p:spPr>
          <a:xfrm>
            <a:off x="2527005" y="935720"/>
            <a:ext cx="7137990" cy="584775"/>
          </a:xfrm>
          <a:prstGeom prst="rect">
            <a:avLst/>
          </a:prstGeom>
          <a:noFill/>
        </p:spPr>
        <p:txBody>
          <a:bodyPr wrap="square" rtlCol="0">
            <a:spAutoFit/>
          </a:bodyPr>
          <a:lstStyle/>
          <a:p>
            <a:pPr algn="ctr"/>
            <a:r>
              <a:rPr lang="en-US" altLang="ko-KR" sz="3200">
                <a:solidFill>
                  <a:schemeClr val="bg1"/>
                </a:solidFill>
                <a:latin typeface="+mj-lt"/>
                <a:cs typeface="Arial" panose="020B0604020202020204" pitchFamily="34" charset="0"/>
              </a:rPr>
              <a:t>Chuỗi cung ứng</a:t>
            </a:r>
            <a:endParaRPr lang="ko-KR" altLang="en-US" sz="3200" dirty="0">
              <a:solidFill>
                <a:schemeClr val="bg1"/>
              </a:solidFill>
              <a:latin typeface="+mj-lt"/>
              <a:cs typeface="Arial" panose="020B0604020202020204" pitchFamily="34" charset="0"/>
            </a:endParaRPr>
          </a:p>
        </p:txBody>
      </p:sp>
      <p:grpSp>
        <p:nvGrpSpPr>
          <p:cNvPr id="5" name="Group 4">
            <a:extLst>
              <a:ext uri="{FF2B5EF4-FFF2-40B4-BE49-F238E27FC236}">
                <a16:creationId xmlns:a16="http://schemas.microsoft.com/office/drawing/2014/main" id="{5F6B6261-41EA-AEEC-1BDC-6462EFB97F65}"/>
              </a:ext>
            </a:extLst>
          </p:cNvPr>
          <p:cNvGrpSpPr/>
          <p:nvPr/>
        </p:nvGrpSpPr>
        <p:grpSpPr>
          <a:xfrm>
            <a:off x="1133052" y="1887325"/>
            <a:ext cx="9925896" cy="4392210"/>
            <a:chOff x="1377970" y="1897958"/>
            <a:chExt cx="9925896" cy="4392210"/>
          </a:xfrm>
        </p:grpSpPr>
        <p:pic>
          <p:nvPicPr>
            <p:cNvPr id="2" name="Picture 4" descr="Giải pháp truy xuất nguồn gốc cho thực phẩm Việt - TraceVerified">
              <a:extLst>
                <a:ext uri="{FF2B5EF4-FFF2-40B4-BE49-F238E27FC236}">
                  <a16:creationId xmlns:a16="http://schemas.microsoft.com/office/drawing/2014/main" id="{9E31F92D-A414-1A88-BA4F-723B51C80C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7970" y="1897958"/>
              <a:ext cx="9925896" cy="43922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83BE759-A76E-5479-6CE0-7159BB82BA0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803221" y="1927781"/>
              <a:ext cx="1458687" cy="1458687"/>
            </a:xfrm>
            <a:prstGeom prst="rect">
              <a:avLst/>
            </a:prstGeom>
          </p:spPr>
        </p:pic>
      </p:grpSp>
    </p:spTree>
    <p:extLst>
      <p:ext uri="{BB962C8B-B14F-4D97-AF65-F5344CB8AC3E}">
        <p14:creationId xmlns:p14="http://schemas.microsoft.com/office/powerpoint/2010/main" val="40435324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사각형: 둥근 모서리 3">
            <a:extLst>
              <a:ext uri="{FF2B5EF4-FFF2-40B4-BE49-F238E27FC236}">
                <a16:creationId xmlns:a16="http://schemas.microsoft.com/office/drawing/2014/main" id="{66F19D5A-FA28-4E50-80C3-1387D78D8334}"/>
              </a:ext>
            </a:extLst>
          </p:cNvPr>
          <p:cNvSpPr/>
          <p:nvPr/>
        </p:nvSpPr>
        <p:spPr>
          <a:xfrm>
            <a:off x="3164114" y="1778000"/>
            <a:ext cx="5863772" cy="3302000"/>
          </a:xfrm>
          <a:prstGeom prst="roundRect">
            <a:avLst>
              <a:gd name="adj" fmla="val 8590"/>
            </a:avLst>
          </a:prstGeom>
          <a:solidFill>
            <a:schemeClr val="bg1"/>
          </a:solidFill>
          <a:ln w="69850" cap="sq">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algn="ctr"/>
            <a:r>
              <a:rPr lang="en-US" altLang="ko-KR" sz="3600">
                <a:solidFill>
                  <a:srgbClr val="03281F"/>
                </a:solidFill>
                <a:latin typeface="+mj-lt"/>
              </a:rPr>
              <a:t>Đổi mới sáng tạo trong sản xuất</a:t>
            </a:r>
            <a:endParaRPr lang="ko-KR" altLang="en-US" sz="3600" dirty="0">
              <a:solidFill>
                <a:srgbClr val="03281F"/>
              </a:solidFill>
              <a:latin typeface="+mj-lt"/>
            </a:endParaRPr>
          </a:p>
        </p:txBody>
      </p:sp>
    </p:spTree>
    <p:extLst>
      <p:ext uri="{BB962C8B-B14F-4D97-AF65-F5344CB8AC3E}">
        <p14:creationId xmlns:p14="http://schemas.microsoft.com/office/powerpoint/2010/main" val="16544466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824A4A-03C8-4DC9-BF2C-580EAFAE8027}"/>
              </a:ext>
            </a:extLst>
          </p:cNvPr>
          <p:cNvSpPr txBox="1"/>
          <p:nvPr/>
        </p:nvSpPr>
        <p:spPr>
          <a:xfrm>
            <a:off x="432349" y="1738093"/>
            <a:ext cx="4904014" cy="461665"/>
          </a:xfrm>
          <a:prstGeom prst="rect">
            <a:avLst/>
          </a:prstGeom>
          <a:noFill/>
        </p:spPr>
        <p:txBody>
          <a:bodyPr wrap="square" rtlCol="0">
            <a:spAutoFit/>
          </a:bodyPr>
          <a:lstStyle/>
          <a:p>
            <a:r>
              <a:rPr lang="en-US" altLang="ko-KR" sz="2400">
                <a:solidFill>
                  <a:schemeClr val="bg1"/>
                </a:solidFill>
              </a:rPr>
              <a:t>Công nghệ thủy canh</a:t>
            </a:r>
            <a:endParaRPr lang="en-US" altLang="ko-KR" sz="2400" dirty="0">
              <a:solidFill>
                <a:schemeClr val="bg1"/>
              </a:solidFill>
            </a:endParaRPr>
          </a:p>
        </p:txBody>
      </p:sp>
      <p:sp>
        <p:nvSpPr>
          <p:cNvPr id="9" name="TextBox 8">
            <a:extLst>
              <a:ext uri="{FF2B5EF4-FFF2-40B4-BE49-F238E27FC236}">
                <a16:creationId xmlns:a16="http://schemas.microsoft.com/office/drawing/2014/main" id="{1CC26F04-49F9-4570-8715-EC9CFC081F51}"/>
              </a:ext>
            </a:extLst>
          </p:cNvPr>
          <p:cNvSpPr txBox="1"/>
          <p:nvPr/>
        </p:nvSpPr>
        <p:spPr>
          <a:xfrm>
            <a:off x="432349" y="2321638"/>
            <a:ext cx="5011521" cy="3046988"/>
          </a:xfrm>
          <a:prstGeom prst="rect">
            <a:avLst/>
          </a:prstGeom>
        </p:spPr>
        <p:txBody>
          <a:bodyPr wrap="square" rtlCol="0">
            <a:spAutoFit/>
          </a:bodyPr>
          <a:lstStyle>
            <a:defPPr>
              <a:defRPr lang="ko-KR"/>
            </a:defPPr>
            <a:lvl1pPr marL="171450" indent="-171450">
              <a:buFont typeface="Wingdings" panose="05000000000000000000" pitchFamily="2" charset="2"/>
              <a:buChar char="§"/>
              <a:defRPr sz="1200">
                <a:solidFill>
                  <a:srgbClr val="4D4D4D"/>
                </a:solidFill>
              </a:defRPr>
            </a:lvl1pPr>
          </a:lstStyle>
          <a:p>
            <a:r>
              <a:rPr lang="en-US" altLang="ko-KR" sz="1600" b="1">
                <a:solidFill>
                  <a:srgbClr val="54FBD9"/>
                </a:solidFill>
              </a:rPr>
              <a:t>Công ty</a:t>
            </a:r>
            <a:r>
              <a:rPr lang="vi-VN" altLang="ko-KR" sz="1600">
                <a:solidFill>
                  <a:schemeClr val="bg1"/>
                </a:solidFill>
              </a:rPr>
              <a:t>: VinEco của Tập đoàn Vingroup.</a:t>
            </a:r>
          </a:p>
          <a:p>
            <a:r>
              <a:rPr lang="vi-VN" altLang="ko-KR" sz="1600" b="1">
                <a:solidFill>
                  <a:srgbClr val="54FBD9"/>
                </a:solidFill>
              </a:rPr>
              <a:t>Cách thức triển khai</a:t>
            </a:r>
            <a:r>
              <a:rPr lang="vi-VN" altLang="ko-KR" sz="1600">
                <a:solidFill>
                  <a:schemeClr val="bg1"/>
                </a:solidFill>
              </a:rPr>
              <a:t>: Sử dụng công nghệ thủy canh để trồng rau trong môi trường nước không đất, tạo điều kiện tối ưu cho cây trồng phát triển.</a:t>
            </a:r>
          </a:p>
          <a:p>
            <a:r>
              <a:rPr lang="vi-VN" altLang="ko-KR" sz="1600" b="1">
                <a:solidFill>
                  <a:srgbClr val="54FBD9"/>
                </a:solidFill>
              </a:rPr>
              <a:t>Tính hiệu quả</a:t>
            </a:r>
            <a:r>
              <a:rPr lang="vi-VN" altLang="ko-KR" sz="1600">
                <a:solidFill>
                  <a:schemeClr val="bg1"/>
                </a:solidFill>
              </a:rPr>
              <a:t>: Mô hình giúp sản xuất rau sạch không sử dụng thuốc trừ sâu và phân bón hóa học, giảm tác động đến môi trường. Ngoài ra, năng suất cao và quy trình kiểm soát chất lượng nghiêm ngặt của mô hình đảm bảo sản phẩm rau sạch, an toàn cho người tiêu dùng.</a:t>
            </a:r>
            <a:endParaRPr lang="ko-KR" altLang="en-US" sz="1600" dirty="0">
              <a:solidFill>
                <a:schemeClr val="bg1"/>
              </a:solidFill>
            </a:endParaRPr>
          </a:p>
        </p:txBody>
      </p:sp>
      <p:pic>
        <p:nvPicPr>
          <p:cNvPr id="8" name="Picture Placeholder 7">
            <a:extLst>
              <a:ext uri="{FF2B5EF4-FFF2-40B4-BE49-F238E27FC236}">
                <a16:creationId xmlns:a16="http://schemas.microsoft.com/office/drawing/2014/main" id="{5C447F42-FDCB-4FF0-0854-E4144F11955B}"/>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23771" r="23771"/>
          <a:stretch>
            <a:fillRect/>
          </a:stretch>
        </p:blipFill>
        <p:spPr/>
      </p:pic>
      <p:pic>
        <p:nvPicPr>
          <p:cNvPr id="1026" name="Picture 2" descr="VinEco">
            <a:extLst>
              <a:ext uri="{FF2B5EF4-FFF2-40B4-BE49-F238E27FC236}">
                <a16:creationId xmlns:a16="http://schemas.microsoft.com/office/drawing/2014/main" id="{31CBD311-CAFF-0112-6DD2-0A8A6F7E1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4538" y="1436829"/>
            <a:ext cx="1620801" cy="7629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VinEco">
            <a:extLst>
              <a:ext uri="{FF2B5EF4-FFF2-40B4-BE49-F238E27FC236}">
                <a16:creationId xmlns:a16="http://schemas.microsoft.com/office/drawing/2014/main" id="{6F442BFC-A132-95ED-DB31-6E95B0A5F1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349" y="750248"/>
            <a:ext cx="1620801" cy="762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8905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824A4A-03C8-4DC9-BF2C-580EAFAE8027}"/>
              </a:ext>
            </a:extLst>
          </p:cNvPr>
          <p:cNvSpPr txBox="1"/>
          <p:nvPr/>
        </p:nvSpPr>
        <p:spPr>
          <a:xfrm>
            <a:off x="496144" y="1670192"/>
            <a:ext cx="4904014" cy="461665"/>
          </a:xfrm>
          <a:prstGeom prst="rect">
            <a:avLst/>
          </a:prstGeom>
          <a:noFill/>
        </p:spPr>
        <p:txBody>
          <a:bodyPr wrap="square" rtlCol="0">
            <a:spAutoFit/>
          </a:bodyPr>
          <a:lstStyle/>
          <a:p>
            <a:r>
              <a:rPr lang="en-US" altLang="ko-KR" sz="2400">
                <a:solidFill>
                  <a:schemeClr val="bg1"/>
                </a:solidFill>
              </a:rPr>
              <a:t>Mô hình nuôi cá lồng trên biển</a:t>
            </a:r>
            <a:endParaRPr lang="en-US" altLang="ko-KR" sz="2400" dirty="0">
              <a:solidFill>
                <a:schemeClr val="bg1"/>
              </a:solidFill>
            </a:endParaRPr>
          </a:p>
        </p:txBody>
      </p:sp>
      <p:sp>
        <p:nvSpPr>
          <p:cNvPr id="9" name="TextBox 8">
            <a:extLst>
              <a:ext uri="{FF2B5EF4-FFF2-40B4-BE49-F238E27FC236}">
                <a16:creationId xmlns:a16="http://schemas.microsoft.com/office/drawing/2014/main" id="{1CC26F04-49F9-4570-8715-EC9CFC081F51}"/>
              </a:ext>
            </a:extLst>
          </p:cNvPr>
          <p:cNvSpPr txBox="1"/>
          <p:nvPr/>
        </p:nvSpPr>
        <p:spPr>
          <a:xfrm>
            <a:off x="496143" y="2258524"/>
            <a:ext cx="4979623" cy="3046988"/>
          </a:xfrm>
          <a:prstGeom prst="rect">
            <a:avLst/>
          </a:prstGeom>
        </p:spPr>
        <p:txBody>
          <a:bodyPr wrap="square" rtlCol="0">
            <a:spAutoFit/>
          </a:bodyPr>
          <a:lstStyle>
            <a:defPPr>
              <a:defRPr lang="ko-KR"/>
            </a:defPPr>
            <a:lvl1pPr marL="171450" indent="-171450">
              <a:buFont typeface="Wingdings" panose="05000000000000000000" pitchFamily="2" charset="2"/>
              <a:buChar char="§"/>
              <a:defRPr sz="1200">
                <a:solidFill>
                  <a:srgbClr val="4D4D4D"/>
                </a:solidFill>
              </a:defRPr>
            </a:lvl1pPr>
          </a:lstStyle>
          <a:p>
            <a:r>
              <a:rPr lang="vi-VN" altLang="ko-KR" sz="1600" b="1">
                <a:solidFill>
                  <a:srgbClr val="54FBD9"/>
                </a:solidFill>
              </a:rPr>
              <a:t>Cách thức triển khai</a:t>
            </a:r>
            <a:r>
              <a:rPr lang="vi-VN" altLang="ko-KR" sz="1600">
                <a:solidFill>
                  <a:schemeClr val="bg1"/>
                </a:solidFill>
              </a:rPr>
              <a:t>: Sử dụng hệ thống lồng bè trên mặt nước để nuôi cá, kết hợp với ứng dụng công nghệ thông minh để giám sát và điều khiển các yếu tố môi trường (</a:t>
            </a:r>
            <a:r>
              <a:rPr lang="vi-VN" altLang="ko-KR" sz="1600">
                <a:solidFill>
                  <a:srgbClr val="54FBD9"/>
                </a:solidFill>
              </a:rPr>
              <a:t>nhiệt độ, pH, oxy hòa tan, thức ăn, sự phát triển của cá, vv.</a:t>
            </a:r>
            <a:r>
              <a:rPr lang="vi-VN" altLang="ko-KR" sz="1600">
                <a:solidFill>
                  <a:schemeClr val="bg1"/>
                </a:solidFill>
              </a:rPr>
              <a:t>).</a:t>
            </a:r>
          </a:p>
          <a:p>
            <a:r>
              <a:rPr lang="vi-VN" altLang="ko-KR" sz="1600" b="1">
                <a:solidFill>
                  <a:srgbClr val="54FBD9"/>
                </a:solidFill>
              </a:rPr>
              <a:t>Tính hiệu quả</a:t>
            </a:r>
            <a:r>
              <a:rPr lang="vi-VN" altLang="ko-KR" sz="1600">
                <a:solidFill>
                  <a:schemeClr val="bg1"/>
                </a:solidFill>
              </a:rPr>
              <a:t>: Mô hình giúp tăng năng suất nuôi cá, giảm tỷ lệ chết, và quản lý hiệu quả các yếu tố môi trường. Công nghệ thông minh trong mô hình giúp nâng cao hiệu quả sử dụng nguồn nước và thức ăn, đồng thời giảm tác động tiêu cực đến môi trường.</a:t>
            </a:r>
            <a:endParaRPr lang="vi-VN" altLang="ko-KR" sz="1600" dirty="0">
              <a:solidFill>
                <a:schemeClr val="bg1"/>
              </a:solidFill>
            </a:endParaRPr>
          </a:p>
        </p:txBody>
      </p:sp>
      <p:sp>
        <p:nvSpPr>
          <p:cNvPr id="12" name="TextBox 11">
            <a:extLst>
              <a:ext uri="{FF2B5EF4-FFF2-40B4-BE49-F238E27FC236}">
                <a16:creationId xmlns:a16="http://schemas.microsoft.com/office/drawing/2014/main" id="{94A5757A-D72B-4952-A24F-EA2DC7261F93}"/>
              </a:ext>
            </a:extLst>
          </p:cNvPr>
          <p:cNvSpPr txBox="1"/>
          <p:nvPr/>
        </p:nvSpPr>
        <p:spPr>
          <a:xfrm>
            <a:off x="496144" y="861869"/>
            <a:ext cx="4904014" cy="584775"/>
          </a:xfrm>
          <a:prstGeom prst="rect">
            <a:avLst/>
          </a:prstGeom>
          <a:noFill/>
        </p:spPr>
        <p:txBody>
          <a:bodyPr wrap="square" rtlCol="0">
            <a:spAutoFit/>
          </a:bodyPr>
          <a:lstStyle/>
          <a:p>
            <a:r>
              <a:rPr lang="en-US" altLang="ko-KR" sz="3200">
                <a:solidFill>
                  <a:schemeClr val="bg1"/>
                </a:solidFill>
                <a:latin typeface="+mj-lt"/>
                <a:cs typeface="Arial" panose="020B0604020202020204" pitchFamily="34" charset="0"/>
              </a:rPr>
              <a:t>Quảng Ninh</a:t>
            </a:r>
            <a:endParaRPr lang="ko-KR" altLang="en-US" sz="3200" dirty="0">
              <a:solidFill>
                <a:schemeClr val="bg1"/>
              </a:solidFill>
              <a:latin typeface="+mj-lt"/>
              <a:cs typeface="Arial" panose="020B0604020202020204" pitchFamily="34" charset="0"/>
            </a:endParaRPr>
          </a:p>
        </p:txBody>
      </p:sp>
      <p:pic>
        <p:nvPicPr>
          <p:cNvPr id="4" name="Picture Placeholder 3">
            <a:extLst>
              <a:ext uri="{FF2B5EF4-FFF2-40B4-BE49-F238E27FC236}">
                <a16:creationId xmlns:a16="http://schemas.microsoft.com/office/drawing/2014/main" id="{F197CB07-12B5-6EFA-9178-F05B5E9A89E9}"/>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16714" r="16714"/>
          <a:stretch>
            <a:fillRect/>
          </a:stretch>
        </p:blipFill>
        <p:spPr/>
      </p:pic>
    </p:spTree>
    <p:extLst>
      <p:ext uri="{BB962C8B-B14F-4D97-AF65-F5344CB8AC3E}">
        <p14:creationId xmlns:p14="http://schemas.microsoft.com/office/powerpoint/2010/main" val="37909244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824A4A-03C8-4DC9-BF2C-580EAFAE8027}"/>
              </a:ext>
            </a:extLst>
          </p:cNvPr>
          <p:cNvSpPr txBox="1"/>
          <p:nvPr/>
        </p:nvSpPr>
        <p:spPr>
          <a:xfrm>
            <a:off x="442982" y="2216558"/>
            <a:ext cx="4904014" cy="461665"/>
          </a:xfrm>
          <a:prstGeom prst="rect">
            <a:avLst/>
          </a:prstGeom>
          <a:noFill/>
        </p:spPr>
        <p:txBody>
          <a:bodyPr wrap="square" rtlCol="0">
            <a:spAutoFit/>
          </a:bodyPr>
          <a:lstStyle/>
          <a:p>
            <a:r>
              <a:rPr lang="en-US" altLang="ko-KR" sz="2400">
                <a:solidFill>
                  <a:schemeClr val="bg1"/>
                </a:solidFill>
              </a:rPr>
              <a:t>Muôi tôm siêu thâm canh</a:t>
            </a:r>
            <a:endParaRPr lang="en-US" altLang="ko-KR" sz="2400" dirty="0">
              <a:solidFill>
                <a:schemeClr val="bg1"/>
              </a:solidFill>
            </a:endParaRPr>
          </a:p>
        </p:txBody>
      </p:sp>
      <p:sp>
        <p:nvSpPr>
          <p:cNvPr id="9" name="TextBox 8">
            <a:extLst>
              <a:ext uri="{FF2B5EF4-FFF2-40B4-BE49-F238E27FC236}">
                <a16:creationId xmlns:a16="http://schemas.microsoft.com/office/drawing/2014/main" id="{1CC26F04-49F9-4570-8715-EC9CFC081F51}"/>
              </a:ext>
            </a:extLst>
          </p:cNvPr>
          <p:cNvSpPr txBox="1"/>
          <p:nvPr/>
        </p:nvSpPr>
        <p:spPr>
          <a:xfrm>
            <a:off x="442982" y="2800103"/>
            <a:ext cx="5011521" cy="2554545"/>
          </a:xfrm>
          <a:prstGeom prst="rect">
            <a:avLst/>
          </a:prstGeom>
        </p:spPr>
        <p:txBody>
          <a:bodyPr wrap="square" rtlCol="0">
            <a:spAutoFit/>
          </a:bodyPr>
          <a:lstStyle>
            <a:defPPr>
              <a:defRPr lang="ko-KR"/>
            </a:defPPr>
            <a:lvl1pPr marL="171450" indent="-171450">
              <a:buFont typeface="Wingdings" panose="05000000000000000000" pitchFamily="2" charset="2"/>
              <a:buChar char="§"/>
              <a:defRPr sz="1200">
                <a:solidFill>
                  <a:srgbClr val="4D4D4D"/>
                </a:solidFill>
              </a:defRPr>
            </a:lvl1pPr>
          </a:lstStyle>
          <a:p>
            <a:r>
              <a:rPr lang="en-US" altLang="ko-KR" sz="1600" b="1">
                <a:solidFill>
                  <a:srgbClr val="54FBD9"/>
                </a:solidFill>
              </a:rPr>
              <a:t>Công ty</a:t>
            </a:r>
            <a:r>
              <a:rPr lang="vi-VN" altLang="ko-KR" sz="1600">
                <a:solidFill>
                  <a:schemeClr val="bg1"/>
                </a:solidFill>
              </a:rPr>
              <a:t>: </a:t>
            </a:r>
            <a:r>
              <a:rPr lang="en-US" altLang="ko-KR" sz="1600">
                <a:solidFill>
                  <a:schemeClr val="bg1"/>
                </a:solidFill>
              </a:rPr>
              <a:t>CP Việt Nam</a:t>
            </a:r>
            <a:r>
              <a:rPr lang="vi-VN" altLang="ko-KR" sz="1600">
                <a:solidFill>
                  <a:schemeClr val="bg1"/>
                </a:solidFill>
              </a:rPr>
              <a:t>.</a:t>
            </a:r>
          </a:p>
          <a:p>
            <a:r>
              <a:rPr lang="vi-VN" altLang="ko-KR" sz="1600" b="1">
                <a:solidFill>
                  <a:srgbClr val="54FBD9"/>
                </a:solidFill>
              </a:rPr>
              <a:t>Cách thức triển khai</a:t>
            </a:r>
            <a:r>
              <a:rPr lang="vi-VN" altLang="ko-KR" sz="1600">
                <a:solidFill>
                  <a:schemeClr val="bg1"/>
                </a:solidFill>
              </a:rPr>
              <a:t>: Áp dụng công nghệ tiên tiến trong việc nuôi tôm, bao gồm hệ thống quản lý môi trường, xử lý nước, </a:t>
            </a:r>
            <a:r>
              <a:rPr lang="en-US" altLang="ko-KR" sz="1600">
                <a:solidFill>
                  <a:schemeClr val="bg1"/>
                </a:solidFill>
              </a:rPr>
              <a:t>nhân</a:t>
            </a:r>
            <a:r>
              <a:rPr lang="vi-VN" altLang="ko-KR" sz="1600">
                <a:solidFill>
                  <a:schemeClr val="bg1"/>
                </a:solidFill>
              </a:rPr>
              <a:t> giống và chế độ dinh dưỡng.</a:t>
            </a:r>
          </a:p>
          <a:p>
            <a:r>
              <a:rPr lang="vi-VN" altLang="ko-KR" sz="1600" b="1">
                <a:solidFill>
                  <a:srgbClr val="54FBD9"/>
                </a:solidFill>
              </a:rPr>
              <a:t>Tính hiệu quả</a:t>
            </a:r>
            <a:r>
              <a:rPr lang="vi-VN" altLang="ko-KR" sz="1600">
                <a:solidFill>
                  <a:schemeClr val="bg1"/>
                </a:solidFill>
              </a:rPr>
              <a:t>: Mô hình giúp tăng năng suất và chất lượng tôm, đồng thời giảm tỷ lệ chết và rủi ro bệnh tật. Sản phẩm tôm đạt chuẩn xuất khẩu, mang lại lợi nhuận cao cho người nuôi.</a:t>
            </a:r>
            <a:endParaRPr lang="ko-KR" altLang="en-US" sz="1600" dirty="0">
              <a:solidFill>
                <a:schemeClr val="bg1"/>
              </a:solidFill>
            </a:endParaRPr>
          </a:p>
        </p:txBody>
      </p:sp>
      <p:pic>
        <p:nvPicPr>
          <p:cNvPr id="8" name="Picture Placeholder 7">
            <a:extLst>
              <a:ext uri="{FF2B5EF4-FFF2-40B4-BE49-F238E27FC236}">
                <a16:creationId xmlns:a16="http://schemas.microsoft.com/office/drawing/2014/main" id="{5C447F42-FDCB-4FF0-0854-E4144F11955B}"/>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21891" r="21891"/>
          <a:stretch/>
        </p:blipFill>
        <p:spPr/>
      </p:pic>
      <p:pic>
        <p:nvPicPr>
          <p:cNvPr id="3074" name="Picture 2" descr="tuyen-dung-cp-viet-nam-corporationSmart Train - Đào Tạo ACCA, CMA, CIA,  CFA, CTP và IFRS Chất Lượng Cao">
            <a:extLst>
              <a:ext uri="{FF2B5EF4-FFF2-40B4-BE49-F238E27FC236}">
                <a16:creationId xmlns:a16="http://schemas.microsoft.com/office/drawing/2014/main" id="{83DCB875-1A60-6A48-EC2D-4DF1CE6AE5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153" b="29382"/>
          <a:stretch/>
        </p:blipFill>
        <p:spPr bwMode="auto">
          <a:xfrm>
            <a:off x="550235" y="914400"/>
            <a:ext cx="1905000" cy="999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4309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824A4A-03C8-4DC9-BF2C-580EAFAE8027}"/>
              </a:ext>
            </a:extLst>
          </p:cNvPr>
          <p:cNvSpPr txBox="1"/>
          <p:nvPr/>
        </p:nvSpPr>
        <p:spPr>
          <a:xfrm>
            <a:off x="494257" y="1806361"/>
            <a:ext cx="4904014" cy="461665"/>
          </a:xfrm>
          <a:prstGeom prst="rect">
            <a:avLst/>
          </a:prstGeom>
          <a:noFill/>
        </p:spPr>
        <p:txBody>
          <a:bodyPr wrap="square" rtlCol="0">
            <a:spAutoFit/>
          </a:bodyPr>
          <a:lstStyle/>
          <a:p>
            <a:r>
              <a:rPr lang="en-US" altLang="ko-KR" sz="2400">
                <a:solidFill>
                  <a:schemeClr val="bg1"/>
                </a:solidFill>
              </a:rPr>
              <a:t>Nông nghiệp sinh thái</a:t>
            </a:r>
            <a:endParaRPr lang="en-US" altLang="ko-KR" sz="2400" dirty="0">
              <a:solidFill>
                <a:schemeClr val="bg1"/>
              </a:solidFill>
            </a:endParaRPr>
          </a:p>
        </p:txBody>
      </p:sp>
      <p:sp>
        <p:nvSpPr>
          <p:cNvPr id="9" name="TextBox 8">
            <a:extLst>
              <a:ext uri="{FF2B5EF4-FFF2-40B4-BE49-F238E27FC236}">
                <a16:creationId xmlns:a16="http://schemas.microsoft.com/office/drawing/2014/main" id="{1CC26F04-49F9-4570-8715-EC9CFC081F51}"/>
              </a:ext>
            </a:extLst>
          </p:cNvPr>
          <p:cNvSpPr txBox="1"/>
          <p:nvPr/>
        </p:nvSpPr>
        <p:spPr>
          <a:xfrm>
            <a:off x="494257" y="2415543"/>
            <a:ext cx="5011521" cy="2062103"/>
          </a:xfrm>
          <a:prstGeom prst="rect">
            <a:avLst/>
          </a:prstGeom>
        </p:spPr>
        <p:txBody>
          <a:bodyPr wrap="square" rtlCol="0">
            <a:spAutoFit/>
          </a:bodyPr>
          <a:lstStyle>
            <a:defPPr>
              <a:defRPr lang="ko-KR"/>
            </a:defPPr>
            <a:lvl1pPr marL="171450" indent="-171450">
              <a:buFont typeface="Wingdings" panose="05000000000000000000" pitchFamily="2" charset="2"/>
              <a:buChar char="§"/>
              <a:defRPr sz="1200">
                <a:solidFill>
                  <a:srgbClr val="4D4D4D"/>
                </a:solidFill>
              </a:defRPr>
            </a:lvl1pPr>
          </a:lstStyle>
          <a:p>
            <a:r>
              <a:rPr lang="en-US" altLang="ko-KR" sz="1600" b="1">
                <a:solidFill>
                  <a:srgbClr val="54FBD9"/>
                </a:solidFill>
              </a:rPr>
              <a:t>Công ty</a:t>
            </a:r>
            <a:r>
              <a:rPr lang="vi-VN" altLang="ko-KR" sz="1600">
                <a:solidFill>
                  <a:schemeClr val="bg1"/>
                </a:solidFill>
              </a:rPr>
              <a:t>: </a:t>
            </a:r>
            <a:r>
              <a:rPr lang="en-US" altLang="ko-KR" sz="1600">
                <a:solidFill>
                  <a:schemeClr val="bg1"/>
                </a:solidFill>
              </a:rPr>
              <a:t>Ecovi</a:t>
            </a:r>
            <a:r>
              <a:rPr lang="vi-VN" altLang="ko-KR" sz="1600">
                <a:solidFill>
                  <a:schemeClr val="bg1"/>
                </a:solidFill>
              </a:rPr>
              <a:t>.</a:t>
            </a:r>
          </a:p>
          <a:p>
            <a:r>
              <a:rPr lang="vi-VN" altLang="ko-KR" sz="1600" b="1">
                <a:solidFill>
                  <a:srgbClr val="54FBD9"/>
                </a:solidFill>
              </a:rPr>
              <a:t>Cách thức triển khai</a:t>
            </a:r>
            <a:r>
              <a:rPr lang="vi-VN" altLang="ko-KR" sz="1600">
                <a:solidFill>
                  <a:schemeClr val="bg1"/>
                </a:solidFill>
              </a:rPr>
              <a:t>: </a:t>
            </a:r>
            <a:r>
              <a:rPr lang="en-US" altLang="ko-KR" sz="1600">
                <a:solidFill>
                  <a:schemeClr val="bg1"/>
                </a:solidFill>
              </a:rPr>
              <a:t>Phát triển và nhân rộng mô hình làng nông nghiệp sinh thái, tạo không gian du lịch với sản phẩm hữu cơ</a:t>
            </a:r>
            <a:r>
              <a:rPr lang="vi-VN" altLang="ko-KR" sz="1600">
                <a:solidFill>
                  <a:schemeClr val="bg1"/>
                </a:solidFill>
              </a:rPr>
              <a:t>.</a:t>
            </a:r>
          </a:p>
          <a:p>
            <a:r>
              <a:rPr lang="vi-VN" altLang="ko-KR" sz="1600" b="1">
                <a:solidFill>
                  <a:srgbClr val="54FBD9"/>
                </a:solidFill>
              </a:rPr>
              <a:t>Tính hiệu quả</a:t>
            </a:r>
            <a:r>
              <a:rPr lang="vi-VN" altLang="ko-KR" sz="1600">
                <a:solidFill>
                  <a:schemeClr val="bg1"/>
                </a:solidFill>
              </a:rPr>
              <a:t>: </a:t>
            </a:r>
            <a:r>
              <a:rPr lang="en-US" altLang="ko-KR" sz="1600">
                <a:solidFill>
                  <a:schemeClr val="bg1"/>
                </a:solidFill>
              </a:rPr>
              <a:t>Tăng thu nhập nhờ sản phẩm có độ tin cậy cao về an toàn thực phẩm; phát triển thương hiệu cộng đồng và du lịch sinh thái.</a:t>
            </a:r>
            <a:endParaRPr lang="ko-KR" altLang="en-US" sz="1600" dirty="0">
              <a:solidFill>
                <a:schemeClr val="bg1"/>
              </a:solidFill>
            </a:endParaRPr>
          </a:p>
        </p:txBody>
      </p:sp>
      <p:pic>
        <p:nvPicPr>
          <p:cNvPr id="8" name="Picture Placeholder 7">
            <a:extLst>
              <a:ext uri="{FF2B5EF4-FFF2-40B4-BE49-F238E27FC236}">
                <a16:creationId xmlns:a16="http://schemas.microsoft.com/office/drawing/2014/main" id="{5C447F42-FDCB-4FF0-0854-E4144F11955B}"/>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6726" r="6726"/>
          <a:stretch/>
        </p:blipFill>
        <p:spPr/>
      </p:pic>
      <p:pic>
        <p:nvPicPr>
          <p:cNvPr id="1026" name="Picture 2" descr="Nông Nghiệp Sinh Thái Ecovi">
            <a:extLst>
              <a:ext uri="{FF2B5EF4-FFF2-40B4-BE49-F238E27FC236}">
                <a16:creationId xmlns:a16="http://schemas.microsoft.com/office/drawing/2014/main" id="{066A70F8-6814-63AD-5D18-F830D71FB4D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11736" y="969948"/>
            <a:ext cx="602479" cy="602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8395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27C7FD-9D4F-BC7E-F3CD-58CF17C38BD6}"/>
              </a:ext>
            </a:extLst>
          </p:cNvPr>
          <p:cNvSpPr txBox="1"/>
          <p:nvPr/>
        </p:nvSpPr>
        <p:spPr>
          <a:xfrm>
            <a:off x="6578863" y="1797816"/>
            <a:ext cx="4904014" cy="461665"/>
          </a:xfrm>
          <a:prstGeom prst="rect">
            <a:avLst/>
          </a:prstGeom>
          <a:noFill/>
        </p:spPr>
        <p:txBody>
          <a:bodyPr wrap="square" rtlCol="0">
            <a:spAutoFit/>
          </a:bodyPr>
          <a:lstStyle/>
          <a:p>
            <a:r>
              <a:rPr lang="en-US" altLang="ko-KR" sz="2400">
                <a:solidFill>
                  <a:schemeClr val="bg1"/>
                </a:solidFill>
              </a:rPr>
              <a:t>Trang trại dưới lòng đất</a:t>
            </a:r>
            <a:endParaRPr lang="en-US" altLang="ko-KR" sz="2400" dirty="0">
              <a:solidFill>
                <a:schemeClr val="bg1"/>
              </a:solidFill>
            </a:endParaRPr>
          </a:p>
        </p:txBody>
      </p:sp>
      <p:sp>
        <p:nvSpPr>
          <p:cNvPr id="3" name="TextBox 2">
            <a:extLst>
              <a:ext uri="{FF2B5EF4-FFF2-40B4-BE49-F238E27FC236}">
                <a16:creationId xmlns:a16="http://schemas.microsoft.com/office/drawing/2014/main" id="{A3326C44-0706-B7EB-E6DA-A335C45F4171}"/>
              </a:ext>
            </a:extLst>
          </p:cNvPr>
          <p:cNvSpPr txBox="1"/>
          <p:nvPr/>
        </p:nvSpPr>
        <p:spPr>
          <a:xfrm>
            <a:off x="6578863" y="2406998"/>
            <a:ext cx="5214334" cy="3293209"/>
          </a:xfrm>
          <a:prstGeom prst="rect">
            <a:avLst/>
          </a:prstGeom>
        </p:spPr>
        <p:txBody>
          <a:bodyPr wrap="square" rtlCol="0">
            <a:spAutoFit/>
          </a:bodyPr>
          <a:lstStyle>
            <a:defPPr>
              <a:defRPr lang="ko-KR"/>
            </a:defPPr>
            <a:lvl1pPr marL="171450" indent="-171450">
              <a:buFont typeface="Wingdings" panose="05000000000000000000" pitchFamily="2" charset="2"/>
              <a:buChar char="§"/>
              <a:defRPr sz="1200">
                <a:solidFill>
                  <a:srgbClr val="4D4D4D"/>
                </a:solidFill>
              </a:defRPr>
            </a:lvl1pPr>
          </a:lstStyle>
          <a:p>
            <a:r>
              <a:rPr lang="en-US" altLang="ko-KR" sz="1600" b="1">
                <a:solidFill>
                  <a:srgbClr val="54FBD9"/>
                </a:solidFill>
              </a:rPr>
              <a:t>Công ty</a:t>
            </a:r>
            <a:r>
              <a:rPr lang="vi-VN" altLang="ko-KR" sz="1600">
                <a:solidFill>
                  <a:schemeClr val="bg1"/>
                </a:solidFill>
              </a:rPr>
              <a:t>: </a:t>
            </a:r>
            <a:r>
              <a:rPr lang="en-US" altLang="ko-KR" sz="1600">
                <a:solidFill>
                  <a:schemeClr val="bg1"/>
                </a:solidFill>
              </a:rPr>
              <a:t>Farm8, Hàn Quốc</a:t>
            </a:r>
            <a:r>
              <a:rPr lang="vi-VN" altLang="ko-KR" sz="1600">
                <a:solidFill>
                  <a:schemeClr val="bg1"/>
                </a:solidFill>
              </a:rPr>
              <a:t>.</a:t>
            </a:r>
          </a:p>
          <a:p>
            <a:r>
              <a:rPr lang="vi-VN" altLang="ko-KR" sz="1600" b="1">
                <a:solidFill>
                  <a:srgbClr val="54FBD9"/>
                </a:solidFill>
              </a:rPr>
              <a:t>Cách thức triển khai</a:t>
            </a:r>
            <a:r>
              <a:rPr lang="vi-VN" altLang="ko-KR" sz="1600">
                <a:solidFill>
                  <a:schemeClr val="bg1"/>
                </a:solidFill>
              </a:rPr>
              <a:t>: </a:t>
            </a:r>
            <a:r>
              <a:rPr lang="en-US" altLang="ko-KR" sz="1600">
                <a:solidFill>
                  <a:schemeClr val="bg1"/>
                </a:solidFill>
              </a:rPr>
              <a:t>K</a:t>
            </a:r>
            <a:r>
              <a:rPr lang="vi-VN" altLang="ko-KR" sz="1600">
                <a:solidFill>
                  <a:schemeClr val="bg1"/>
                </a:solidFill>
              </a:rPr>
              <a:t>hông gian phức hợp bao gồm "</a:t>
            </a:r>
            <a:r>
              <a:rPr lang="vi-VN" altLang="ko-KR" sz="1600">
                <a:solidFill>
                  <a:srgbClr val="54FBD9"/>
                </a:solidFill>
              </a:rPr>
              <a:t>Trang trại tự động</a:t>
            </a:r>
            <a:r>
              <a:rPr lang="vi-VN" altLang="ko-KR" sz="1600">
                <a:solidFill>
                  <a:schemeClr val="bg1"/>
                </a:solidFill>
              </a:rPr>
              <a:t>", nơi robot quản lý việc gieo hạt và thu hoạch cơ bản, một "</a:t>
            </a:r>
            <a:r>
              <a:rPr lang="vi-VN" altLang="ko-KR" sz="1600">
                <a:solidFill>
                  <a:srgbClr val="54FBD9"/>
                </a:solidFill>
              </a:rPr>
              <a:t>Quán cà phê nông trại</a:t>
            </a:r>
            <a:r>
              <a:rPr lang="vi-VN" altLang="ko-KR" sz="1600">
                <a:solidFill>
                  <a:schemeClr val="bg1"/>
                </a:solidFill>
              </a:rPr>
              <a:t>” chuyên bán salad tươi và nước trái cây, được làm từ cây trồng được thu hoạch trong cùng một ngày và “</a:t>
            </a:r>
            <a:r>
              <a:rPr lang="vi-VN" altLang="ko-KR" sz="1600">
                <a:solidFill>
                  <a:srgbClr val="54FBD9"/>
                </a:solidFill>
              </a:rPr>
              <a:t>FarmX</a:t>
            </a:r>
            <a:r>
              <a:rPr lang="vi-VN" altLang="ko-KR" sz="1600">
                <a:solidFill>
                  <a:schemeClr val="bg1"/>
                </a:solidFill>
              </a:rPr>
              <a:t>” - khu vực để du khách có thể tìm hiểu về tương lai của ngành nông nghiệp.</a:t>
            </a:r>
          </a:p>
          <a:p>
            <a:r>
              <a:rPr lang="vi-VN" altLang="ko-KR" sz="1600" b="1">
                <a:solidFill>
                  <a:srgbClr val="54FBD9"/>
                </a:solidFill>
              </a:rPr>
              <a:t>Tính hiệu quả</a:t>
            </a:r>
            <a:r>
              <a:rPr lang="vi-VN" altLang="ko-KR" sz="1600">
                <a:solidFill>
                  <a:schemeClr val="bg1"/>
                </a:solidFill>
              </a:rPr>
              <a:t>: </a:t>
            </a:r>
            <a:r>
              <a:rPr lang="en-US" altLang="ko-KR" sz="1600">
                <a:solidFill>
                  <a:schemeClr val="bg1"/>
                </a:solidFill>
              </a:rPr>
              <a:t>Mở rộng khả năng tiếp cận khách hàng cho hệ thống trang trại hiện đại Farm 8, nhờ đó tăng doanh thu và khuyến khích phát triển trang trại thông minh.</a:t>
            </a:r>
            <a:endParaRPr lang="ko-KR" altLang="en-US" sz="1600" dirty="0">
              <a:solidFill>
                <a:schemeClr val="bg1"/>
              </a:solidFill>
            </a:endParaRPr>
          </a:p>
        </p:txBody>
      </p:sp>
      <p:pic>
        <p:nvPicPr>
          <p:cNvPr id="4" name="Picture 2" descr="팜에이트 그린플러스, 스마트팜 보급 확대정책에 사업확대 기대품어 - 기사보기 - 팜에이트(주)">
            <a:extLst>
              <a:ext uri="{FF2B5EF4-FFF2-40B4-BE49-F238E27FC236}">
                <a16:creationId xmlns:a16="http://schemas.microsoft.com/office/drawing/2014/main" id="{F4405CD8-A374-0F31-8C4C-27744A3F2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1412" y="789089"/>
            <a:ext cx="1291814" cy="8612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Placeholder 7">
            <a:extLst>
              <a:ext uri="{FF2B5EF4-FFF2-40B4-BE49-F238E27FC236}">
                <a16:creationId xmlns:a16="http://schemas.microsoft.com/office/drawing/2014/main" id="{95A49420-D754-F4D2-C71A-85AFCC9FE03E}"/>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l="21914" r="21914"/>
          <a:stretch/>
        </p:blipFill>
        <p:spPr>
          <a:xfrm>
            <a:off x="1410686" y="1888789"/>
            <a:ext cx="3962452" cy="3964714"/>
          </a:xfrm>
        </p:spPr>
      </p:pic>
    </p:spTree>
    <p:extLst>
      <p:ext uri="{BB962C8B-B14F-4D97-AF65-F5344CB8AC3E}">
        <p14:creationId xmlns:p14="http://schemas.microsoft.com/office/powerpoint/2010/main" val="3677287442"/>
      </p:ext>
    </p:extLst>
  </p:cSld>
  <p:clrMapOvr>
    <a:masterClrMapping/>
  </p:clrMapOvr>
  <p:timing>
    <p:tnLst>
      <p:par>
        <p:cTn id="1" dur="indefinite" restart="never" nodeType="tmRoot"/>
      </p:par>
    </p:tnLst>
  </p:timing>
</p:sld>
</file>

<file path=ppt/theme/theme1.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ntserrat Black - Montserrat Light">
      <a:majorFont>
        <a:latin typeface="Montserrat Black"/>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76200" cap="flat">
          <a:noFill/>
          <a:prstDash val="solid"/>
          <a:miter/>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dirty="0" smtClean="0">
            <a:solidFill>
              <a:srgbClr val="0A98EC"/>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4511</TotalTime>
  <Words>1363</Words>
  <Application>Microsoft Office PowerPoint</Application>
  <PresentationFormat>Widescreen</PresentationFormat>
  <Paragraphs>96</Paragraphs>
  <Slides>18</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맑은 고딕</vt:lpstr>
      <vt:lpstr>Montserrat Black</vt:lpstr>
      <vt:lpstr>Montserrat Black (Headings)</vt:lpstr>
      <vt:lpstr>Arial</vt:lpstr>
      <vt:lpstr>Arial Unicode MS</vt:lpstr>
      <vt:lpstr>Montserrat Light</vt:lpstr>
      <vt:lpstr>Fira Sans Condensed Light</vt:lpstr>
      <vt:lpstr>Wingdings</vt:lpstr>
      <vt:lpstr>PPTMON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 Hinh Doi Moi Sang Tao</dc:title>
  <dc:creator>Phuong Do</dc:creator>
  <cp:lastModifiedBy>Phuong Do</cp:lastModifiedBy>
  <cp:revision>219</cp:revision>
  <dcterms:created xsi:type="dcterms:W3CDTF">2019-04-06T05:20:47Z</dcterms:created>
  <dcterms:modified xsi:type="dcterms:W3CDTF">2023-06-22T14:59:17Z</dcterms:modified>
</cp:coreProperties>
</file>