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sldIdLst>
    <p:sldId id="565" r:id="rId2"/>
    <p:sldId id="581" r:id="rId3"/>
    <p:sldId id="612" r:id="rId4"/>
    <p:sldId id="609" r:id="rId5"/>
    <p:sldId id="613" r:id="rId6"/>
    <p:sldId id="614" r:id="rId7"/>
    <p:sldId id="615" r:id="rId8"/>
    <p:sldId id="541" r:id="rId9"/>
    <p:sldId id="576" r:id="rId10"/>
    <p:sldId id="558" r:id="rId11"/>
    <p:sldId id="595" r:id="rId12"/>
    <p:sldId id="616" r:id="rId13"/>
    <p:sldId id="617" r:id="rId14"/>
    <p:sldId id="619" r:id="rId15"/>
    <p:sldId id="621" r:id="rId16"/>
    <p:sldId id="622" r:id="rId17"/>
    <p:sldId id="625" r:id="rId18"/>
    <p:sldId id="620" r:id="rId19"/>
    <p:sldId id="626" r:id="rId20"/>
    <p:sldId id="623" r:id="rId21"/>
    <p:sldId id="628" r:id="rId22"/>
    <p:sldId id="630" r:id="rId23"/>
    <p:sldId id="629" r:id="rId24"/>
    <p:sldId id="631" r:id="rId25"/>
    <p:sldId id="599" r:id="rId26"/>
    <p:sldId id="603" r:id="rId27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39729"/>
    <a:srgbClr val="FF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2" autoAdjust="0"/>
    <p:restoredTop sz="94660"/>
  </p:normalViewPr>
  <p:slideViewPr>
    <p:cSldViewPr>
      <p:cViewPr varScale="1">
        <p:scale>
          <a:sx n="69" d="100"/>
          <a:sy n="69" d="100"/>
        </p:scale>
        <p:origin x="103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BFC11-CA13-4349-9DFC-00CD675E01CF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7D6846-DC01-49E9-8EE7-1641E556A79B}">
      <dgm:prSet phldrT="[Text]"/>
      <dgm:spPr/>
      <dgm:t>
        <a:bodyPr/>
        <a:lstStyle/>
        <a:p>
          <a:r>
            <a:rPr lang="en-US" smtClean="0"/>
            <a:t>PHẦN 1</a:t>
          </a:r>
          <a:endParaRPr lang="en-US"/>
        </a:p>
      </dgm:t>
    </dgm:pt>
    <dgm:pt modelId="{8A955313-4FCF-4DBB-9DC8-B9232B8433C4}" type="parTrans" cxnId="{096446AC-F842-4817-954F-9C6F8EBFF37B}">
      <dgm:prSet/>
      <dgm:spPr/>
      <dgm:t>
        <a:bodyPr/>
        <a:lstStyle/>
        <a:p>
          <a:endParaRPr lang="en-US"/>
        </a:p>
      </dgm:t>
    </dgm:pt>
    <dgm:pt modelId="{3FC498C4-C336-4D83-BF99-8ABF52BAB45D}" type="sibTrans" cxnId="{096446AC-F842-4817-954F-9C6F8EBFF37B}">
      <dgm:prSet/>
      <dgm:spPr/>
      <dgm:t>
        <a:bodyPr/>
        <a:lstStyle/>
        <a:p>
          <a:endParaRPr lang="en-US"/>
        </a:p>
      </dgm:t>
    </dgm:pt>
    <dgm:pt modelId="{61497FCA-7D88-4AFD-83D3-29445845F004}">
      <dgm:prSet phldrT="[Text]"/>
      <dgm:spPr/>
      <dgm:t>
        <a:bodyPr/>
        <a:lstStyle/>
        <a:p>
          <a:r>
            <a:rPr lang="en-US" smtClean="0"/>
            <a:t>GIẢI PHÁP TOÀN DIỆN CHO NÔNG NGHIỆP CNC</a:t>
          </a:r>
          <a:endParaRPr lang="en-US"/>
        </a:p>
      </dgm:t>
    </dgm:pt>
    <dgm:pt modelId="{3C11C802-F1F9-4386-BEDE-B7216BD53405}" type="parTrans" cxnId="{1B2C3132-F5CC-4F5E-A19A-B9A6B8A8C3A3}">
      <dgm:prSet/>
      <dgm:spPr/>
      <dgm:t>
        <a:bodyPr/>
        <a:lstStyle/>
        <a:p>
          <a:endParaRPr lang="en-US"/>
        </a:p>
      </dgm:t>
    </dgm:pt>
    <dgm:pt modelId="{BF67EBEB-51FC-421C-BDF8-04D13340B1A0}" type="sibTrans" cxnId="{1B2C3132-F5CC-4F5E-A19A-B9A6B8A8C3A3}">
      <dgm:prSet/>
      <dgm:spPr/>
      <dgm:t>
        <a:bodyPr/>
        <a:lstStyle/>
        <a:p>
          <a:endParaRPr lang="en-US"/>
        </a:p>
      </dgm:t>
    </dgm:pt>
    <dgm:pt modelId="{94DD7AF9-1E19-482B-968D-33B0A9280E04}">
      <dgm:prSet phldrT="[Text]"/>
      <dgm:spPr/>
      <dgm:t>
        <a:bodyPr/>
        <a:lstStyle/>
        <a:p>
          <a:r>
            <a:rPr lang="en-US" smtClean="0"/>
            <a:t>1.1. KHẢO SÁT, THIẾT KẾ, QUY HOẠCH TỔNG THỂ </a:t>
          </a:r>
          <a:endParaRPr lang="en-US"/>
        </a:p>
      </dgm:t>
    </dgm:pt>
    <dgm:pt modelId="{04173776-0A4E-440E-A7D9-489957D294F7}" type="parTrans" cxnId="{F9C2A482-C942-49AB-9CDA-9801441A0109}">
      <dgm:prSet/>
      <dgm:spPr/>
      <dgm:t>
        <a:bodyPr/>
        <a:lstStyle/>
        <a:p>
          <a:endParaRPr lang="en-US"/>
        </a:p>
      </dgm:t>
    </dgm:pt>
    <dgm:pt modelId="{A32C82B6-7AF2-4BCC-97BC-BCED18BEA94D}" type="sibTrans" cxnId="{F9C2A482-C942-49AB-9CDA-9801441A0109}">
      <dgm:prSet/>
      <dgm:spPr/>
      <dgm:t>
        <a:bodyPr/>
        <a:lstStyle/>
        <a:p>
          <a:endParaRPr lang="en-US"/>
        </a:p>
      </dgm:t>
    </dgm:pt>
    <dgm:pt modelId="{F7021B76-915C-4F41-8C77-4E4E4DF66F4D}">
      <dgm:prSet phldrT="[Text]"/>
      <dgm:spPr/>
      <dgm:t>
        <a:bodyPr/>
        <a:lstStyle/>
        <a:p>
          <a:r>
            <a:rPr lang="en-US" smtClean="0"/>
            <a:t>PHẦN 2</a:t>
          </a:r>
          <a:endParaRPr lang="en-US"/>
        </a:p>
      </dgm:t>
    </dgm:pt>
    <dgm:pt modelId="{759F7DD8-5F70-413A-9CB5-86BD55E29700}" type="parTrans" cxnId="{DEA59B45-B9E1-4EC2-BDA3-F4E145A89A37}">
      <dgm:prSet/>
      <dgm:spPr/>
      <dgm:t>
        <a:bodyPr/>
        <a:lstStyle/>
        <a:p>
          <a:endParaRPr lang="en-US"/>
        </a:p>
      </dgm:t>
    </dgm:pt>
    <dgm:pt modelId="{6C723C03-7942-47F4-8599-68E06116AF42}" type="sibTrans" cxnId="{DEA59B45-B9E1-4EC2-BDA3-F4E145A89A37}">
      <dgm:prSet/>
      <dgm:spPr/>
      <dgm:t>
        <a:bodyPr/>
        <a:lstStyle/>
        <a:p>
          <a:endParaRPr lang="en-US"/>
        </a:p>
      </dgm:t>
    </dgm:pt>
    <dgm:pt modelId="{976DACA3-02F5-4F23-919C-2EDD67A21E86}">
      <dgm:prSet phldrT="[Text]"/>
      <dgm:spPr/>
      <dgm:t>
        <a:bodyPr/>
        <a:lstStyle/>
        <a:p>
          <a:r>
            <a:rPr lang="en-US" smtClean="0"/>
            <a:t>CHIA SẺ KINH NGHIỆM VÀ ỨNG DỤNG CNC VÀO</a:t>
          </a:r>
        </a:p>
        <a:p>
          <a:r>
            <a:rPr lang="en-US" smtClean="0"/>
            <a:t>SẢN XUẤT RAU HOA</a:t>
          </a:r>
        </a:p>
      </dgm:t>
    </dgm:pt>
    <dgm:pt modelId="{3F62A294-8A0A-4F0C-9DF0-B62654A71621}" type="parTrans" cxnId="{E7E4D721-0E2A-4DA9-9240-4A45AD9435B4}">
      <dgm:prSet/>
      <dgm:spPr/>
      <dgm:t>
        <a:bodyPr/>
        <a:lstStyle/>
        <a:p>
          <a:endParaRPr lang="en-US"/>
        </a:p>
      </dgm:t>
    </dgm:pt>
    <dgm:pt modelId="{BDB6C87A-B087-4988-98FC-43985A4ECD75}" type="sibTrans" cxnId="{E7E4D721-0E2A-4DA9-9240-4A45AD9435B4}">
      <dgm:prSet/>
      <dgm:spPr/>
      <dgm:t>
        <a:bodyPr/>
        <a:lstStyle/>
        <a:p>
          <a:endParaRPr lang="en-US"/>
        </a:p>
      </dgm:t>
    </dgm:pt>
    <dgm:pt modelId="{28DB78F1-978E-4CEF-8C0B-2CAE3B763FA9}">
      <dgm:prSet phldrT="[Text]"/>
      <dgm:spPr/>
      <dgm:t>
        <a:bodyPr/>
        <a:lstStyle/>
        <a:p>
          <a:r>
            <a:rPr lang="en-US" smtClean="0"/>
            <a:t>2.1. ỨNG DỤNG CNC VÀO SẢN XUẤT TẠI CÁC DOANH NGHIỆP SX HOA</a:t>
          </a:r>
          <a:endParaRPr lang="en-US"/>
        </a:p>
      </dgm:t>
    </dgm:pt>
    <dgm:pt modelId="{7F6FF490-4FF6-4CDD-A8FE-ECE913D88998}" type="parTrans" cxnId="{A014FD16-7790-4431-BBC1-E80C164867AF}">
      <dgm:prSet/>
      <dgm:spPr/>
      <dgm:t>
        <a:bodyPr/>
        <a:lstStyle/>
        <a:p>
          <a:endParaRPr lang="en-US"/>
        </a:p>
      </dgm:t>
    </dgm:pt>
    <dgm:pt modelId="{6815296C-EACE-4B04-80E6-DC4176D7AA24}" type="sibTrans" cxnId="{A014FD16-7790-4431-BBC1-E80C164867AF}">
      <dgm:prSet/>
      <dgm:spPr/>
      <dgm:t>
        <a:bodyPr/>
        <a:lstStyle/>
        <a:p>
          <a:endParaRPr lang="en-US"/>
        </a:p>
      </dgm:t>
    </dgm:pt>
    <dgm:pt modelId="{F181BA8D-9FA5-4691-9219-B40DF1E27035}">
      <dgm:prSet phldrT="[Text]"/>
      <dgm:spPr/>
      <dgm:t>
        <a:bodyPr/>
        <a:lstStyle/>
        <a:p>
          <a:r>
            <a:rPr lang="en-US" smtClean="0"/>
            <a:t>1.2. ĐÁNH GIÁ HIỆU QUẢ DỰ ÁN</a:t>
          </a:r>
          <a:endParaRPr lang="en-US"/>
        </a:p>
      </dgm:t>
    </dgm:pt>
    <dgm:pt modelId="{EB22EF0E-972F-459E-A1CE-469016D81838}" type="parTrans" cxnId="{E4258D18-F527-40F7-AEAE-BE68D184CD46}">
      <dgm:prSet/>
      <dgm:spPr/>
      <dgm:t>
        <a:bodyPr/>
        <a:lstStyle/>
        <a:p>
          <a:endParaRPr lang="en-US"/>
        </a:p>
      </dgm:t>
    </dgm:pt>
    <dgm:pt modelId="{9BE15E91-55F3-4DC8-8270-C46D94BE0134}" type="sibTrans" cxnId="{E4258D18-F527-40F7-AEAE-BE68D184CD46}">
      <dgm:prSet/>
      <dgm:spPr/>
      <dgm:t>
        <a:bodyPr/>
        <a:lstStyle/>
        <a:p>
          <a:endParaRPr lang="en-US"/>
        </a:p>
      </dgm:t>
    </dgm:pt>
    <dgm:pt modelId="{9CC1546E-BE2C-4005-955C-FB470CB1F26E}">
      <dgm:prSet phldrT="[Text]"/>
      <dgm:spPr/>
      <dgm:t>
        <a:bodyPr/>
        <a:lstStyle/>
        <a:p>
          <a:r>
            <a:rPr lang="en-US" smtClean="0"/>
            <a:t>1.3. THIẾT KẾ, THI CÔNG NHÀ MÀNG, HỆ THỐNG TƯỚI, IOT </a:t>
          </a:r>
          <a:endParaRPr lang="en-US"/>
        </a:p>
      </dgm:t>
    </dgm:pt>
    <dgm:pt modelId="{B04CBAFA-BA94-4593-84AF-8DAF03A1F2D1}" type="parTrans" cxnId="{96E450AF-248A-4266-8815-5DBC766ED322}">
      <dgm:prSet/>
      <dgm:spPr/>
      <dgm:t>
        <a:bodyPr/>
        <a:lstStyle/>
        <a:p>
          <a:endParaRPr lang="en-US"/>
        </a:p>
      </dgm:t>
    </dgm:pt>
    <dgm:pt modelId="{C01AE99C-EF36-41CC-81A5-EE2F9F64005D}" type="sibTrans" cxnId="{96E450AF-248A-4266-8815-5DBC766ED322}">
      <dgm:prSet/>
      <dgm:spPr/>
      <dgm:t>
        <a:bodyPr/>
        <a:lstStyle/>
        <a:p>
          <a:endParaRPr lang="en-US"/>
        </a:p>
      </dgm:t>
    </dgm:pt>
    <dgm:pt modelId="{B9CFFA25-EE6D-4BC8-AEC5-9C2217C97170}">
      <dgm:prSet phldrT="[Text]"/>
      <dgm:spPr/>
      <dgm:t>
        <a:bodyPr/>
        <a:lstStyle/>
        <a:p>
          <a:r>
            <a:rPr lang="en-US" smtClean="0"/>
            <a:t>1.4. QUY TRÌNH SẢN XUẤT NNCNC</a:t>
          </a:r>
          <a:endParaRPr lang="en-US"/>
        </a:p>
      </dgm:t>
    </dgm:pt>
    <dgm:pt modelId="{A47E3D77-61EC-4E62-91ED-40F2359CE52B}" type="parTrans" cxnId="{48F1077C-CACC-4BD3-975D-2A9D304F19D6}">
      <dgm:prSet/>
      <dgm:spPr/>
      <dgm:t>
        <a:bodyPr/>
        <a:lstStyle/>
        <a:p>
          <a:endParaRPr lang="en-US"/>
        </a:p>
      </dgm:t>
    </dgm:pt>
    <dgm:pt modelId="{0F6D039D-60AE-43B9-8A1D-E8B99673C6E1}" type="sibTrans" cxnId="{48F1077C-CACC-4BD3-975D-2A9D304F19D6}">
      <dgm:prSet/>
      <dgm:spPr/>
      <dgm:t>
        <a:bodyPr/>
        <a:lstStyle/>
        <a:p>
          <a:endParaRPr lang="en-US"/>
        </a:p>
      </dgm:t>
    </dgm:pt>
    <dgm:pt modelId="{CBA33435-D2DB-429A-9E5A-FD1B8E1885F2}">
      <dgm:prSet phldrT="[Text]"/>
      <dgm:spPr/>
      <dgm:t>
        <a:bodyPr/>
        <a:lstStyle/>
        <a:p>
          <a:r>
            <a:rPr lang="en-US" smtClean="0"/>
            <a:t>1.5. CÔNG NGHỆ THÔNG TIN TIÊU THỤ NÔNG SẢN</a:t>
          </a:r>
          <a:endParaRPr lang="en-US"/>
        </a:p>
      </dgm:t>
    </dgm:pt>
    <dgm:pt modelId="{67739C72-D7FC-4AC1-9B0B-45CA2FB531F7}" type="parTrans" cxnId="{AFAF72BC-7BCD-4EE5-B73D-0EDEAAC5A73C}">
      <dgm:prSet/>
      <dgm:spPr/>
      <dgm:t>
        <a:bodyPr/>
        <a:lstStyle/>
        <a:p>
          <a:endParaRPr lang="en-US"/>
        </a:p>
      </dgm:t>
    </dgm:pt>
    <dgm:pt modelId="{68B79E3A-48C1-4884-AFE6-7EB2AFFC2DDC}" type="sibTrans" cxnId="{AFAF72BC-7BCD-4EE5-B73D-0EDEAAC5A73C}">
      <dgm:prSet/>
      <dgm:spPr/>
      <dgm:t>
        <a:bodyPr/>
        <a:lstStyle/>
        <a:p>
          <a:endParaRPr lang="en-US"/>
        </a:p>
      </dgm:t>
    </dgm:pt>
    <dgm:pt modelId="{C165500B-1B5A-498B-A548-18C7D5E97D7F}">
      <dgm:prSet phldrT="[Text]"/>
      <dgm:spPr/>
      <dgm:t>
        <a:bodyPr/>
        <a:lstStyle/>
        <a:p>
          <a:r>
            <a:rPr lang="en-US" smtClean="0"/>
            <a:t>2.2 ỨNG DỤNG CNC VÀO SẢN XUẤT TẠI CÁC DOANH NGHIỆP SX RAU </a:t>
          </a:r>
          <a:endParaRPr lang="en-US"/>
        </a:p>
      </dgm:t>
    </dgm:pt>
    <dgm:pt modelId="{8DFE38A3-67ED-48A0-8A52-90AE5F32A1D0}" type="parTrans" cxnId="{B811D6DB-133B-4162-A97B-BCC019C1566A}">
      <dgm:prSet/>
      <dgm:spPr/>
      <dgm:t>
        <a:bodyPr/>
        <a:lstStyle/>
        <a:p>
          <a:endParaRPr lang="en-US"/>
        </a:p>
      </dgm:t>
    </dgm:pt>
    <dgm:pt modelId="{E92128ED-1A6A-4856-B07C-2912DDAB69F8}" type="sibTrans" cxnId="{B811D6DB-133B-4162-A97B-BCC019C1566A}">
      <dgm:prSet/>
      <dgm:spPr/>
      <dgm:t>
        <a:bodyPr/>
        <a:lstStyle/>
        <a:p>
          <a:endParaRPr lang="en-US"/>
        </a:p>
      </dgm:t>
    </dgm:pt>
    <dgm:pt modelId="{9534DC3A-353D-4FB9-99C9-D07D22A2FA2B}" type="pres">
      <dgm:prSet presAssocID="{B2EBFC11-CA13-4349-9DFC-00CD675E01C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4CD173C-FBBD-4DAB-B7C3-32A79FD2BED4}" type="pres">
      <dgm:prSet presAssocID="{647D6846-DC01-49E9-8EE7-1641E556A79B}" presName="composite" presStyleCnt="0"/>
      <dgm:spPr/>
    </dgm:pt>
    <dgm:pt modelId="{3C2F011A-68F3-47A5-B473-FDD43E109B2F}" type="pres">
      <dgm:prSet presAssocID="{647D6846-DC01-49E9-8EE7-1641E556A79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B9275-8DA5-4AAD-A6E0-91D5F3BC2E8F}" type="pres">
      <dgm:prSet presAssocID="{647D6846-DC01-49E9-8EE7-1641E556A79B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0F9B37-9EB5-45B8-AEE7-060058A95C7E}" type="pres">
      <dgm:prSet presAssocID="{647D6846-DC01-49E9-8EE7-1641E556A79B}" presName="Accent" presStyleLbl="parChTrans1D1" presStyleIdx="0" presStyleCnt="2"/>
      <dgm:spPr/>
    </dgm:pt>
    <dgm:pt modelId="{AAAF9502-3C52-49A3-A51C-434E50548C68}" type="pres">
      <dgm:prSet presAssocID="{647D6846-DC01-49E9-8EE7-1641E556A79B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1FE41-4266-4C1B-85AF-6B2096743B7A}" type="pres">
      <dgm:prSet presAssocID="{3FC498C4-C336-4D83-BF99-8ABF52BAB45D}" presName="sibTrans" presStyleCnt="0"/>
      <dgm:spPr/>
    </dgm:pt>
    <dgm:pt modelId="{2543CEB0-7312-4167-B6AF-B5533012FDB1}" type="pres">
      <dgm:prSet presAssocID="{F7021B76-915C-4F41-8C77-4E4E4DF66F4D}" presName="composite" presStyleCnt="0"/>
      <dgm:spPr/>
    </dgm:pt>
    <dgm:pt modelId="{624D0CF2-0E11-42BA-BB75-2A121DDC094C}" type="pres">
      <dgm:prSet presAssocID="{F7021B76-915C-4F41-8C77-4E4E4DF66F4D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6B4502-20FB-47FB-890E-975C59DD8B28}" type="pres">
      <dgm:prSet presAssocID="{F7021B76-915C-4F41-8C77-4E4E4DF66F4D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3727A5-8416-468E-A2AE-1A8BC5444867}" type="pres">
      <dgm:prSet presAssocID="{F7021B76-915C-4F41-8C77-4E4E4DF66F4D}" presName="Accent" presStyleLbl="parChTrans1D1" presStyleIdx="1" presStyleCnt="2"/>
      <dgm:spPr/>
    </dgm:pt>
    <dgm:pt modelId="{E117B14F-3C3E-4C2A-B593-59E5BB469003}" type="pres">
      <dgm:prSet presAssocID="{F7021B76-915C-4F41-8C77-4E4E4DF66F4D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0A98E8-6403-408F-BEDC-B7CCB9078247}" type="presOf" srcId="{28DB78F1-978E-4CEF-8C0B-2CAE3B763FA9}" destId="{E117B14F-3C3E-4C2A-B593-59E5BB469003}" srcOrd="0" destOrd="0" presId="urn:microsoft.com/office/officeart/2011/layout/TabList"/>
    <dgm:cxn modelId="{E7E4D721-0E2A-4DA9-9240-4A45AD9435B4}" srcId="{F7021B76-915C-4F41-8C77-4E4E4DF66F4D}" destId="{976DACA3-02F5-4F23-919C-2EDD67A21E86}" srcOrd="0" destOrd="0" parTransId="{3F62A294-8A0A-4F0C-9DF0-B62654A71621}" sibTransId="{BDB6C87A-B087-4988-98FC-43985A4ECD75}"/>
    <dgm:cxn modelId="{A55CF6C6-6A80-49B4-87C8-701AEBDEE1C0}" type="presOf" srcId="{C165500B-1B5A-498B-A548-18C7D5E97D7F}" destId="{E117B14F-3C3E-4C2A-B593-59E5BB469003}" srcOrd="0" destOrd="1" presId="urn:microsoft.com/office/officeart/2011/layout/TabList"/>
    <dgm:cxn modelId="{E4258D18-F527-40F7-AEAE-BE68D184CD46}" srcId="{647D6846-DC01-49E9-8EE7-1641E556A79B}" destId="{F181BA8D-9FA5-4691-9219-B40DF1E27035}" srcOrd="2" destOrd="0" parTransId="{EB22EF0E-972F-459E-A1CE-469016D81838}" sibTransId="{9BE15E91-55F3-4DC8-8270-C46D94BE0134}"/>
    <dgm:cxn modelId="{8F117314-30CB-4E88-906C-A4508596B2C0}" type="presOf" srcId="{647D6846-DC01-49E9-8EE7-1641E556A79B}" destId="{C31B9275-8DA5-4AAD-A6E0-91D5F3BC2E8F}" srcOrd="0" destOrd="0" presId="urn:microsoft.com/office/officeart/2011/layout/TabList"/>
    <dgm:cxn modelId="{F9C2A482-C942-49AB-9CDA-9801441A0109}" srcId="{647D6846-DC01-49E9-8EE7-1641E556A79B}" destId="{94DD7AF9-1E19-482B-968D-33B0A9280E04}" srcOrd="1" destOrd="0" parTransId="{04173776-0A4E-440E-A7D9-489957D294F7}" sibTransId="{A32C82B6-7AF2-4BCC-97BC-BCED18BEA94D}"/>
    <dgm:cxn modelId="{8E24E859-EC7E-4B33-9546-6FDBEBE962AA}" type="presOf" srcId="{F7021B76-915C-4F41-8C77-4E4E4DF66F4D}" destId="{636B4502-20FB-47FB-890E-975C59DD8B28}" srcOrd="0" destOrd="0" presId="urn:microsoft.com/office/officeart/2011/layout/TabList"/>
    <dgm:cxn modelId="{2F84E7BF-4F1E-48A1-8C47-E66B93C6F391}" type="presOf" srcId="{CBA33435-D2DB-429A-9E5A-FD1B8E1885F2}" destId="{AAAF9502-3C52-49A3-A51C-434E50548C68}" srcOrd="0" destOrd="4" presId="urn:microsoft.com/office/officeart/2011/layout/TabList"/>
    <dgm:cxn modelId="{E88C4B7E-C785-40F2-9DED-338EEDA63DF7}" type="presOf" srcId="{976DACA3-02F5-4F23-919C-2EDD67A21E86}" destId="{624D0CF2-0E11-42BA-BB75-2A121DDC094C}" srcOrd="0" destOrd="0" presId="urn:microsoft.com/office/officeart/2011/layout/TabList"/>
    <dgm:cxn modelId="{2B8F6DDA-AE60-46B3-80D2-BE7B9C9EB9B7}" type="presOf" srcId="{F181BA8D-9FA5-4691-9219-B40DF1E27035}" destId="{AAAF9502-3C52-49A3-A51C-434E50548C68}" srcOrd="0" destOrd="1" presId="urn:microsoft.com/office/officeart/2011/layout/TabList"/>
    <dgm:cxn modelId="{096446AC-F842-4817-954F-9C6F8EBFF37B}" srcId="{B2EBFC11-CA13-4349-9DFC-00CD675E01CF}" destId="{647D6846-DC01-49E9-8EE7-1641E556A79B}" srcOrd="0" destOrd="0" parTransId="{8A955313-4FCF-4DBB-9DC8-B9232B8433C4}" sibTransId="{3FC498C4-C336-4D83-BF99-8ABF52BAB45D}"/>
    <dgm:cxn modelId="{DEA59B45-B9E1-4EC2-BDA3-F4E145A89A37}" srcId="{B2EBFC11-CA13-4349-9DFC-00CD675E01CF}" destId="{F7021B76-915C-4F41-8C77-4E4E4DF66F4D}" srcOrd="1" destOrd="0" parTransId="{759F7DD8-5F70-413A-9CB5-86BD55E29700}" sibTransId="{6C723C03-7942-47F4-8599-68E06116AF42}"/>
    <dgm:cxn modelId="{704D2D35-4924-42EC-BD38-96B8679145A1}" type="presOf" srcId="{94DD7AF9-1E19-482B-968D-33B0A9280E04}" destId="{AAAF9502-3C52-49A3-A51C-434E50548C68}" srcOrd="0" destOrd="0" presId="urn:microsoft.com/office/officeart/2011/layout/TabList"/>
    <dgm:cxn modelId="{B811D6DB-133B-4162-A97B-BCC019C1566A}" srcId="{F7021B76-915C-4F41-8C77-4E4E4DF66F4D}" destId="{C165500B-1B5A-498B-A548-18C7D5E97D7F}" srcOrd="2" destOrd="0" parTransId="{8DFE38A3-67ED-48A0-8A52-90AE5F32A1D0}" sibTransId="{E92128ED-1A6A-4856-B07C-2912DDAB69F8}"/>
    <dgm:cxn modelId="{9721DC4D-84E4-4DD1-8D59-0FE54C95B037}" type="presOf" srcId="{61497FCA-7D88-4AFD-83D3-29445845F004}" destId="{3C2F011A-68F3-47A5-B473-FDD43E109B2F}" srcOrd="0" destOrd="0" presId="urn:microsoft.com/office/officeart/2011/layout/TabList"/>
    <dgm:cxn modelId="{F1C2AF16-CDF0-4764-871F-EB354EFF2A64}" type="presOf" srcId="{9CC1546E-BE2C-4005-955C-FB470CB1F26E}" destId="{AAAF9502-3C52-49A3-A51C-434E50548C68}" srcOrd="0" destOrd="2" presId="urn:microsoft.com/office/officeart/2011/layout/TabList"/>
    <dgm:cxn modelId="{48F1077C-CACC-4BD3-975D-2A9D304F19D6}" srcId="{647D6846-DC01-49E9-8EE7-1641E556A79B}" destId="{B9CFFA25-EE6D-4BC8-AEC5-9C2217C97170}" srcOrd="4" destOrd="0" parTransId="{A47E3D77-61EC-4E62-91ED-40F2359CE52B}" sibTransId="{0F6D039D-60AE-43B9-8A1D-E8B99673C6E1}"/>
    <dgm:cxn modelId="{96E450AF-248A-4266-8815-5DBC766ED322}" srcId="{647D6846-DC01-49E9-8EE7-1641E556A79B}" destId="{9CC1546E-BE2C-4005-955C-FB470CB1F26E}" srcOrd="3" destOrd="0" parTransId="{B04CBAFA-BA94-4593-84AF-8DAF03A1F2D1}" sibTransId="{C01AE99C-EF36-41CC-81A5-EE2F9F64005D}"/>
    <dgm:cxn modelId="{A7643379-9189-4F9D-9B42-69DF1F414A04}" type="presOf" srcId="{B9CFFA25-EE6D-4BC8-AEC5-9C2217C97170}" destId="{AAAF9502-3C52-49A3-A51C-434E50548C68}" srcOrd="0" destOrd="3" presId="urn:microsoft.com/office/officeart/2011/layout/TabList"/>
    <dgm:cxn modelId="{04D9B2EF-424C-4121-83DA-C13951214E03}" type="presOf" srcId="{B2EBFC11-CA13-4349-9DFC-00CD675E01CF}" destId="{9534DC3A-353D-4FB9-99C9-D07D22A2FA2B}" srcOrd="0" destOrd="0" presId="urn:microsoft.com/office/officeart/2011/layout/TabList"/>
    <dgm:cxn modelId="{AFAF72BC-7BCD-4EE5-B73D-0EDEAAC5A73C}" srcId="{647D6846-DC01-49E9-8EE7-1641E556A79B}" destId="{CBA33435-D2DB-429A-9E5A-FD1B8E1885F2}" srcOrd="5" destOrd="0" parTransId="{67739C72-D7FC-4AC1-9B0B-45CA2FB531F7}" sibTransId="{68B79E3A-48C1-4884-AFE6-7EB2AFFC2DDC}"/>
    <dgm:cxn modelId="{A014FD16-7790-4431-BBC1-E80C164867AF}" srcId="{F7021B76-915C-4F41-8C77-4E4E4DF66F4D}" destId="{28DB78F1-978E-4CEF-8C0B-2CAE3B763FA9}" srcOrd="1" destOrd="0" parTransId="{7F6FF490-4FF6-4CDD-A8FE-ECE913D88998}" sibTransId="{6815296C-EACE-4B04-80E6-DC4176D7AA24}"/>
    <dgm:cxn modelId="{1B2C3132-F5CC-4F5E-A19A-B9A6B8A8C3A3}" srcId="{647D6846-DC01-49E9-8EE7-1641E556A79B}" destId="{61497FCA-7D88-4AFD-83D3-29445845F004}" srcOrd="0" destOrd="0" parTransId="{3C11C802-F1F9-4386-BEDE-B7216BD53405}" sibTransId="{BF67EBEB-51FC-421C-BDF8-04D13340B1A0}"/>
    <dgm:cxn modelId="{75022239-130E-41AC-BCA4-6460309175A5}" type="presParOf" srcId="{9534DC3A-353D-4FB9-99C9-D07D22A2FA2B}" destId="{94CD173C-FBBD-4DAB-B7C3-32A79FD2BED4}" srcOrd="0" destOrd="0" presId="urn:microsoft.com/office/officeart/2011/layout/TabList"/>
    <dgm:cxn modelId="{379E61C5-03D1-4ECE-96A7-4E2D98EC88FB}" type="presParOf" srcId="{94CD173C-FBBD-4DAB-B7C3-32A79FD2BED4}" destId="{3C2F011A-68F3-47A5-B473-FDD43E109B2F}" srcOrd="0" destOrd="0" presId="urn:microsoft.com/office/officeart/2011/layout/TabList"/>
    <dgm:cxn modelId="{2448BC1E-2467-46AD-9C62-8867AC40D9EA}" type="presParOf" srcId="{94CD173C-FBBD-4DAB-B7C3-32A79FD2BED4}" destId="{C31B9275-8DA5-4AAD-A6E0-91D5F3BC2E8F}" srcOrd="1" destOrd="0" presId="urn:microsoft.com/office/officeart/2011/layout/TabList"/>
    <dgm:cxn modelId="{29EAFC0F-51C8-417E-95B9-3D260DF756F0}" type="presParOf" srcId="{94CD173C-FBBD-4DAB-B7C3-32A79FD2BED4}" destId="{D20F9B37-9EB5-45B8-AEE7-060058A95C7E}" srcOrd="2" destOrd="0" presId="urn:microsoft.com/office/officeart/2011/layout/TabList"/>
    <dgm:cxn modelId="{54F56707-32DF-4D98-8C10-AE59CA478633}" type="presParOf" srcId="{9534DC3A-353D-4FB9-99C9-D07D22A2FA2B}" destId="{AAAF9502-3C52-49A3-A51C-434E50548C68}" srcOrd="1" destOrd="0" presId="urn:microsoft.com/office/officeart/2011/layout/TabList"/>
    <dgm:cxn modelId="{43CBAB9A-263E-471A-B379-10A1CB1E8B8A}" type="presParOf" srcId="{9534DC3A-353D-4FB9-99C9-D07D22A2FA2B}" destId="{63F1FE41-4266-4C1B-85AF-6B2096743B7A}" srcOrd="2" destOrd="0" presId="urn:microsoft.com/office/officeart/2011/layout/TabList"/>
    <dgm:cxn modelId="{6B9FCA8A-3201-4D20-9A38-7170F35BD931}" type="presParOf" srcId="{9534DC3A-353D-4FB9-99C9-D07D22A2FA2B}" destId="{2543CEB0-7312-4167-B6AF-B5533012FDB1}" srcOrd="3" destOrd="0" presId="urn:microsoft.com/office/officeart/2011/layout/TabList"/>
    <dgm:cxn modelId="{9DCDDBA4-5B36-481B-AC14-55BB2408DCF2}" type="presParOf" srcId="{2543CEB0-7312-4167-B6AF-B5533012FDB1}" destId="{624D0CF2-0E11-42BA-BB75-2A121DDC094C}" srcOrd="0" destOrd="0" presId="urn:microsoft.com/office/officeart/2011/layout/TabList"/>
    <dgm:cxn modelId="{130CD409-1942-40AF-8E92-E58518261A06}" type="presParOf" srcId="{2543CEB0-7312-4167-B6AF-B5533012FDB1}" destId="{636B4502-20FB-47FB-890E-975C59DD8B28}" srcOrd="1" destOrd="0" presId="urn:microsoft.com/office/officeart/2011/layout/TabList"/>
    <dgm:cxn modelId="{7B6CF20B-F730-472C-915D-3AFC1434448F}" type="presParOf" srcId="{2543CEB0-7312-4167-B6AF-B5533012FDB1}" destId="{463727A5-8416-468E-A2AE-1A8BC5444867}" srcOrd="2" destOrd="0" presId="urn:microsoft.com/office/officeart/2011/layout/TabList"/>
    <dgm:cxn modelId="{A33C5AC5-0611-4ECF-B503-8D8AF035B932}" type="presParOf" srcId="{9534DC3A-353D-4FB9-99C9-D07D22A2FA2B}" destId="{E117B14F-3C3E-4C2A-B593-59E5BB469003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06FF41-AC5E-42B8-91AA-47BE5E552971}">
      <dgm:prSet custT="1"/>
      <dgm:spPr/>
      <dgm:t>
        <a:bodyPr/>
        <a:lstStyle/>
        <a:p>
          <a:pPr algn="l" rtl="0"/>
          <a:r>
            <a:rPr lang="en-US" sz="2500" b="1" smtClean="0"/>
            <a:t>1.5. </a:t>
          </a:r>
          <a:r>
            <a:rPr lang="en-US" sz="2500" smtClean="0"/>
            <a:t>Công nghệ thông tin tiêu thụ nông sản</a:t>
          </a:r>
          <a:endParaRPr lang="en-US" sz="2500"/>
        </a:p>
      </dgm:t>
    </dgm:pt>
    <dgm:pt modelId="{DCD2C16C-2067-49AF-BAB3-9759DCB28DE2}" type="parTrans" cxnId="{A9D1760C-ABF5-406F-B3A1-245E279EF0B7}">
      <dgm:prSet/>
      <dgm:spPr/>
      <dgm:t>
        <a:bodyPr/>
        <a:lstStyle/>
        <a:p>
          <a:endParaRPr lang="en-US"/>
        </a:p>
      </dgm:t>
    </dgm:pt>
    <dgm:pt modelId="{79E609D9-FF84-4F4C-B947-AE7CE975773C}" type="sibTrans" cxnId="{A9D1760C-ABF5-406F-B3A1-245E279EF0B7}">
      <dgm:prSet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54248-2506-4E38-B94E-FF42D0C97CFF}" type="pres">
      <dgm:prSet presAssocID="{9D06FF41-AC5E-42B8-91AA-47BE5E552971}" presName="circle1" presStyleLbl="node1" presStyleIdx="0" presStyleCnt="1"/>
      <dgm:spPr/>
    </dgm:pt>
    <dgm:pt modelId="{5CCF254D-AC25-423A-A12A-303A4F8C14F6}" type="pres">
      <dgm:prSet presAssocID="{9D06FF41-AC5E-42B8-91AA-47BE5E552971}" presName="space" presStyleCnt="0"/>
      <dgm:spPr/>
    </dgm:pt>
    <dgm:pt modelId="{89529B62-55FE-48BD-8881-96424B2DC73C}" type="pres">
      <dgm:prSet presAssocID="{9D06FF41-AC5E-42B8-91AA-47BE5E552971}" presName="rect1" presStyleLbl="alignAcc1" presStyleIdx="0" presStyleCnt="1"/>
      <dgm:spPr/>
      <dgm:t>
        <a:bodyPr/>
        <a:lstStyle/>
        <a:p>
          <a:endParaRPr lang="en-US"/>
        </a:p>
      </dgm:t>
    </dgm:pt>
    <dgm:pt modelId="{FBB46DA8-4AB4-46C2-8F2D-AEF7B0494F84}" type="pres">
      <dgm:prSet presAssocID="{9D06FF41-AC5E-42B8-91AA-47BE5E5529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D1760C-ABF5-406F-B3A1-245E279EF0B7}" srcId="{A7CE0172-3CFA-49EC-81D1-3FF0ACC9EFA4}" destId="{9D06FF41-AC5E-42B8-91AA-47BE5E552971}" srcOrd="0" destOrd="0" parTransId="{DCD2C16C-2067-49AF-BAB3-9759DCB28DE2}" sibTransId="{79E609D9-FF84-4F4C-B947-AE7CE975773C}"/>
    <dgm:cxn modelId="{5CF4A2E5-2464-4378-8AD5-92187BBA1B09}" type="presOf" srcId="{A7CE0172-3CFA-49EC-81D1-3FF0ACC9EFA4}" destId="{E2617995-C13B-4CD1-B855-BA31F6699214}" srcOrd="0" destOrd="0" presId="urn:microsoft.com/office/officeart/2005/8/layout/target3"/>
    <dgm:cxn modelId="{31A8C9E5-FE74-4B76-8447-A5DBAF8675B1}" type="presOf" srcId="{9D06FF41-AC5E-42B8-91AA-47BE5E552971}" destId="{89529B62-55FE-48BD-8881-96424B2DC73C}" srcOrd="0" destOrd="0" presId="urn:microsoft.com/office/officeart/2005/8/layout/target3"/>
    <dgm:cxn modelId="{34C0960D-4EDB-476A-9EA5-E9DBD4336B2E}" type="presOf" srcId="{9D06FF41-AC5E-42B8-91AA-47BE5E552971}" destId="{FBB46DA8-4AB4-46C2-8F2D-AEF7B0494F84}" srcOrd="1" destOrd="0" presId="urn:microsoft.com/office/officeart/2005/8/layout/target3"/>
    <dgm:cxn modelId="{F9ED1BCB-F8DF-4E3D-B177-E84947867FDF}" type="presParOf" srcId="{E2617995-C13B-4CD1-B855-BA31F6699214}" destId="{3BC54248-2506-4E38-B94E-FF42D0C97CFF}" srcOrd="0" destOrd="0" presId="urn:microsoft.com/office/officeart/2005/8/layout/target3"/>
    <dgm:cxn modelId="{3AA27899-EC2A-4297-88F0-EDC34CBA7D9F}" type="presParOf" srcId="{E2617995-C13B-4CD1-B855-BA31F6699214}" destId="{5CCF254D-AC25-423A-A12A-303A4F8C14F6}" srcOrd="1" destOrd="0" presId="urn:microsoft.com/office/officeart/2005/8/layout/target3"/>
    <dgm:cxn modelId="{9C0C2B91-7BD8-4008-9B77-3CF181C1FFA4}" type="presParOf" srcId="{E2617995-C13B-4CD1-B855-BA31F6699214}" destId="{89529B62-55FE-48BD-8881-96424B2DC73C}" srcOrd="2" destOrd="0" presId="urn:microsoft.com/office/officeart/2005/8/layout/target3"/>
    <dgm:cxn modelId="{7B9F935C-9147-4282-BFA2-9EDD2C286622}" type="presParOf" srcId="{E2617995-C13B-4CD1-B855-BA31F6699214}" destId="{FBB46DA8-4AB4-46C2-8F2D-AEF7B0494F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48CA32-3058-4F6B-8219-624D0F50982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BA8B39-A3D8-4ECE-A8D8-81B895FDBC39}">
      <dgm:prSet phldrT="[Text]"/>
      <dgm:spPr/>
      <dgm:t>
        <a:bodyPr/>
        <a:lstStyle/>
        <a:p>
          <a:endParaRPr lang="en-US"/>
        </a:p>
      </dgm:t>
    </dgm:pt>
    <dgm:pt modelId="{DF88B5DF-D596-4C63-B67D-C499D1B38334}" type="parTrans" cxnId="{4076156D-B592-4F36-B1A9-C76439AC81DF}">
      <dgm:prSet/>
      <dgm:spPr/>
      <dgm:t>
        <a:bodyPr/>
        <a:lstStyle/>
        <a:p>
          <a:endParaRPr lang="en-US"/>
        </a:p>
      </dgm:t>
    </dgm:pt>
    <dgm:pt modelId="{D942D52F-13FC-4B47-B2E7-A5F8AD0F9405}" type="sibTrans" cxnId="{4076156D-B592-4F36-B1A9-C76439AC81DF}">
      <dgm:prSet/>
      <dgm:spPr/>
      <dgm:t>
        <a:bodyPr/>
        <a:lstStyle/>
        <a:p>
          <a:endParaRPr lang="en-US"/>
        </a:p>
      </dgm:t>
    </dgm:pt>
    <dgm:pt modelId="{28D1BFF0-4D23-441C-8F27-1B035C33B39D}">
      <dgm:prSet phldrT="[Text]"/>
      <dgm:spPr/>
      <dgm:t>
        <a:bodyPr/>
        <a:lstStyle/>
        <a:p>
          <a:r>
            <a:rPr lang="en-US" smtClean="0"/>
            <a:t>Maketing online </a:t>
          </a:r>
          <a:r>
            <a:rPr lang="en-US" smtClean="0">
              <a:sym typeface="Wingdings" panose="05000000000000000000" pitchFamily="2" charset="2"/>
            </a:rPr>
            <a:t> KD online xu thế</a:t>
          </a:r>
          <a:endParaRPr lang="en-US"/>
        </a:p>
      </dgm:t>
    </dgm:pt>
    <dgm:pt modelId="{2956F24B-95B8-400D-87DD-11A986719914}" type="parTrans" cxnId="{A147523D-4F7C-402C-8C99-8863163FB9E9}">
      <dgm:prSet/>
      <dgm:spPr/>
      <dgm:t>
        <a:bodyPr/>
        <a:lstStyle/>
        <a:p>
          <a:endParaRPr lang="en-US"/>
        </a:p>
      </dgm:t>
    </dgm:pt>
    <dgm:pt modelId="{B787131E-1652-4412-9DFA-39ABB5FB226B}" type="sibTrans" cxnId="{A147523D-4F7C-402C-8C99-8863163FB9E9}">
      <dgm:prSet/>
      <dgm:spPr/>
      <dgm:t>
        <a:bodyPr/>
        <a:lstStyle/>
        <a:p>
          <a:endParaRPr lang="en-US"/>
        </a:p>
      </dgm:t>
    </dgm:pt>
    <dgm:pt modelId="{C509F5F7-0026-4C7C-B651-5CF3439F97B0}">
      <dgm:prSet phldrT="[Text]"/>
      <dgm:spPr/>
      <dgm:t>
        <a:bodyPr/>
        <a:lstStyle/>
        <a:p>
          <a:r>
            <a:rPr lang="en-US" smtClean="0"/>
            <a:t>Sàn thương mại điện tử</a:t>
          </a:r>
          <a:endParaRPr lang="en-US"/>
        </a:p>
      </dgm:t>
    </dgm:pt>
    <dgm:pt modelId="{1D2E05EF-C1AA-47F5-AB51-5C38790DA933}" type="sibTrans" cxnId="{9DFCCB5A-E48C-47E5-9640-F9612721D319}">
      <dgm:prSet/>
      <dgm:spPr/>
      <dgm:t>
        <a:bodyPr/>
        <a:lstStyle/>
        <a:p>
          <a:endParaRPr lang="en-US"/>
        </a:p>
      </dgm:t>
    </dgm:pt>
    <dgm:pt modelId="{EE69746C-F559-4167-AB44-5B9A70765F93}" type="parTrans" cxnId="{9DFCCB5A-E48C-47E5-9640-F9612721D319}">
      <dgm:prSet/>
      <dgm:spPr/>
      <dgm:t>
        <a:bodyPr/>
        <a:lstStyle/>
        <a:p>
          <a:endParaRPr lang="en-US"/>
        </a:p>
      </dgm:t>
    </dgm:pt>
    <dgm:pt modelId="{C451DD6F-7E3E-453C-AB53-7D18606F1B0E}" type="pres">
      <dgm:prSet presAssocID="{7A48CA32-3058-4F6B-8219-624D0F50982B}" presName="linear" presStyleCnt="0">
        <dgm:presLayoutVars>
          <dgm:dir/>
          <dgm:resizeHandles val="exact"/>
        </dgm:presLayoutVars>
      </dgm:prSet>
      <dgm:spPr/>
    </dgm:pt>
    <dgm:pt modelId="{FB758487-58D7-4762-93E4-63C570F509CA}" type="pres">
      <dgm:prSet presAssocID="{97BA8B39-A3D8-4ECE-A8D8-81B895FDBC39}" presName="comp" presStyleCnt="0"/>
      <dgm:spPr/>
    </dgm:pt>
    <dgm:pt modelId="{46A1A7A3-E5A4-45A7-8FE1-042C4DC2DEFB}" type="pres">
      <dgm:prSet presAssocID="{97BA8B39-A3D8-4ECE-A8D8-81B895FDBC39}" presName="box" presStyleLbl="node1" presStyleIdx="0" presStyleCnt="1"/>
      <dgm:spPr/>
      <dgm:t>
        <a:bodyPr/>
        <a:lstStyle/>
        <a:p>
          <a:endParaRPr lang="en-US"/>
        </a:p>
      </dgm:t>
    </dgm:pt>
    <dgm:pt modelId="{B454F758-205B-4112-896E-9B76A1741ECB}" type="pres">
      <dgm:prSet presAssocID="{97BA8B39-A3D8-4ECE-A8D8-81B895FDBC39}" presName="img" presStyleLbl="fgImgPlac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FDA5195-0D8F-49AB-B17B-EFF067EA16B0}" type="pres">
      <dgm:prSet presAssocID="{97BA8B39-A3D8-4ECE-A8D8-81B895FDBC39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8BC59E-4C79-496C-BAC2-DAC16B774CD1}" type="presOf" srcId="{7A48CA32-3058-4F6B-8219-624D0F50982B}" destId="{C451DD6F-7E3E-453C-AB53-7D18606F1B0E}" srcOrd="0" destOrd="0" presId="urn:microsoft.com/office/officeart/2005/8/layout/vList4"/>
    <dgm:cxn modelId="{FFBF1226-BE6D-4BE4-B581-9BBAFC68EC97}" type="presOf" srcId="{28D1BFF0-4D23-441C-8F27-1B035C33B39D}" destId="{46A1A7A3-E5A4-45A7-8FE1-042C4DC2DEFB}" srcOrd="0" destOrd="2" presId="urn:microsoft.com/office/officeart/2005/8/layout/vList4"/>
    <dgm:cxn modelId="{A147523D-4F7C-402C-8C99-8863163FB9E9}" srcId="{97BA8B39-A3D8-4ECE-A8D8-81B895FDBC39}" destId="{28D1BFF0-4D23-441C-8F27-1B035C33B39D}" srcOrd="1" destOrd="0" parTransId="{2956F24B-95B8-400D-87DD-11A986719914}" sibTransId="{B787131E-1652-4412-9DFA-39ABB5FB226B}"/>
    <dgm:cxn modelId="{E4563ECD-A23E-4654-ADCE-8912C7271954}" type="presOf" srcId="{97BA8B39-A3D8-4ECE-A8D8-81B895FDBC39}" destId="{46A1A7A3-E5A4-45A7-8FE1-042C4DC2DEFB}" srcOrd="0" destOrd="0" presId="urn:microsoft.com/office/officeart/2005/8/layout/vList4"/>
    <dgm:cxn modelId="{9DFCCB5A-E48C-47E5-9640-F9612721D319}" srcId="{97BA8B39-A3D8-4ECE-A8D8-81B895FDBC39}" destId="{C509F5F7-0026-4C7C-B651-5CF3439F97B0}" srcOrd="0" destOrd="0" parTransId="{EE69746C-F559-4167-AB44-5B9A70765F93}" sibTransId="{1D2E05EF-C1AA-47F5-AB51-5C38790DA933}"/>
    <dgm:cxn modelId="{490C369F-A337-45E0-8F08-CE768E7944F7}" type="presOf" srcId="{97BA8B39-A3D8-4ECE-A8D8-81B895FDBC39}" destId="{5FDA5195-0D8F-49AB-B17B-EFF067EA16B0}" srcOrd="1" destOrd="0" presId="urn:microsoft.com/office/officeart/2005/8/layout/vList4"/>
    <dgm:cxn modelId="{BC8AFB5C-3C31-431B-A83D-DA5F8BB38005}" type="presOf" srcId="{C509F5F7-0026-4C7C-B651-5CF3439F97B0}" destId="{5FDA5195-0D8F-49AB-B17B-EFF067EA16B0}" srcOrd="1" destOrd="1" presId="urn:microsoft.com/office/officeart/2005/8/layout/vList4"/>
    <dgm:cxn modelId="{1394333C-7250-4D35-8290-C1F42FB3FAE8}" type="presOf" srcId="{C509F5F7-0026-4C7C-B651-5CF3439F97B0}" destId="{46A1A7A3-E5A4-45A7-8FE1-042C4DC2DEFB}" srcOrd="0" destOrd="1" presId="urn:microsoft.com/office/officeart/2005/8/layout/vList4"/>
    <dgm:cxn modelId="{4076156D-B592-4F36-B1A9-C76439AC81DF}" srcId="{7A48CA32-3058-4F6B-8219-624D0F50982B}" destId="{97BA8B39-A3D8-4ECE-A8D8-81B895FDBC39}" srcOrd="0" destOrd="0" parTransId="{DF88B5DF-D596-4C63-B67D-C499D1B38334}" sibTransId="{D942D52F-13FC-4B47-B2E7-A5F8AD0F9405}"/>
    <dgm:cxn modelId="{0652BB0A-B252-422F-8873-975E446ED4A8}" type="presOf" srcId="{28D1BFF0-4D23-441C-8F27-1B035C33B39D}" destId="{5FDA5195-0D8F-49AB-B17B-EFF067EA16B0}" srcOrd="1" destOrd="2" presId="urn:microsoft.com/office/officeart/2005/8/layout/vList4"/>
    <dgm:cxn modelId="{8FBD0D63-4FA4-45DF-B304-E3C2F5398A3D}" type="presParOf" srcId="{C451DD6F-7E3E-453C-AB53-7D18606F1B0E}" destId="{FB758487-58D7-4762-93E4-63C570F509CA}" srcOrd="0" destOrd="0" presId="urn:microsoft.com/office/officeart/2005/8/layout/vList4"/>
    <dgm:cxn modelId="{B4541CD9-95D4-4B25-8F78-347A324EA265}" type="presParOf" srcId="{FB758487-58D7-4762-93E4-63C570F509CA}" destId="{46A1A7A3-E5A4-45A7-8FE1-042C4DC2DEFB}" srcOrd="0" destOrd="0" presId="urn:microsoft.com/office/officeart/2005/8/layout/vList4"/>
    <dgm:cxn modelId="{E57C1E6D-463E-4B31-92FB-80F923D5F943}" type="presParOf" srcId="{FB758487-58D7-4762-93E4-63C570F509CA}" destId="{B454F758-205B-4112-896E-9B76A1741ECB}" srcOrd="1" destOrd="0" presId="urn:microsoft.com/office/officeart/2005/8/layout/vList4"/>
    <dgm:cxn modelId="{200F5482-1854-4E8A-8942-23DF84D5BC57}" type="presParOf" srcId="{FB758487-58D7-4762-93E4-63C570F509CA}" destId="{5FDA5195-0D8F-49AB-B17B-EFF067EA16B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06FF41-AC5E-42B8-91AA-47BE5E552971}">
      <dgm:prSet/>
      <dgm:spPr/>
      <dgm:t>
        <a:bodyPr/>
        <a:lstStyle/>
        <a:p>
          <a:pPr rtl="0"/>
          <a:r>
            <a:rPr lang="en-US" b="1" smtClean="0"/>
            <a:t>1.1. KHẢO SÁT, THIẾT KẾ, QUY HOẠCH TỔNG THỂ </a:t>
          </a:r>
          <a:endParaRPr lang="en-US"/>
        </a:p>
      </dgm:t>
    </dgm:pt>
    <dgm:pt modelId="{DCD2C16C-2067-49AF-BAB3-9759DCB28DE2}" type="parTrans" cxnId="{A9D1760C-ABF5-406F-B3A1-245E279EF0B7}">
      <dgm:prSet/>
      <dgm:spPr/>
      <dgm:t>
        <a:bodyPr/>
        <a:lstStyle/>
        <a:p>
          <a:endParaRPr lang="en-US"/>
        </a:p>
      </dgm:t>
    </dgm:pt>
    <dgm:pt modelId="{79E609D9-FF84-4F4C-B947-AE7CE975773C}" type="sibTrans" cxnId="{A9D1760C-ABF5-406F-B3A1-245E279EF0B7}">
      <dgm:prSet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54248-2506-4E38-B94E-FF42D0C97CFF}" type="pres">
      <dgm:prSet presAssocID="{9D06FF41-AC5E-42B8-91AA-47BE5E552971}" presName="circle1" presStyleLbl="node1" presStyleIdx="0" presStyleCnt="1"/>
      <dgm:spPr/>
    </dgm:pt>
    <dgm:pt modelId="{5CCF254D-AC25-423A-A12A-303A4F8C14F6}" type="pres">
      <dgm:prSet presAssocID="{9D06FF41-AC5E-42B8-91AA-47BE5E552971}" presName="space" presStyleCnt="0"/>
      <dgm:spPr/>
    </dgm:pt>
    <dgm:pt modelId="{89529B62-55FE-48BD-8881-96424B2DC73C}" type="pres">
      <dgm:prSet presAssocID="{9D06FF41-AC5E-42B8-91AA-47BE5E552971}" presName="rect1" presStyleLbl="alignAcc1" presStyleIdx="0" presStyleCnt="1"/>
      <dgm:spPr/>
      <dgm:t>
        <a:bodyPr/>
        <a:lstStyle/>
        <a:p>
          <a:endParaRPr lang="en-US"/>
        </a:p>
      </dgm:t>
    </dgm:pt>
    <dgm:pt modelId="{FBB46DA8-4AB4-46C2-8F2D-AEF7B0494F84}" type="pres">
      <dgm:prSet presAssocID="{9D06FF41-AC5E-42B8-91AA-47BE5E5529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D1760C-ABF5-406F-B3A1-245E279EF0B7}" srcId="{A7CE0172-3CFA-49EC-81D1-3FF0ACC9EFA4}" destId="{9D06FF41-AC5E-42B8-91AA-47BE5E552971}" srcOrd="0" destOrd="0" parTransId="{DCD2C16C-2067-49AF-BAB3-9759DCB28DE2}" sibTransId="{79E609D9-FF84-4F4C-B947-AE7CE975773C}"/>
    <dgm:cxn modelId="{5CF4A2E5-2464-4378-8AD5-92187BBA1B09}" type="presOf" srcId="{A7CE0172-3CFA-49EC-81D1-3FF0ACC9EFA4}" destId="{E2617995-C13B-4CD1-B855-BA31F6699214}" srcOrd="0" destOrd="0" presId="urn:microsoft.com/office/officeart/2005/8/layout/target3"/>
    <dgm:cxn modelId="{31A8C9E5-FE74-4B76-8447-A5DBAF8675B1}" type="presOf" srcId="{9D06FF41-AC5E-42B8-91AA-47BE5E552971}" destId="{89529B62-55FE-48BD-8881-96424B2DC73C}" srcOrd="0" destOrd="0" presId="urn:microsoft.com/office/officeart/2005/8/layout/target3"/>
    <dgm:cxn modelId="{34C0960D-4EDB-476A-9EA5-E9DBD4336B2E}" type="presOf" srcId="{9D06FF41-AC5E-42B8-91AA-47BE5E552971}" destId="{FBB46DA8-4AB4-46C2-8F2D-AEF7B0494F84}" srcOrd="1" destOrd="0" presId="urn:microsoft.com/office/officeart/2005/8/layout/target3"/>
    <dgm:cxn modelId="{F9ED1BCB-F8DF-4E3D-B177-E84947867FDF}" type="presParOf" srcId="{E2617995-C13B-4CD1-B855-BA31F6699214}" destId="{3BC54248-2506-4E38-B94E-FF42D0C97CFF}" srcOrd="0" destOrd="0" presId="urn:microsoft.com/office/officeart/2005/8/layout/target3"/>
    <dgm:cxn modelId="{3AA27899-EC2A-4297-88F0-EDC34CBA7D9F}" type="presParOf" srcId="{E2617995-C13B-4CD1-B855-BA31F6699214}" destId="{5CCF254D-AC25-423A-A12A-303A4F8C14F6}" srcOrd="1" destOrd="0" presId="urn:microsoft.com/office/officeart/2005/8/layout/target3"/>
    <dgm:cxn modelId="{9C0C2B91-7BD8-4008-9B77-3CF181C1FFA4}" type="presParOf" srcId="{E2617995-C13B-4CD1-B855-BA31F6699214}" destId="{89529B62-55FE-48BD-8881-96424B2DC73C}" srcOrd="2" destOrd="0" presId="urn:microsoft.com/office/officeart/2005/8/layout/target3"/>
    <dgm:cxn modelId="{7B9F935C-9147-4282-BFA2-9EDD2C286622}" type="presParOf" srcId="{E2617995-C13B-4CD1-B855-BA31F6699214}" destId="{FBB46DA8-4AB4-46C2-8F2D-AEF7B0494F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4A2E5-2464-4378-8AD5-92187BBA1B09}" type="presOf" srcId="{A7CE0172-3CFA-49EC-81D1-3FF0ACC9EFA4}" destId="{E2617995-C13B-4CD1-B855-BA31F6699214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06FF41-AC5E-42B8-91AA-47BE5E552971}">
      <dgm:prSet custT="1"/>
      <dgm:spPr/>
      <dgm:t>
        <a:bodyPr/>
        <a:lstStyle/>
        <a:p>
          <a:pPr rtl="0"/>
          <a:r>
            <a:rPr lang="en-US" sz="2500" b="1" smtClean="0"/>
            <a:t>1.1. KHẢO SÁT, THIẾT KẾ, QUY HOẠCH TỔNG THỂ </a:t>
          </a:r>
          <a:endParaRPr lang="en-US" sz="2500"/>
        </a:p>
      </dgm:t>
    </dgm:pt>
    <dgm:pt modelId="{DCD2C16C-2067-49AF-BAB3-9759DCB28DE2}" type="parTrans" cxnId="{A9D1760C-ABF5-406F-B3A1-245E279EF0B7}">
      <dgm:prSet/>
      <dgm:spPr/>
      <dgm:t>
        <a:bodyPr/>
        <a:lstStyle/>
        <a:p>
          <a:endParaRPr lang="en-US"/>
        </a:p>
      </dgm:t>
    </dgm:pt>
    <dgm:pt modelId="{79E609D9-FF84-4F4C-B947-AE7CE975773C}" type="sibTrans" cxnId="{A9D1760C-ABF5-406F-B3A1-245E279EF0B7}">
      <dgm:prSet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54248-2506-4E38-B94E-FF42D0C97CFF}" type="pres">
      <dgm:prSet presAssocID="{9D06FF41-AC5E-42B8-91AA-47BE5E552971}" presName="circle1" presStyleLbl="node1" presStyleIdx="0" presStyleCnt="1"/>
      <dgm:spPr/>
    </dgm:pt>
    <dgm:pt modelId="{5CCF254D-AC25-423A-A12A-303A4F8C14F6}" type="pres">
      <dgm:prSet presAssocID="{9D06FF41-AC5E-42B8-91AA-47BE5E552971}" presName="space" presStyleCnt="0"/>
      <dgm:spPr/>
    </dgm:pt>
    <dgm:pt modelId="{89529B62-55FE-48BD-8881-96424B2DC73C}" type="pres">
      <dgm:prSet presAssocID="{9D06FF41-AC5E-42B8-91AA-47BE5E552971}" presName="rect1" presStyleLbl="alignAcc1" presStyleIdx="0" presStyleCnt="1"/>
      <dgm:spPr/>
      <dgm:t>
        <a:bodyPr/>
        <a:lstStyle/>
        <a:p>
          <a:endParaRPr lang="en-US"/>
        </a:p>
      </dgm:t>
    </dgm:pt>
    <dgm:pt modelId="{FBB46DA8-4AB4-46C2-8F2D-AEF7B0494F84}" type="pres">
      <dgm:prSet presAssocID="{9D06FF41-AC5E-42B8-91AA-47BE5E5529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D1760C-ABF5-406F-B3A1-245E279EF0B7}" srcId="{A7CE0172-3CFA-49EC-81D1-3FF0ACC9EFA4}" destId="{9D06FF41-AC5E-42B8-91AA-47BE5E552971}" srcOrd="0" destOrd="0" parTransId="{DCD2C16C-2067-49AF-BAB3-9759DCB28DE2}" sibTransId="{79E609D9-FF84-4F4C-B947-AE7CE975773C}"/>
    <dgm:cxn modelId="{5CF4A2E5-2464-4378-8AD5-92187BBA1B09}" type="presOf" srcId="{A7CE0172-3CFA-49EC-81D1-3FF0ACC9EFA4}" destId="{E2617995-C13B-4CD1-B855-BA31F6699214}" srcOrd="0" destOrd="0" presId="urn:microsoft.com/office/officeart/2005/8/layout/target3"/>
    <dgm:cxn modelId="{31A8C9E5-FE74-4B76-8447-A5DBAF8675B1}" type="presOf" srcId="{9D06FF41-AC5E-42B8-91AA-47BE5E552971}" destId="{89529B62-55FE-48BD-8881-96424B2DC73C}" srcOrd="0" destOrd="0" presId="urn:microsoft.com/office/officeart/2005/8/layout/target3"/>
    <dgm:cxn modelId="{34C0960D-4EDB-476A-9EA5-E9DBD4336B2E}" type="presOf" srcId="{9D06FF41-AC5E-42B8-91AA-47BE5E552971}" destId="{FBB46DA8-4AB4-46C2-8F2D-AEF7B0494F84}" srcOrd="1" destOrd="0" presId="urn:microsoft.com/office/officeart/2005/8/layout/target3"/>
    <dgm:cxn modelId="{F9ED1BCB-F8DF-4E3D-B177-E84947867FDF}" type="presParOf" srcId="{E2617995-C13B-4CD1-B855-BA31F6699214}" destId="{3BC54248-2506-4E38-B94E-FF42D0C97CFF}" srcOrd="0" destOrd="0" presId="urn:microsoft.com/office/officeart/2005/8/layout/target3"/>
    <dgm:cxn modelId="{3AA27899-EC2A-4297-88F0-EDC34CBA7D9F}" type="presParOf" srcId="{E2617995-C13B-4CD1-B855-BA31F6699214}" destId="{5CCF254D-AC25-423A-A12A-303A4F8C14F6}" srcOrd="1" destOrd="0" presId="urn:microsoft.com/office/officeart/2005/8/layout/target3"/>
    <dgm:cxn modelId="{9C0C2B91-7BD8-4008-9B77-3CF181C1FFA4}" type="presParOf" srcId="{E2617995-C13B-4CD1-B855-BA31F6699214}" destId="{89529B62-55FE-48BD-8881-96424B2DC73C}" srcOrd="2" destOrd="0" presId="urn:microsoft.com/office/officeart/2005/8/layout/target3"/>
    <dgm:cxn modelId="{7B9F935C-9147-4282-BFA2-9EDD2C286622}" type="presParOf" srcId="{E2617995-C13B-4CD1-B855-BA31F6699214}" destId="{FBB46DA8-4AB4-46C2-8F2D-AEF7B0494F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06FF41-AC5E-42B8-91AA-47BE5E552971}">
      <dgm:prSet custT="1"/>
      <dgm:spPr/>
      <dgm:t>
        <a:bodyPr/>
        <a:lstStyle/>
        <a:p>
          <a:pPr algn="l" rtl="0"/>
          <a:r>
            <a:rPr lang="en-US" sz="2500" b="1" smtClean="0"/>
            <a:t>1.2. ĐÁNH GIÁ HIỆU QUẢ DỰ ÁN</a:t>
          </a:r>
          <a:endParaRPr lang="en-US" sz="2500"/>
        </a:p>
      </dgm:t>
    </dgm:pt>
    <dgm:pt modelId="{DCD2C16C-2067-49AF-BAB3-9759DCB28DE2}" type="parTrans" cxnId="{A9D1760C-ABF5-406F-B3A1-245E279EF0B7}">
      <dgm:prSet/>
      <dgm:spPr/>
      <dgm:t>
        <a:bodyPr/>
        <a:lstStyle/>
        <a:p>
          <a:endParaRPr lang="en-US"/>
        </a:p>
      </dgm:t>
    </dgm:pt>
    <dgm:pt modelId="{79E609D9-FF84-4F4C-B947-AE7CE975773C}" type="sibTrans" cxnId="{A9D1760C-ABF5-406F-B3A1-245E279EF0B7}">
      <dgm:prSet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54248-2506-4E38-B94E-FF42D0C97CFF}" type="pres">
      <dgm:prSet presAssocID="{9D06FF41-AC5E-42B8-91AA-47BE5E552971}" presName="circle1" presStyleLbl="node1" presStyleIdx="0" presStyleCnt="1"/>
      <dgm:spPr/>
    </dgm:pt>
    <dgm:pt modelId="{5CCF254D-AC25-423A-A12A-303A4F8C14F6}" type="pres">
      <dgm:prSet presAssocID="{9D06FF41-AC5E-42B8-91AA-47BE5E552971}" presName="space" presStyleCnt="0"/>
      <dgm:spPr/>
    </dgm:pt>
    <dgm:pt modelId="{89529B62-55FE-48BD-8881-96424B2DC73C}" type="pres">
      <dgm:prSet presAssocID="{9D06FF41-AC5E-42B8-91AA-47BE5E552971}" presName="rect1" presStyleLbl="alignAcc1" presStyleIdx="0" presStyleCnt="1"/>
      <dgm:spPr/>
      <dgm:t>
        <a:bodyPr/>
        <a:lstStyle/>
        <a:p>
          <a:endParaRPr lang="en-US"/>
        </a:p>
      </dgm:t>
    </dgm:pt>
    <dgm:pt modelId="{FBB46DA8-4AB4-46C2-8F2D-AEF7B0494F84}" type="pres">
      <dgm:prSet presAssocID="{9D06FF41-AC5E-42B8-91AA-47BE5E5529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D1760C-ABF5-406F-B3A1-245E279EF0B7}" srcId="{A7CE0172-3CFA-49EC-81D1-3FF0ACC9EFA4}" destId="{9D06FF41-AC5E-42B8-91AA-47BE5E552971}" srcOrd="0" destOrd="0" parTransId="{DCD2C16C-2067-49AF-BAB3-9759DCB28DE2}" sibTransId="{79E609D9-FF84-4F4C-B947-AE7CE975773C}"/>
    <dgm:cxn modelId="{5CF4A2E5-2464-4378-8AD5-92187BBA1B09}" type="presOf" srcId="{A7CE0172-3CFA-49EC-81D1-3FF0ACC9EFA4}" destId="{E2617995-C13B-4CD1-B855-BA31F6699214}" srcOrd="0" destOrd="0" presId="urn:microsoft.com/office/officeart/2005/8/layout/target3"/>
    <dgm:cxn modelId="{31A8C9E5-FE74-4B76-8447-A5DBAF8675B1}" type="presOf" srcId="{9D06FF41-AC5E-42B8-91AA-47BE5E552971}" destId="{89529B62-55FE-48BD-8881-96424B2DC73C}" srcOrd="0" destOrd="0" presId="urn:microsoft.com/office/officeart/2005/8/layout/target3"/>
    <dgm:cxn modelId="{34C0960D-4EDB-476A-9EA5-E9DBD4336B2E}" type="presOf" srcId="{9D06FF41-AC5E-42B8-91AA-47BE5E552971}" destId="{FBB46DA8-4AB4-46C2-8F2D-AEF7B0494F84}" srcOrd="1" destOrd="0" presId="urn:microsoft.com/office/officeart/2005/8/layout/target3"/>
    <dgm:cxn modelId="{F9ED1BCB-F8DF-4E3D-B177-E84947867FDF}" type="presParOf" srcId="{E2617995-C13B-4CD1-B855-BA31F6699214}" destId="{3BC54248-2506-4E38-B94E-FF42D0C97CFF}" srcOrd="0" destOrd="0" presId="urn:microsoft.com/office/officeart/2005/8/layout/target3"/>
    <dgm:cxn modelId="{3AA27899-EC2A-4297-88F0-EDC34CBA7D9F}" type="presParOf" srcId="{E2617995-C13B-4CD1-B855-BA31F6699214}" destId="{5CCF254D-AC25-423A-A12A-303A4F8C14F6}" srcOrd="1" destOrd="0" presId="urn:microsoft.com/office/officeart/2005/8/layout/target3"/>
    <dgm:cxn modelId="{9C0C2B91-7BD8-4008-9B77-3CF181C1FFA4}" type="presParOf" srcId="{E2617995-C13B-4CD1-B855-BA31F6699214}" destId="{89529B62-55FE-48BD-8881-96424B2DC73C}" srcOrd="2" destOrd="0" presId="urn:microsoft.com/office/officeart/2005/8/layout/target3"/>
    <dgm:cxn modelId="{7B9F935C-9147-4282-BFA2-9EDD2C286622}" type="presParOf" srcId="{E2617995-C13B-4CD1-B855-BA31F6699214}" destId="{FBB46DA8-4AB4-46C2-8F2D-AEF7B0494F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06FF41-AC5E-42B8-91AA-47BE5E552971}">
      <dgm:prSet custT="1"/>
      <dgm:spPr/>
      <dgm:t>
        <a:bodyPr/>
        <a:lstStyle/>
        <a:p>
          <a:pPr algn="l" rtl="0"/>
          <a:r>
            <a:rPr lang="en-US" sz="2500" b="1" smtClean="0"/>
            <a:t>1.2. ĐÁNH GIÁ HIỆU QUẢ DỰ ÁN</a:t>
          </a:r>
          <a:endParaRPr lang="en-US" sz="2500"/>
        </a:p>
      </dgm:t>
    </dgm:pt>
    <dgm:pt modelId="{DCD2C16C-2067-49AF-BAB3-9759DCB28DE2}" type="parTrans" cxnId="{A9D1760C-ABF5-406F-B3A1-245E279EF0B7}">
      <dgm:prSet/>
      <dgm:spPr/>
      <dgm:t>
        <a:bodyPr/>
        <a:lstStyle/>
        <a:p>
          <a:endParaRPr lang="en-US"/>
        </a:p>
      </dgm:t>
    </dgm:pt>
    <dgm:pt modelId="{79E609D9-FF84-4F4C-B947-AE7CE975773C}" type="sibTrans" cxnId="{A9D1760C-ABF5-406F-B3A1-245E279EF0B7}">
      <dgm:prSet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54248-2506-4E38-B94E-FF42D0C97CFF}" type="pres">
      <dgm:prSet presAssocID="{9D06FF41-AC5E-42B8-91AA-47BE5E552971}" presName="circle1" presStyleLbl="node1" presStyleIdx="0" presStyleCnt="1"/>
      <dgm:spPr/>
    </dgm:pt>
    <dgm:pt modelId="{5CCF254D-AC25-423A-A12A-303A4F8C14F6}" type="pres">
      <dgm:prSet presAssocID="{9D06FF41-AC5E-42B8-91AA-47BE5E552971}" presName="space" presStyleCnt="0"/>
      <dgm:spPr/>
    </dgm:pt>
    <dgm:pt modelId="{89529B62-55FE-48BD-8881-96424B2DC73C}" type="pres">
      <dgm:prSet presAssocID="{9D06FF41-AC5E-42B8-91AA-47BE5E552971}" presName="rect1" presStyleLbl="alignAcc1" presStyleIdx="0" presStyleCnt="1"/>
      <dgm:spPr/>
      <dgm:t>
        <a:bodyPr/>
        <a:lstStyle/>
        <a:p>
          <a:endParaRPr lang="en-US"/>
        </a:p>
      </dgm:t>
    </dgm:pt>
    <dgm:pt modelId="{FBB46DA8-4AB4-46C2-8F2D-AEF7B0494F84}" type="pres">
      <dgm:prSet presAssocID="{9D06FF41-AC5E-42B8-91AA-47BE5E5529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D1760C-ABF5-406F-B3A1-245E279EF0B7}" srcId="{A7CE0172-3CFA-49EC-81D1-3FF0ACC9EFA4}" destId="{9D06FF41-AC5E-42B8-91AA-47BE5E552971}" srcOrd="0" destOrd="0" parTransId="{DCD2C16C-2067-49AF-BAB3-9759DCB28DE2}" sibTransId="{79E609D9-FF84-4F4C-B947-AE7CE975773C}"/>
    <dgm:cxn modelId="{5CF4A2E5-2464-4378-8AD5-92187BBA1B09}" type="presOf" srcId="{A7CE0172-3CFA-49EC-81D1-3FF0ACC9EFA4}" destId="{E2617995-C13B-4CD1-B855-BA31F6699214}" srcOrd="0" destOrd="0" presId="urn:microsoft.com/office/officeart/2005/8/layout/target3"/>
    <dgm:cxn modelId="{31A8C9E5-FE74-4B76-8447-A5DBAF8675B1}" type="presOf" srcId="{9D06FF41-AC5E-42B8-91AA-47BE5E552971}" destId="{89529B62-55FE-48BD-8881-96424B2DC73C}" srcOrd="0" destOrd="0" presId="urn:microsoft.com/office/officeart/2005/8/layout/target3"/>
    <dgm:cxn modelId="{34C0960D-4EDB-476A-9EA5-E9DBD4336B2E}" type="presOf" srcId="{9D06FF41-AC5E-42B8-91AA-47BE5E552971}" destId="{FBB46DA8-4AB4-46C2-8F2D-AEF7B0494F84}" srcOrd="1" destOrd="0" presId="urn:microsoft.com/office/officeart/2005/8/layout/target3"/>
    <dgm:cxn modelId="{F9ED1BCB-F8DF-4E3D-B177-E84947867FDF}" type="presParOf" srcId="{E2617995-C13B-4CD1-B855-BA31F6699214}" destId="{3BC54248-2506-4E38-B94E-FF42D0C97CFF}" srcOrd="0" destOrd="0" presId="urn:microsoft.com/office/officeart/2005/8/layout/target3"/>
    <dgm:cxn modelId="{3AA27899-EC2A-4297-88F0-EDC34CBA7D9F}" type="presParOf" srcId="{E2617995-C13B-4CD1-B855-BA31F6699214}" destId="{5CCF254D-AC25-423A-A12A-303A4F8C14F6}" srcOrd="1" destOrd="0" presId="urn:microsoft.com/office/officeart/2005/8/layout/target3"/>
    <dgm:cxn modelId="{9C0C2B91-7BD8-4008-9B77-3CF181C1FFA4}" type="presParOf" srcId="{E2617995-C13B-4CD1-B855-BA31F6699214}" destId="{89529B62-55FE-48BD-8881-96424B2DC73C}" srcOrd="2" destOrd="0" presId="urn:microsoft.com/office/officeart/2005/8/layout/target3"/>
    <dgm:cxn modelId="{7B9F935C-9147-4282-BFA2-9EDD2C286622}" type="presParOf" srcId="{E2617995-C13B-4CD1-B855-BA31F6699214}" destId="{FBB46DA8-4AB4-46C2-8F2D-AEF7B0494F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06FF41-AC5E-42B8-91AA-47BE5E552971}">
      <dgm:prSet custT="1"/>
      <dgm:spPr/>
      <dgm:t>
        <a:bodyPr/>
        <a:lstStyle/>
        <a:p>
          <a:pPr algn="l" rtl="0"/>
          <a:r>
            <a:rPr lang="en-US" sz="2500" b="1" smtClean="0"/>
            <a:t>1.3. TK, Thi công nhà màng, HT tưới, IOT</a:t>
          </a:r>
          <a:endParaRPr lang="en-US" sz="2500"/>
        </a:p>
      </dgm:t>
    </dgm:pt>
    <dgm:pt modelId="{DCD2C16C-2067-49AF-BAB3-9759DCB28DE2}" type="parTrans" cxnId="{A9D1760C-ABF5-406F-B3A1-245E279EF0B7}">
      <dgm:prSet/>
      <dgm:spPr/>
      <dgm:t>
        <a:bodyPr/>
        <a:lstStyle/>
        <a:p>
          <a:endParaRPr lang="en-US"/>
        </a:p>
      </dgm:t>
    </dgm:pt>
    <dgm:pt modelId="{79E609D9-FF84-4F4C-B947-AE7CE975773C}" type="sibTrans" cxnId="{A9D1760C-ABF5-406F-B3A1-245E279EF0B7}">
      <dgm:prSet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54248-2506-4E38-B94E-FF42D0C97CFF}" type="pres">
      <dgm:prSet presAssocID="{9D06FF41-AC5E-42B8-91AA-47BE5E552971}" presName="circle1" presStyleLbl="node1" presStyleIdx="0" presStyleCnt="1"/>
      <dgm:spPr/>
    </dgm:pt>
    <dgm:pt modelId="{5CCF254D-AC25-423A-A12A-303A4F8C14F6}" type="pres">
      <dgm:prSet presAssocID="{9D06FF41-AC5E-42B8-91AA-47BE5E552971}" presName="space" presStyleCnt="0"/>
      <dgm:spPr/>
    </dgm:pt>
    <dgm:pt modelId="{89529B62-55FE-48BD-8881-96424B2DC73C}" type="pres">
      <dgm:prSet presAssocID="{9D06FF41-AC5E-42B8-91AA-47BE5E552971}" presName="rect1" presStyleLbl="alignAcc1" presStyleIdx="0" presStyleCnt="1"/>
      <dgm:spPr/>
      <dgm:t>
        <a:bodyPr/>
        <a:lstStyle/>
        <a:p>
          <a:endParaRPr lang="en-US"/>
        </a:p>
      </dgm:t>
    </dgm:pt>
    <dgm:pt modelId="{FBB46DA8-4AB4-46C2-8F2D-AEF7B0494F84}" type="pres">
      <dgm:prSet presAssocID="{9D06FF41-AC5E-42B8-91AA-47BE5E5529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D1760C-ABF5-406F-B3A1-245E279EF0B7}" srcId="{A7CE0172-3CFA-49EC-81D1-3FF0ACC9EFA4}" destId="{9D06FF41-AC5E-42B8-91AA-47BE5E552971}" srcOrd="0" destOrd="0" parTransId="{DCD2C16C-2067-49AF-BAB3-9759DCB28DE2}" sibTransId="{79E609D9-FF84-4F4C-B947-AE7CE975773C}"/>
    <dgm:cxn modelId="{5CF4A2E5-2464-4378-8AD5-92187BBA1B09}" type="presOf" srcId="{A7CE0172-3CFA-49EC-81D1-3FF0ACC9EFA4}" destId="{E2617995-C13B-4CD1-B855-BA31F6699214}" srcOrd="0" destOrd="0" presId="urn:microsoft.com/office/officeart/2005/8/layout/target3"/>
    <dgm:cxn modelId="{31A8C9E5-FE74-4B76-8447-A5DBAF8675B1}" type="presOf" srcId="{9D06FF41-AC5E-42B8-91AA-47BE5E552971}" destId="{89529B62-55FE-48BD-8881-96424B2DC73C}" srcOrd="0" destOrd="0" presId="urn:microsoft.com/office/officeart/2005/8/layout/target3"/>
    <dgm:cxn modelId="{34C0960D-4EDB-476A-9EA5-E9DBD4336B2E}" type="presOf" srcId="{9D06FF41-AC5E-42B8-91AA-47BE5E552971}" destId="{FBB46DA8-4AB4-46C2-8F2D-AEF7B0494F84}" srcOrd="1" destOrd="0" presId="urn:microsoft.com/office/officeart/2005/8/layout/target3"/>
    <dgm:cxn modelId="{F9ED1BCB-F8DF-4E3D-B177-E84947867FDF}" type="presParOf" srcId="{E2617995-C13B-4CD1-B855-BA31F6699214}" destId="{3BC54248-2506-4E38-B94E-FF42D0C97CFF}" srcOrd="0" destOrd="0" presId="urn:microsoft.com/office/officeart/2005/8/layout/target3"/>
    <dgm:cxn modelId="{3AA27899-EC2A-4297-88F0-EDC34CBA7D9F}" type="presParOf" srcId="{E2617995-C13B-4CD1-B855-BA31F6699214}" destId="{5CCF254D-AC25-423A-A12A-303A4F8C14F6}" srcOrd="1" destOrd="0" presId="urn:microsoft.com/office/officeart/2005/8/layout/target3"/>
    <dgm:cxn modelId="{9C0C2B91-7BD8-4008-9B77-3CF181C1FFA4}" type="presParOf" srcId="{E2617995-C13B-4CD1-B855-BA31F6699214}" destId="{89529B62-55FE-48BD-8881-96424B2DC73C}" srcOrd="2" destOrd="0" presId="urn:microsoft.com/office/officeart/2005/8/layout/target3"/>
    <dgm:cxn modelId="{7B9F935C-9147-4282-BFA2-9EDD2C286622}" type="presParOf" srcId="{E2617995-C13B-4CD1-B855-BA31F6699214}" destId="{FBB46DA8-4AB4-46C2-8F2D-AEF7B0494F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2FBB2E-55CF-409D-80C0-B3FD26AF5706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</dgm:pt>
    <dgm:pt modelId="{2888633F-302B-4556-843F-BB4B045C6DAF}">
      <dgm:prSet phldrT="[Text]"/>
      <dgm:spPr/>
      <dgm:t>
        <a:bodyPr/>
        <a:lstStyle/>
        <a:p>
          <a:pPr rtl="0"/>
          <a:r>
            <a:rPr lang="en-US" smtClean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Tưới cánh đồng mẫu lớn trồng cây ngắn ngày (ngô, cỏ, rau mầu, lạc, đậu tương,…)</a:t>
          </a:r>
          <a:endParaRPr lang="en-US"/>
        </a:p>
      </dgm:t>
    </dgm:pt>
    <dgm:pt modelId="{D472DB3B-F533-4B68-A576-0DB4A68BAC82}" type="parTrans" cxnId="{D23D8697-B0B2-4618-B280-8111E5B1373D}">
      <dgm:prSet/>
      <dgm:spPr/>
      <dgm:t>
        <a:bodyPr/>
        <a:lstStyle/>
        <a:p>
          <a:endParaRPr lang="en-US"/>
        </a:p>
      </dgm:t>
    </dgm:pt>
    <dgm:pt modelId="{FDF0CF62-B502-4E51-8AD1-031464F6C7E2}" type="sibTrans" cxnId="{D23D8697-B0B2-4618-B280-8111E5B1373D}">
      <dgm:prSet/>
      <dgm:spPr/>
      <dgm:t>
        <a:bodyPr/>
        <a:lstStyle/>
        <a:p>
          <a:endParaRPr lang="en-US"/>
        </a:p>
      </dgm:t>
    </dgm:pt>
    <dgm:pt modelId="{D673BF75-AC69-45FB-AA47-086EC20FC267}" type="pres">
      <dgm:prSet presAssocID="{492FBB2E-55CF-409D-80C0-B3FD26AF5706}" presName="linearFlow" presStyleCnt="0">
        <dgm:presLayoutVars>
          <dgm:dir/>
          <dgm:resizeHandles val="exact"/>
        </dgm:presLayoutVars>
      </dgm:prSet>
      <dgm:spPr/>
    </dgm:pt>
    <dgm:pt modelId="{E84B0708-5416-4D5E-82DB-55F7DE54FB8D}" type="pres">
      <dgm:prSet presAssocID="{2888633F-302B-4556-843F-BB4B045C6DAF}" presName="composite" presStyleCnt="0"/>
      <dgm:spPr/>
    </dgm:pt>
    <dgm:pt modelId="{3BBCA5A9-3907-4EEB-9188-6C98A91D73F7}" type="pres">
      <dgm:prSet presAssocID="{2888633F-302B-4556-843F-BB4B045C6DAF}" presName="imgShp" presStyleLbl="fgImgPlace1" presStyleIdx="0" presStyleCnt="1" custLinFactNeighborX="-1742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AAA7E66-3DD3-4720-9D0F-F9515B6AC249}" type="pres">
      <dgm:prSet presAssocID="{2888633F-302B-4556-843F-BB4B045C6DAF}" presName="txShp" presStyleLbl="node1" presStyleIdx="0" presStyleCnt="1" custScaleX="116643" custLinFactNeighborX="13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36E8EB-DCF4-4CF4-88BD-EE65A533DF1F}" type="presOf" srcId="{2888633F-302B-4556-843F-BB4B045C6DAF}" destId="{FAAA7E66-3DD3-4720-9D0F-F9515B6AC249}" srcOrd="0" destOrd="0" presId="urn:microsoft.com/office/officeart/2005/8/layout/vList3"/>
    <dgm:cxn modelId="{D23D8697-B0B2-4618-B280-8111E5B1373D}" srcId="{492FBB2E-55CF-409D-80C0-B3FD26AF5706}" destId="{2888633F-302B-4556-843F-BB4B045C6DAF}" srcOrd="0" destOrd="0" parTransId="{D472DB3B-F533-4B68-A576-0DB4A68BAC82}" sibTransId="{FDF0CF62-B502-4E51-8AD1-031464F6C7E2}"/>
    <dgm:cxn modelId="{9C16A649-CCDC-41EE-BFAF-F061DAB5B4C2}" type="presOf" srcId="{492FBB2E-55CF-409D-80C0-B3FD26AF5706}" destId="{D673BF75-AC69-45FB-AA47-086EC20FC267}" srcOrd="0" destOrd="0" presId="urn:microsoft.com/office/officeart/2005/8/layout/vList3"/>
    <dgm:cxn modelId="{4C656C7E-65CF-47D2-840A-950AD2CBC7A2}" type="presParOf" srcId="{D673BF75-AC69-45FB-AA47-086EC20FC267}" destId="{E84B0708-5416-4D5E-82DB-55F7DE54FB8D}" srcOrd="0" destOrd="0" presId="urn:microsoft.com/office/officeart/2005/8/layout/vList3"/>
    <dgm:cxn modelId="{CD143772-71AA-41E5-9540-82F2D1F62265}" type="presParOf" srcId="{E84B0708-5416-4D5E-82DB-55F7DE54FB8D}" destId="{3BBCA5A9-3907-4EEB-9188-6C98A91D73F7}" srcOrd="0" destOrd="0" presId="urn:microsoft.com/office/officeart/2005/8/layout/vList3"/>
    <dgm:cxn modelId="{13216AEA-6C8D-4455-9EB3-98B5B6271054}" type="presParOf" srcId="{E84B0708-5416-4D5E-82DB-55F7DE54FB8D}" destId="{FAAA7E66-3DD3-4720-9D0F-F9515B6AC24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CE0172-3CFA-49EC-81D1-3FF0ACC9EF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06FF41-AC5E-42B8-91AA-47BE5E552971}">
      <dgm:prSet custT="1"/>
      <dgm:spPr/>
      <dgm:t>
        <a:bodyPr/>
        <a:lstStyle/>
        <a:p>
          <a:pPr algn="l" rtl="0"/>
          <a:r>
            <a:rPr lang="en-US" sz="2500" b="1" smtClean="0"/>
            <a:t>1.4. Quy trình SX NN CNC</a:t>
          </a:r>
          <a:endParaRPr lang="en-US" sz="2500"/>
        </a:p>
      </dgm:t>
    </dgm:pt>
    <dgm:pt modelId="{DCD2C16C-2067-49AF-BAB3-9759DCB28DE2}" type="parTrans" cxnId="{A9D1760C-ABF5-406F-B3A1-245E279EF0B7}">
      <dgm:prSet/>
      <dgm:spPr/>
      <dgm:t>
        <a:bodyPr/>
        <a:lstStyle/>
        <a:p>
          <a:endParaRPr lang="en-US"/>
        </a:p>
      </dgm:t>
    </dgm:pt>
    <dgm:pt modelId="{79E609D9-FF84-4F4C-B947-AE7CE975773C}" type="sibTrans" cxnId="{A9D1760C-ABF5-406F-B3A1-245E279EF0B7}">
      <dgm:prSet/>
      <dgm:spPr/>
      <dgm:t>
        <a:bodyPr/>
        <a:lstStyle/>
        <a:p>
          <a:endParaRPr lang="en-US"/>
        </a:p>
      </dgm:t>
    </dgm:pt>
    <dgm:pt modelId="{E2617995-C13B-4CD1-B855-BA31F6699214}" type="pres">
      <dgm:prSet presAssocID="{A7CE0172-3CFA-49EC-81D1-3FF0ACC9EF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54248-2506-4E38-B94E-FF42D0C97CFF}" type="pres">
      <dgm:prSet presAssocID="{9D06FF41-AC5E-42B8-91AA-47BE5E552971}" presName="circle1" presStyleLbl="node1" presStyleIdx="0" presStyleCnt="1"/>
      <dgm:spPr/>
    </dgm:pt>
    <dgm:pt modelId="{5CCF254D-AC25-423A-A12A-303A4F8C14F6}" type="pres">
      <dgm:prSet presAssocID="{9D06FF41-AC5E-42B8-91AA-47BE5E552971}" presName="space" presStyleCnt="0"/>
      <dgm:spPr/>
    </dgm:pt>
    <dgm:pt modelId="{89529B62-55FE-48BD-8881-96424B2DC73C}" type="pres">
      <dgm:prSet presAssocID="{9D06FF41-AC5E-42B8-91AA-47BE5E552971}" presName="rect1" presStyleLbl="alignAcc1" presStyleIdx="0" presStyleCnt="1"/>
      <dgm:spPr/>
      <dgm:t>
        <a:bodyPr/>
        <a:lstStyle/>
        <a:p>
          <a:endParaRPr lang="en-US"/>
        </a:p>
      </dgm:t>
    </dgm:pt>
    <dgm:pt modelId="{FBB46DA8-4AB4-46C2-8F2D-AEF7B0494F84}" type="pres">
      <dgm:prSet presAssocID="{9D06FF41-AC5E-42B8-91AA-47BE5E5529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D1760C-ABF5-406F-B3A1-245E279EF0B7}" srcId="{A7CE0172-3CFA-49EC-81D1-3FF0ACC9EFA4}" destId="{9D06FF41-AC5E-42B8-91AA-47BE5E552971}" srcOrd="0" destOrd="0" parTransId="{DCD2C16C-2067-49AF-BAB3-9759DCB28DE2}" sibTransId="{79E609D9-FF84-4F4C-B947-AE7CE975773C}"/>
    <dgm:cxn modelId="{5CF4A2E5-2464-4378-8AD5-92187BBA1B09}" type="presOf" srcId="{A7CE0172-3CFA-49EC-81D1-3FF0ACC9EFA4}" destId="{E2617995-C13B-4CD1-B855-BA31F6699214}" srcOrd="0" destOrd="0" presId="urn:microsoft.com/office/officeart/2005/8/layout/target3"/>
    <dgm:cxn modelId="{31A8C9E5-FE74-4B76-8447-A5DBAF8675B1}" type="presOf" srcId="{9D06FF41-AC5E-42B8-91AA-47BE5E552971}" destId="{89529B62-55FE-48BD-8881-96424B2DC73C}" srcOrd="0" destOrd="0" presId="urn:microsoft.com/office/officeart/2005/8/layout/target3"/>
    <dgm:cxn modelId="{34C0960D-4EDB-476A-9EA5-E9DBD4336B2E}" type="presOf" srcId="{9D06FF41-AC5E-42B8-91AA-47BE5E552971}" destId="{FBB46DA8-4AB4-46C2-8F2D-AEF7B0494F84}" srcOrd="1" destOrd="0" presId="urn:microsoft.com/office/officeart/2005/8/layout/target3"/>
    <dgm:cxn modelId="{F9ED1BCB-F8DF-4E3D-B177-E84947867FDF}" type="presParOf" srcId="{E2617995-C13B-4CD1-B855-BA31F6699214}" destId="{3BC54248-2506-4E38-B94E-FF42D0C97CFF}" srcOrd="0" destOrd="0" presId="urn:microsoft.com/office/officeart/2005/8/layout/target3"/>
    <dgm:cxn modelId="{3AA27899-EC2A-4297-88F0-EDC34CBA7D9F}" type="presParOf" srcId="{E2617995-C13B-4CD1-B855-BA31F6699214}" destId="{5CCF254D-AC25-423A-A12A-303A4F8C14F6}" srcOrd="1" destOrd="0" presId="urn:microsoft.com/office/officeart/2005/8/layout/target3"/>
    <dgm:cxn modelId="{9C0C2B91-7BD8-4008-9B77-3CF181C1FFA4}" type="presParOf" srcId="{E2617995-C13B-4CD1-B855-BA31F6699214}" destId="{89529B62-55FE-48BD-8881-96424B2DC73C}" srcOrd="2" destOrd="0" presId="urn:microsoft.com/office/officeart/2005/8/layout/target3"/>
    <dgm:cxn modelId="{7B9F935C-9147-4282-BFA2-9EDD2C286622}" type="presParOf" srcId="{E2617995-C13B-4CD1-B855-BA31F6699214}" destId="{FBB46DA8-4AB4-46C2-8F2D-AEF7B0494F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48CA32-3058-4F6B-8219-624D0F50982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BA8B39-A3D8-4ECE-A8D8-81B895FDBC39}">
      <dgm:prSet phldrT="[Text]"/>
      <dgm:spPr/>
      <dgm:t>
        <a:bodyPr/>
        <a:lstStyle/>
        <a:p>
          <a:r>
            <a:rPr lang="en-US" smtClean="0"/>
            <a:t>Đào tạo, chuyển giao</a:t>
          </a:r>
          <a:endParaRPr lang="en-US"/>
        </a:p>
      </dgm:t>
    </dgm:pt>
    <dgm:pt modelId="{DF88B5DF-D596-4C63-B67D-C499D1B38334}" type="parTrans" cxnId="{4076156D-B592-4F36-B1A9-C76439AC81DF}">
      <dgm:prSet/>
      <dgm:spPr/>
      <dgm:t>
        <a:bodyPr/>
        <a:lstStyle/>
        <a:p>
          <a:endParaRPr lang="en-US"/>
        </a:p>
      </dgm:t>
    </dgm:pt>
    <dgm:pt modelId="{D942D52F-13FC-4B47-B2E7-A5F8AD0F9405}" type="sibTrans" cxnId="{4076156D-B592-4F36-B1A9-C76439AC81DF}">
      <dgm:prSet/>
      <dgm:spPr/>
      <dgm:t>
        <a:bodyPr/>
        <a:lstStyle/>
        <a:p>
          <a:endParaRPr lang="en-US"/>
        </a:p>
      </dgm:t>
    </dgm:pt>
    <dgm:pt modelId="{C509F5F7-0026-4C7C-B651-5CF3439F97B0}">
      <dgm:prSet phldrT="[Text]"/>
      <dgm:spPr/>
      <dgm:t>
        <a:bodyPr/>
        <a:lstStyle/>
        <a:p>
          <a:r>
            <a:rPr lang="en-US" smtClean="0"/>
            <a:t>QT sử dụng phân bón hòa tan</a:t>
          </a:r>
          <a:endParaRPr lang="en-US"/>
        </a:p>
      </dgm:t>
    </dgm:pt>
    <dgm:pt modelId="{EE69746C-F559-4167-AB44-5B9A70765F93}" type="parTrans" cxnId="{9DFCCB5A-E48C-47E5-9640-F9612721D319}">
      <dgm:prSet/>
      <dgm:spPr/>
      <dgm:t>
        <a:bodyPr/>
        <a:lstStyle/>
        <a:p>
          <a:endParaRPr lang="en-US"/>
        </a:p>
      </dgm:t>
    </dgm:pt>
    <dgm:pt modelId="{1D2E05EF-C1AA-47F5-AB51-5C38790DA933}" type="sibTrans" cxnId="{9DFCCB5A-E48C-47E5-9640-F9612721D319}">
      <dgm:prSet/>
      <dgm:spPr/>
      <dgm:t>
        <a:bodyPr/>
        <a:lstStyle/>
        <a:p>
          <a:endParaRPr lang="en-US"/>
        </a:p>
      </dgm:t>
    </dgm:pt>
    <dgm:pt modelId="{8588EEE6-A834-4D73-8CC6-3ACABB3803EA}">
      <dgm:prSet phldrT="[Text]"/>
      <dgm:spPr/>
      <dgm:t>
        <a:bodyPr/>
        <a:lstStyle/>
        <a:p>
          <a:r>
            <a:rPr lang="en-US" smtClean="0"/>
            <a:t>IPM trong nhà màng</a:t>
          </a:r>
          <a:endParaRPr lang="en-US"/>
        </a:p>
      </dgm:t>
    </dgm:pt>
    <dgm:pt modelId="{AD4312AC-8F1C-4371-B3D3-D24A987D5D0B}" type="parTrans" cxnId="{652455D4-E6D5-445F-AB6F-980EE9889C4C}">
      <dgm:prSet/>
      <dgm:spPr/>
      <dgm:t>
        <a:bodyPr/>
        <a:lstStyle/>
        <a:p>
          <a:endParaRPr lang="en-US"/>
        </a:p>
      </dgm:t>
    </dgm:pt>
    <dgm:pt modelId="{FBD2281C-4EC9-4E1B-9B37-EBDB13A950A4}" type="sibTrans" cxnId="{652455D4-E6D5-445F-AB6F-980EE9889C4C}">
      <dgm:prSet/>
      <dgm:spPr/>
      <dgm:t>
        <a:bodyPr/>
        <a:lstStyle/>
        <a:p>
          <a:endParaRPr lang="en-US"/>
        </a:p>
      </dgm:t>
    </dgm:pt>
    <dgm:pt modelId="{AEB5C46E-6C43-45A6-86C0-29D3218C3F6A}">
      <dgm:prSet phldrT="[Text]"/>
      <dgm:spPr/>
      <dgm:t>
        <a:bodyPr/>
        <a:lstStyle/>
        <a:p>
          <a:r>
            <a:rPr lang="en-US" smtClean="0"/>
            <a:t>Các tiêu chuẩn áp dụng </a:t>
          </a:r>
          <a:endParaRPr lang="en-US"/>
        </a:p>
      </dgm:t>
    </dgm:pt>
    <dgm:pt modelId="{2B876774-265E-4471-9643-21B6BD9A8891}" type="parTrans" cxnId="{D8DA9C7F-3F63-4E07-875E-5B35BC713217}">
      <dgm:prSet/>
      <dgm:spPr/>
      <dgm:t>
        <a:bodyPr/>
        <a:lstStyle/>
        <a:p>
          <a:endParaRPr lang="en-US"/>
        </a:p>
      </dgm:t>
    </dgm:pt>
    <dgm:pt modelId="{E7EDD7B7-9C6D-4D8B-903E-EBD6517EDACB}" type="sibTrans" cxnId="{D8DA9C7F-3F63-4E07-875E-5B35BC713217}">
      <dgm:prSet/>
      <dgm:spPr/>
      <dgm:t>
        <a:bodyPr/>
        <a:lstStyle/>
        <a:p>
          <a:endParaRPr lang="en-US"/>
        </a:p>
      </dgm:t>
    </dgm:pt>
    <dgm:pt modelId="{CEDBDC25-E414-4478-ACC5-C8A9A7655940}">
      <dgm:prSet phldrT="[Text]"/>
      <dgm:spPr/>
      <dgm:t>
        <a:bodyPr/>
        <a:lstStyle/>
        <a:p>
          <a:r>
            <a:rPr lang="en-US" smtClean="0"/>
            <a:t>Quy trình vận hành máy móc, pccc,…</a:t>
          </a:r>
          <a:endParaRPr lang="en-US"/>
        </a:p>
      </dgm:t>
    </dgm:pt>
    <dgm:pt modelId="{95BAD91E-E6ED-4935-8BEB-018F5A9A1715}" type="parTrans" cxnId="{82C46AB8-5E5F-4EDD-9284-8F6C7745AC70}">
      <dgm:prSet/>
      <dgm:spPr/>
      <dgm:t>
        <a:bodyPr/>
        <a:lstStyle/>
        <a:p>
          <a:endParaRPr lang="en-US"/>
        </a:p>
      </dgm:t>
    </dgm:pt>
    <dgm:pt modelId="{9B2AAF41-8303-4B1B-8C6C-D7AA95CF818E}" type="sibTrans" cxnId="{82C46AB8-5E5F-4EDD-9284-8F6C7745AC70}">
      <dgm:prSet/>
      <dgm:spPr/>
      <dgm:t>
        <a:bodyPr/>
        <a:lstStyle/>
        <a:p>
          <a:endParaRPr lang="en-US"/>
        </a:p>
      </dgm:t>
    </dgm:pt>
    <dgm:pt modelId="{28D1BFF0-4D23-441C-8F27-1B035C33B39D}">
      <dgm:prSet phldrT="[Text]"/>
      <dgm:spPr/>
      <dgm:t>
        <a:bodyPr/>
        <a:lstStyle/>
        <a:p>
          <a:r>
            <a:rPr lang="en-US" smtClean="0"/>
            <a:t>Quy trình chăm sóc, thu hoạch, sơ chế sau thu hoạch</a:t>
          </a:r>
          <a:endParaRPr lang="en-US"/>
        </a:p>
      </dgm:t>
    </dgm:pt>
    <dgm:pt modelId="{2956F24B-95B8-400D-87DD-11A986719914}" type="parTrans" cxnId="{A147523D-4F7C-402C-8C99-8863163FB9E9}">
      <dgm:prSet/>
      <dgm:spPr/>
      <dgm:t>
        <a:bodyPr/>
        <a:lstStyle/>
        <a:p>
          <a:endParaRPr lang="en-US"/>
        </a:p>
      </dgm:t>
    </dgm:pt>
    <dgm:pt modelId="{B787131E-1652-4412-9DFA-39ABB5FB226B}" type="sibTrans" cxnId="{A147523D-4F7C-402C-8C99-8863163FB9E9}">
      <dgm:prSet/>
      <dgm:spPr/>
      <dgm:t>
        <a:bodyPr/>
        <a:lstStyle/>
        <a:p>
          <a:endParaRPr lang="en-US"/>
        </a:p>
      </dgm:t>
    </dgm:pt>
    <dgm:pt modelId="{CB49C12E-8531-4EC8-BBA1-71A28B16EFB4}">
      <dgm:prSet phldrT="[Text]"/>
      <dgm:spPr/>
      <dgm:t>
        <a:bodyPr/>
        <a:lstStyle/>
        <a:p>
          <a:r>
            <a:rPr lang="en-US" smtClean="0"/>
            <a:t>Nhật kí điện tử</a:t>
          </a:r>
          <a:endParaRPr lang="en-US"/>
        </a:p>
      </dgm:t>
    </dgm:pt>
    <dgm:pt modelId="{9DBDD635-D480-49F5-9ACE-1C539F09A1D1}" type="parTrans" cxnId="{3C598BB9-FE2A-4CF6-A7D0-92036C7CEF17}">
      <dgm:prSet/>
      <dgm:spPr/>
      <dgm:t>
        <a:bodyPr/>
        <a:lstStyle/>
        <a:p>
          <a:endParaRPr lang="en-US"/>
        </a:p>
      </dgm:t>
    </dgm:pt>
    <dgm:pt modelId="{AAACB2D6-D37B-4E0E-8D5E-393D867C81D3}" type="sibTrans" cxnId="{3C598BB9-FE2A-4CF6-A7D0-92036C7CEF17}">
      <dgm:prSet/>
      <dgm:spPr/>
      <dgm:t>
        <a:bodyPr/>
        <a:lstStyle/>
        <a:p>
          <a:endParaRPr lang="en-US"/>
        </a:p>
      </dgm:t>
    </dgm:pt>
    <dgm:pt modelId="{C451DD6F-7E3E-453C-AB53-7D18606F1B0E}" type="pres">
      <dgm:prSet presAssocID="{7A48CA32-3058-4F6B-8219-624D0F50982B}" presName="linear" presStyleCnt="0">
        <dgm:presLayoutVars>
          <dgm:dir/>
          <dgm:resizeHandles val="exact"/>
        </dgm:presLayoutVars>
      </dgm:prSet>
      <dgm:spPr/>
    </dgm:pt>
    <dgm:pt modelId="{FB758487-58D7-4762-93E4-63C570F509CA}" type="pres">
      <dgm:prSet presAssocID="{97BA8B39-A3D8-4ECE-A8D8-81B895FDBC39}" presName="comp" presStyleCnt="0"/>
      <dgm:spPr/>
    </dgm:pt>
    <dgm:pt modelId="{46A1A7A3-E5A4-45A7-8FE1-042C4DC2DEFB}" type="pres">
      <dgm:prSet presAssocID="{97BA8B39-A3D8-4ECE-A8D8-81B895FDBC39}" presName="box" presStyleLbl="node1" presStyleIdx="0" presStyleCnt="1"/>
      <dgm:spPr/>
      <dgm:t>
        <a:bodyPr/>
        <a:lstStyle/>
        <a:p>
          <a:endParaRPr lang="en-US"/>
        </a:p>
      </dgm:t>
    </dgm:pt>
    <dgm:pt modelId="{B454F758-205B-4112-896E-9B76A1741ECB}" type="pres">
      <dgm:prSet presAssocID="{97BA8B39-A3D8-4ECE-A8D8-81B895FDBC39}" presName="img" presStyleLbl="fgImgPlac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FDA5195-0D8F-49AB-B17B-EFF067EA16B0}" type="pres">
      <dgm:prSet presAssocID="{97BA8B39-A3D8-4ECE-A8D8-81B895FDBC39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563ECD-A23E-4654-ADCE-8912C7271954}" type="presOf" srcId="{97BA8B39-A3D8-4ECE-A8D8-81B895FDBC39}" destId="{46A1A7A3-E5A4-45A7-8FE1-042C4DC2DEFB}" srcOrd="0" destOrd="0" presId="urn:microsoft.com/office/officeart/2005/8/layout/vList4"/>
    <dgm:cxn modelId="{D8DA9C7F-3F63-4E07-875E-5B35BC713217}" srcId="{97BA8B39-A3D8-4ECE-A8D8-81B895FDBC39}" destId="{AEB5C46E-6C43-45A6-86C0-29D3218C3F6A}" srcOrd="3" destOrd="0" parTransId="{2B876774-265E-4471-9643-21B6BD9A8891}" sibTransId="{E7EDD7B7-9C6D-4D8B-903E-EBD6517EDACB}"/>
    <dgm:cxn modelId="{82C46AB8-5E5F-4EDD-9284-8F6C7745AC70}" srcId="{97BA8B39-A3D8-4ECE-A8D8-81B895FDBC39}" destId="{CEDBDC25-E414-4478-ACC5-C8A9A7655940}" srcOrd="4" destOrd="0" parTransId="{95BAD91E-E6ED-4935-8BEB-018F5A9A1715}" sibTransId="{9B2AAF41-8303-4B1B-8C6C-D7AA95CF818E}"/>
    <dgm:cxn modelId="{81A63F97-8C0B-45B9-BF1A-AB5CF872ED14}" type="presOf" srcId="{8588EEE6-A834-4D73-8CC6-3ACABB3803EA}" destId="{5FDA5195-0D8F-49AB-B17B-EFF067EA16B0}" srcOrd="1" destOrd="3" presId="urn:microsoft.com/office/officeart/2005/8/layout/vList4"/>
    <dgm:cxn modelId="{4076156D-B592-4F36-B1A9-C76439AC81DF}" srcId="{7A48CA32-3058-4F6B-8219-624D0F50982B}" destId="{97BA8B39-A3D8-4ECE-A8D8-81B895FDBC39}" srcOrd="0" destOrd="0" parTransId="{DF88B5DF-D596-4C63-B67D-C499D1B38334}" sibTransId="{D942D52F-13FC-4B47-B2E7-A5F8AD0F9405}"/>
    <dgm:cxn modelId="{E96B72CC-ACFD-4D79-83F0-7E5C2AF0AFCB}" type="presOf" srcId="{8588EEE6-A834-4D73-8CC6-3ACABB3803EA}" destId="{46A1A7A3-E5A4-45A7-8FE1-042C4DC2DEFB}" srcOrd="0" destOrd="3" presId="urn:microsoft.com/office/officeart/2005/8/layout/vList4"/>
    <dgm:cxn modelId="{0871A495-54A0-4B9C-91E5-89284D4FFEBD}" type="presOf" srcId="{CEDBDC25-E414-4478-ACC5-C8A9A7655940}" destId="{46A1A7A3-E5A4-45A7-8FE1-042C4DC2DEFB}" srcOrd="0" destOrd="5" presId="urn:microsoft.com/office/officeart/2005/8/layout/vList4"/>
    <dgm:cxn modelId="{4992A1C0-240B-4CFC-94AC-6BB548665C02}" type="presOf" srcId="{AEB5C46E-6C43-45A6-86C0-29D3218C3F6A}" destId="{46A1A7A3-E5A4-45A7-8FE1-042C4DC2DEFB}" srcOrd="0" destOrd="4" presId="urn:microsoft.com/office/officeart/2005/8/layout/vList4"/>
    <dgm:cxn modelId="{53BD5D83-2483-4519-9371-EFA9D5287EAB}" type="presOf" srcId="{AEB5C46E-6C43-45A6-86C0-29D3218C3F6A}" destId="{5FDA5195-0D8F-49AB-B17B-EFF067EA16B0}" srcOrd="1" destOrd="4" presId="urn:microsoft.com/office/officeart/2005/8/layout/vList4"/>
    <dgm:cxn modelId="{E338E54D-08CC-4393-977B-779BC1F15D9E}" type="presOf" srcId="{CB49C12E-8531-4EC8-BBA1-71A28B16EFB4}" destId="{46A1A7A3-E5A4-45A7-8FE1-042C4DC2DEFB}" srcOrd="0" destOrd="6" presId="urn:microsoft.com/office/officeart/2005/8/layout/vList4"/>
    <dgm:cxn modelId="{BC8AFB5C-3C31-431B-A83D-DA5F8BB38005}" type="presOf" srcId="{C509F5F7-0026-4C7C-B651-5CF3439F97B0}" destId="{5FDA5195-0D8F-49AB-B17B-EFF067EA16B0}" srcOrd="1" destOrd="1" presId="urn:microsoft.com/office/officeart/2005/8/layout/vList4"/>
    <dgm:cxn modelId="{490C369F-A337-45E0-8F08-CE768E7944F7}" type="presOf" srcId="{97BA8B39-A3D8-4ECE-A8D8-81B895FDBC39}" destId="{5FDA5195-0D8F-49AB-B17B-EFF067EA16B0}" srcOrd="1" destOrd="0" presId="urn:microsoft.com/office/officeart/2005/8/layout/vList4"/>
    <dgm:cxn modelId="{3C598BB9-FE2A-4CF6-A7D0-92036C7CEF17}" srcId="{97BA8B39-A3D8-4ECE-A8D8-81B895FDBC39}" destId="{CB49C12E-8531-4EC8-BBA1-71A28B16EFB4}" srcOrd="5" destOrd="0" parTransId="{9DBDD635-D480-49F5-9ACE-1C539F09A1D1}" sibTransId="{AAACB2D6-D37B-4E0E-8D5E-393D867C81D3}"/>
    <dgm:cxn modelId="{1394333C-7250-4D35-8290-C1F42FB3FAE8}" type="presOf" srcId="{C509F5F7-0026-4C7C-B651-5CF3439F97B0}" destId="{46A1A7A3-E5A4-45A7-8FE1-042C4DC2DEFB}" srcOrd="0" destOrd="1" presId="urn:microsoft.com/office/officeart/2005/8/layout/vList4"/>
    <dgm:cxn modelId="{968BC59E-4C79-496C-BAC2-DAC16B774CD1}" type="presOf" srcId="{7A48CA32-3058-4F6B-8219-624D0F50982B}" destId="{C451DD6F-7E3E-453C-AB53-7D18606F1B0E}" srcOrd="0" destOrd="0" presId="urn:microsoft.com/office/officeart/2005/8/layout/vList4"/>
    <dgm:cxn modelId="{0652BB0A-B252-422F-8873-975E446ED4A8}" type="presOf" srcId="{28D1BFF0-4D23-441C-8F27-1B035C33B39D}" destId="{5FDA5195-0D8F-49AB-B17B-EFF067EA16B0}" srcOrd="1" destOrd="2" presId="urn:microsoft.com/office/officeart/2005/8/layout/vList4"/>
    <dgm:cxn modelId="{9DFCCB5A-E48C-47E5-9640-F9612721D319}" srcId="{97BA8B39-A3D8-4ECE-A8D8-81B895FDBC39}" destId="{C509F5F7-0026-4C7C-B651-5CF3439F97B0}" srcOrd="0" destOrd="0" parTransId="{EE69746C-F559-4167-AB44-5B9A70765F93}" sibTransId="{1D2E05EF-C1AA-47F5-AB51-5C38790DA933}"/>
    <dgm:cxn modelId="{A147523D-4F7C-402C-8C99-8863163FB9E9}" srcId="{97BA8B39-A3D8-4ECE-A8D8-81B895FDBC39}" destId="{28D1BFF0-4D23-441C-8F27-1B035C33B39D}" srcOrd="1" destOrd="0" parTransId="{2956F24B-95B8-400D-87DD-11A986719914}" sibTransId="{B787131E-1652-4412-9DFA-39ABB5FB226B}"/>
    <dgm:cxn modelId="{A0CF6D97-BD12-4F60-A99B-30E756A4A9E5}" type="presOf" srcId="{CEDBDC25-E414-4478-ACC5-C8A9A7655940}" destId="{5FDA5195-0D8F-49AB-B17B-EFF067EA16B0}" srcOrd="1" destOrd="5" presId="urn:microsoft.com/office/officeart/2005/8/layout/vList4"/>
    <dgm:cxn modelId="{652455D4-E6D5-445F-AB6F-980EE9889C4C}" srcId="{97BA8B39-A3D8-4ECE-A8D8-81B895FDBC39}" destId="{8588EEE6-A834-4D73-8CC6-3ACABB3803EA}" srcOrd="2" destOrd="0" parTransId="{AD4312AC-8F1C-4371-B3D3-D24A987D5D0B}" sibTransId="{FBD2281C-4EC9-4E1B-9B37-EBDB13A950A4}"/>
    <dgm:cxn modelId="{D1984570-35D3-43AB-9CEE-B61DAFC57896}" type="presOf" srcId="{CB49C12E-8531-4EC8-BBA1-71A28B16EFB4}" destId="{5FDA5195-0D8F-49AB-B17B-EFF067EA16B0}" srcOrd="1" destOrd="6" presId="urn:microsoft.com/office/officeart/2005/8/layout/vList4"/>
    <dgm:cxn modelId="{FFBF1226-BE6D-4BE4-B581-9BBAFC68EC97}" type="presOf" srcId="{28D1BFF0-4D23-441C-8F27-1B035C33B39D}" destId="{46A1A7A3-E5A4-45A7-8FE1-042C4DC2DEFB}" srcOrd="0" destOrd="2" presId="urn:microsoft.com/office/officeart/2005/8/layout/vList4"/>
    <dgm:cxn modelId="{8FBD0D63-4FA4-45DF-B304-E3C2F5398A3D}" type="presParOf" srcId="{C451DD6F-7E3E-453C-AB53-7D18606F1B0E}" destId="{FB758487-58D7-4762-93E4-63C570F509CA}" srcOrd="0" destOrd="0" presId="urn:microsoft.com/office/officeart/2005/8/layout/vList4"/>
    <dgm:cxn modelId="{B4541CD9-95D4-4B25-8F78-347A324EA265}" type="presParOf" srcId="{FB758487-58D7-4762-93E4-63C570F509CA}" destId="{46A1A7A3-E5A4-45A7-8FE1-042C4DC2DEFB}" srcOrd="0" destOrd="0" presId="urn:microsoft.com/office/officeart/2005/8/layout/vList4"/>
    <dgm:cxn modelId="{E57C1E6D-463E-4B31-92FB-80F923D5F943}" type="presParOf" srcId="{FB758487-58D7-4762-93E4-63C570F509CA}" destId="{B454F758-205B-4112-896E-9B76A1741ECB}" srcOrd="1" destOrd="0" presId="urn:microsoft.com/office/officeart/2005/8/layout/vList4"/>
    <dgm:cxn modelId="{200F5482-1854-4E8A-8942-23DF84D5BC57}" type="presParOf" srcId="{FB758487-58D7-4762-93E4-63C570F509CA}" destId="{5FDA5195-0D8F-49AB-B17B-EFF067EA16B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727A5-8416-468E-A2AE-1A8BC5444867}">
      <dsp:nvSpPr>
        <dsp:cNvPr id="0" name=""/>
        <dsp:cNvSpPr/>
      </dsp:nvSpPr>
      <dsp:spPr>
        <a:xfrm>
          <a:off x="0" y="2720095"/>
          <a:ext cx="60960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F9B37-9EB5-45B8-AEE7-060058A95C7E}">
      <dsp:nvSpPr>
        <dsp:cNvPr id="0" name=""/>
        <dsp:cNvSpPr/>
      </dsp:nvSpPr>
      <dsp:spPr>
        <a:xfrm>
          <a:off x="0" y="672389"/>
          <a:ext cx="60960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2F011A-68F3-47A5-B473-FDD43E109B2F}">
      <dsp:nvSpPr>
        <dsp:cNvPr id="0" name=""/>
        <dsp:cNvSpPr/>
      </dsp:nvSpPr>
      <dsp:spPr>
        <a:xfrm>
          <a:off x="1584959" y="1076"/>
          <a:ext cx="4511040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GIẢI PHÁP TOÀN DIỆN CHO NÔNG NGHIỆP CNC</a:t>
          </a:r>
          <a:endParaRPr lang="en-US" sz="1800" kern="1200"/>
        </a:p>
      </dsp:txBody>
      <dsp:txXfrm>
        <a:off x="1584959" y="1076"/>
        <a:ext cx="4511040" cy="671313"/>
      </dsp:txXfrm>
    </dsp:sp>
    <dsp:sp modelId="{C31B9275-8DA5-4AAD-A6E0-91D5F3BC2E8F}">
      <dsp:nvSpPr>
        <dsp:cNvPr id="0" name=""/>
        <dsp:cNvSpPr/>
      </dsp:nvSpPr>
      <dsp:spPr>
        <a:xfrm>
          <a:off x="0" y="1076"/>
          <a:ext cx="1584960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PHẦN 1</a:t>
          </a:r>
          <a:endParaRPr lang="en-US" sz="3500" kern="1200"/>
        </a:p>
      </dsp:txBody>
      <dsp:txXfrm>
        <a:off x="32777" y="33853"/>
        <a:ext cx="1519406" cy="638536"/>
      </dsp:txXfrm>
    </dsp:sp>
    <dsp:sp modelId="{AAAF9502-3C52-49A3-A51C-434E50548C68}">
      <dsp:nvSpPr>
        <dsp:cNvPr id="0" name=""/>
        <dsp:cNvSpPr/>
      </dsp:nvSpPr>
      <dsp:spPr>
        <a:xfrm>
          <a:off x="0" y="672389"/>
          <a:ext cx="6096000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1.1. KHẢO SÁT, THIẾT KẾ, QUY HOẠCH TỔNG THỂ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1.2. ĐÁNH GIÁ HIỆU QUẢ DỰ ÁN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1.3. THIẾT KẾ, THI CÔNG NHÀ MÀNG, HỆ THỐNG TƯỚI, IOT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1.4. QUY TRÌNH SẢN XUẤT NNCNC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1.5. CÔNG NGHỆ THÔNG TIN TIÊU THỤ NÔNG SẢN</a:t>
          </a:r>
          <a:endParaRPr lang="en-US" sz="1400" kern="1200"/>
        </a:p>
      </dsp:txBody>
      <dsp:txXfrm>
        <a:off x="0" y="672389"/>
        <a:ext cx="6096000" cy="1342827"/>
      </dsp:txXfrm>
    </dsp:sp>
    <dsp:sp modelId="{624D0CF2-0E11-42BA-BB75-2A121DDC094C}">
      <dsp:nvSpPr>
        <dsp:cNvPr id="0" name=""/>
        <dsp:cNvSpPr/>
      </dsp:nvSpPr>
      <dsp:spPr>
        <a:xfrm>
          <a:off x="1584959" y="2048782"/>
          <a:ext cx="4511040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CHIA SẺ KINH NGHIỆM VÀ ỨNG DỤNG CNC VÀO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SẢN XUẤT RAU HOA</a:t>
          </a:r>
        </a:p>
      </dsp:txBody>
      <dsp:txXfrm>
        <a:off x="1584959" y="2048782"/>
        <a:ext cx="4511040" cy="671313"/>
      </dsp:txXfrm>
    </dsp:sp>
    <dsp:sp modelId="{636B4502-20FB-47FB-890E-975C59DD8B28}">
      <dsp:nvSpPr>
        <dsp:cNvPr id="0" name=""/>
        <dsp:cNvSpPr/>
      </dsp:nvSpPr>
      <dsp:spPr>
        <a:xfrm>
          <a:off x="0" y="2048782"/>
          <a:ext cx="1584960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PHẦN 2</a:t>
          </a:r>
          <a:endParaRPr lang="en-US" sz="3500" kern="1200"/>
        </a:p>
      </dsp:txBody>
      <dsp:txXfrm>
        <a:off x="32777" y="2081559"/>
        <a:ext cx="1519406" cy="638536"/>
      </dsp:txXfrm>
    </dsp:sp>
    <dsp:sp modelId="{E117B14F-3C3E-4C2A-B593-59E5BB469003}">
      <dsp:nvSpPr>
        <dsp:cNvPr id="0" name=""/>
        <dsp:cNvSpPr/>
      </dsp:nvSpPr>
      <dsp:spPr>
        <a:xfrm>
          <a:off x="0" y="2720095"/>
          <a:ext cx="6096000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2.1. ỨNG DỤNG CNC VÀO SẢN XUẤT TẠI CÁC DOANH NGHIỆP SX HOA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2.2 ỨNG DỤNG CNC VÀO SẢN XUẤT TẠI CÁC DOANH NGHIỆP SX RAU </a:t>
          </a:r>
          <a:endParaRPr lang="en-US" sz="1400" kern="1200"/>
        </a:p>
      </dsp:txBody>
      <dsp:txXfrm>
        <a:off x="0" y="2720095"/>
        <a:ext cx="6096000" cy="13428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4248-2506-4E38-B94E-FF42D0C97CFF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9B62-55FE-48BD-8881-96424B2DC73C}">
      <dsp:nvSpPr>
        <dsp:cNvPr id="0" name=""/>
        <dsp:cNvSpPr/>
      </dsp:nvSpPr>
      <dsp:spPr>
        <a:xfrm>
          <a:off x="184665" y="0"/>
          <a:ext cx="7238436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1.5. </a:t>
          </a:r>
          <a:r>
            <a:rPr lang="en-US" sz="2500" kern="1200" smtClean="0"/>
            <a:t>Công nghệ thông tin tiêu thụ nông sản</a:t>
          </a:r>
          <a:endParaRPr lang="en-US" sz="2500" kern="1200"/>
        </a:p>
      </dsp:txBody>
      <dsp:txXfrm>
        <a:off x="184665" y="0"/>
        <a:ext cx="7238436" cy="3693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1A7A3-E5A4-45A7-8FE1-042C4DC2DEFB}">
      <dsp:nvSpPr>
        <dsp:cNvPr id="0" name=""/>
        <dsp:cNvSpPr/>
      </dsp:nvSpPr>
      <dsp:spPr>
        <a:xfrm>
          <a:off x="0" y="0"/>
          <a:ext cx="7561453" cy="4013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300" kern="1200" smtClean="0"/>
            <a:t>Sàn thương mại điện tử</a:t>
          </a:r>
          <a:endParaRPr lang="en-US" sz="4300" kern="120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300" kern="1200" smtClean="0"/>
            <a:t>Maketing online </a:t>
          </a:r>
          <a:r>
            <a:rPr lang="en-US" sz="4300" kern="1200" smtClean="0">
              <a:sym typeface="Wingdings" panose="05000000000000000000" pitchFamily="2" charset="2"/>
            </a:rPr>
            <a:t> KD online xu thế</a:t>
          </a:r>
          <a:endParaRPr lang="en-US" sz="4300" kern="1200"/>
        </a:p>
      </dsp:txBody>
      <dsp:txXfrm>
        <a:off x="1913610" y="0"/>
        <a:ext cx="5647842" cy="4013200"/>
      </dsp:txXfrm>
    </dsp:sp>
    <dsp:sp modelId="{B454F758-205B-4112-896E-9B76A1741ECB}">
      <dsp:nvSpPr>
        <dsp:cNvPr id="0" name=""/>
        <dsp:cNvSpPr/>
      </dsp:nvSpPr>
      <dsp:spPr>
        <a:xfrm>
          <a:off x="401319" y="401320"/>
          <a:ext cx="1512290" cy="3210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4248-2506-4E38-B94E-FF42D0C97CFF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9B62-55FE-48BD-8881-96424B2DC73C}">
      <dsp:nvSpPr>
        <dsp:cNvPr id="0" name=""/>
        <dsp:cNvSpPr/>
      </dsp:nvSpPr>
      <dsp:spPr>
        <a:xfrm>
          <a:off x="184665" y="0"/>
          <a:ext cx="4647635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1.1. KHẢO SÁT, THIẾT KẾ, QUY HOẠCH TỔNG THỂ </a:t>
          </a:r>
          <a:endParaRPr lang="en-US" sz="1700" kern="1200"/>
        </a:p>
      </dsp:txBody>
      <dsp:txXfrm>
        <a:off x="184665" y="0"/>
        <a:ext cx="4647635" cy="36933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4248-2506-4E38-B94E-FF42D0C97CFF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9B62-55FE-48BD-8881-96424B2DC73C}">
      <dsp:nvSpPr>
        <dsp:cNvPr id="0" name=""/>
        <dsp:cNvSpPr/>
      </dsp:nvSpPr>
      <dsp:spPr>
        <a:xfrm>
          <a:off x="184665" y="0"/>
          <a:ext cx="7238436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1.1. KHẢO SÁT, THIẾT KẾ, QUY HOẠCH TỔNG THỂ </a:t>
          </a:r>
          <a:endParaRPr lang="en-US" sz="2500" kern="1200"/>
        </a:p>
      </dsp:txBody>
      <dsp:txXfrm>
        <a:off x="184665" y="0"/>
        <a:ext cx="7238436" cy="3693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4248-2506-4E38-B94E-FF42D0C97CFF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9B62-55FE-48BD-8881-96424B2DC73C}">
      <dsp:nvSpPr>
        <dsp:cNvPr id="0" name=""/>
        <dsp:cNvSpPr/>
      </dsp:nvSpPr>
      <dsp:spPr>
        <a:xfrm>
          <a:off x="184665" y="0"/>
          <a:ext cx="7238436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1.2. ĐÁNH GIÁ HIỆU QUẢ DỰ ÁN</a:t>
          </a:r>
          <a:endParaRPr lang="en-US" sz="2500" kern="1200"/>
        </a:p>
      </dsp:txBody>
      <dsp:txXfrm>
        <a:off x="184665" y="0"/>
        <a:ext cx="7238436" cy="3693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4248-2506-4E38-B94E-FF42D0C97CFF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9B62-55FE-48BD-8881-96424B2DC73C}">
      <dsp:nvSpPr>
        <dsp:cNvPr id="0" name=""/>
        <dsp:cNvSpPr/>
      </dsp:nvSpPr>
      <dsp:spPr>
        <a:xfrm>
          <a:off x="184665" y="0"/>
          <a:ext cx="7238436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1.2. ĐÁNH GIÁ HIỆU QUẢ DỰ ÁN</a:t>
          </a:r>
          <a:endParaRPr lang="en-US" sz="2500" kern="1200"/>
        </a:p>
      </dsp:txBody>
      <dsp:txXfrm>
        <a:off x="184665" y="0"/>
        <a:ext cx="7238436" cy="3693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4248-2506-4E38-B94E-FF42D0C97CFF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9B62-55FE-48BD-8881-96424B2DC73C}">
      <dsp:nvSpPr>
        <dsp:cNvPr id="0" name=""/>
        <dsp:cNvSpPr/>
      </dsp:nvSpPr>
      <dsp:spPr>
        <a:xfrm>
          <a:off x="184665" y="0"/>
          <a:ext cx="7238436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1.3. TK, Thi công nhà màng, HT tưới, IOT</a:t>
          </a:r>
          <a:endParaRPr lang="en-US" sz="2500" kern="1200"/>
        </a:p>
      </dsp:txBody>
      <dsp:txXfrm>
        <a:off x="184665" y="0"/>
        <a:ext cx="7238436" cy="3693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A7E66-3DD3-4720-9D0F-F9515B6AC249}">
      <dsp:nvSpPr>
        <dsp:cNvPr id="0" name=""/>
        <dsp:cNvSpPr/>
      </dsp:nvSpPr>
      <dsp:spPr>
        <a:xfrm rot="10800000">
          <a:off x="1806110" y="0"/>
          <a:ext cx="6974567" cy="99060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827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Tưới cánh đồng mẫu lớn trồng cây ngắn ngày (ngô, cỏ, rau mầu, lạc, đậu tương,…)</a:t>
          </a:r>
          <a:endParaRPr lang="en-US" sz="2500" kern="1200"/>
        </a:p>
      </dsp:txBody>
      <dsp:txXfrm rot="10800000">
        <a:off x="2053760" y="0"/>
        <a:ext cx="6726917" cy="990600"/>
      </dsp:txXfrm>
    </dsp:sp>
    <dsp:sp modelId="{3BBCA5A9-3907-4EEB-9188-6C98A91D73F7}">
      <dsp:nvSpPr>
        <dsp:cNvPr id="0" name=""/>
        <dsp:cNvSpPr/>
      </dsp:nvSpPr>
      <dsp:spPr>
        <a:xfrm>
          <a:off x="838200" y="0"/>
          <a:ext cx="990600" cy="99060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4248-2506-4E38-B94E-FF42D0C97CFF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9B62-55FE-48BD-8881-96424B2DC73C}">
      <dsp:nvSpPr>
        <dsp:cNvPr id="0" name=""/>
        <dsp:cNvSpPr/>
      </dsp:nvSpPr>
      <dsp:spPr>
        <a:xfrm>
          <a:off x="184665" y="0"/>
          <a:ext cx="7238436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1.4. Quy trình SX NN CNC</a:t>
          </a:r>
          <a:endParaRPr lang="en-US" sz="2500" kern="1200"/>
        </a:p>
      </dsp:txBody>
      <dsp:txXfrm>
        <a:off x="184665" y="0"/>
        <a:ext cx="7238436" cy="3693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1A7A3-E5A4-45A7-8FE1-042C4DC2DEFB}">
      <dsp:nvSpPr>
        <dsp:cNvPr id="0" name=""/>
        <dsp:cNvSpPr/>
      </dsp:nvSpPr>
      <dsp:spPr>
        <a:xfrm>
          <a:off x="0" y="0"/>
          <a:ext cx="7561453" cy="4013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Đào tạo, chuyển giao</a:t>
          </a:r>
          <a:endParaRPr lang="en-US" sz="35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QT sử dụng phân bón hòa tan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Quy trình chăm sóc, thu hoạch, sơ chế sau thu hoạch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IPM trong nhà màng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Các tiêu chuẩn áp dụng 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Quy trình vận hành máy móc, pccc,…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Nhật kí điện tử</a:t>
          </a:r>
          <a:endParaRPr lang="en-US" sz="2700" kern="1200"/>
        </a:p>
      </dsp:txBody>
      <dsp:txXfrm>
        <a:off x="1913610" y="0"/>
        <a:ext cx="5647842" cy="4013200"/>
      </dsp:txXfrm>
    </dsp:sp>
    <dsp:sp modelId="{B454F758-205B-4112-896E-9B76A1741ECB}">
      <dsp:nvSpPr>
        <dsp:cNvPr id="0" name=""/>
        <dsp:cNvSpPr/>
      </dsp:nvSpPr>
      <dsp:spPr>
        <a:xfrm>
          <a:off x="401319" y="401320"/>
          <a:ext cx="1512290" cy="32105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097158A-7054-4503-9E07-C36CE641399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789A578-26B6-4810-BEC5-1BA416537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1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76AB-81E4-45B1-9DA2-CA63EC4D0F84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4CB-B20D-4F73-A943-6B2FA36C753B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659D-8046-47EB-BD6E-F8BCC31C278B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25A0-C40F-44F2-9E32-6E08B0B5D840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91E5D-368E-4C51-A19A-BBD13D6C63FB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62C96-2876-4B4A-9B69-1FE1CC97FE6A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96C4-B4F6-4343-92F9-5F22FDC66A76}" type="datetime1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27CF-AECC-434E-83F4-489C7A694F65}" type="datetime1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21A5-F9FA-4BBA-B9D8-B869989F2F10}" type="datetime1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0CC5-6E92-4B65-9197-CFE1F2BBA1AC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AF94-D2E4-42CA-A721-3626EE3AECB3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4ED6-F445-4CD6-BD27-3A86CB69DDE2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D2E53-182C-49ED-B00F-398FBB7B5A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29.png"/><Relationship Id="rId5" Type="http://schemas.openxmlformats.org/officeDocument/2006/relationships/image" Target="../media/image41.jpeg"/><Relationship Id="rId10" Type="http://schemas.microsoft.com/office/2007/relationships/hdphoto" Target="../media/hdphoto1.wdp"/><Relationship Id="rId4" Type="http://schemas.openxmlformats.org/officeDocument/2006/relationships/image" Target="../media/image40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12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47.jpeg"/><Relationship Id="rId5" Type="http://schemas.openxmlformats.org/officeDocument/2006/relationships/diagramLayout" Target="../diagrams/layout7.xml"/><Relationship Id="rId10" Type="http://schemas.openxmlformats.org/officeDocument/2006/relationships/image" Target="../media/image46.jpeg"/><Relationship Id="rId4" Type="http://schemas.openxmlformats.org/officeDocument/2006/relationships/diagramData" Target="../diagrams/data7.xml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image" Target="../media/image11.png"/><Relationship Id="rId15" Type="http://schemas.microsoft.com/office/2007/relationships/diagramDrawing" Target="../diagrams/drawing9.xml"/><Relationship Id="rId10" Type="http://schemas.microsoft.com/office/2007/relationships/diagramDrawing" Target="../diagrams/drawing8.xml"/><Relationship Id="rId4" Type="http://schemas.microsoft.com/office/2007/relationships/hdphoto" Target="../media/hdphoto1.wdp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diagramQuickStyle" Target="../diagrams/quickStyle1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0.xml"/><Relationship Id="rId12" Type="http://schemas.openxmlformats.org/officeDocument/2006/relationships/diagramLayout" Target="../diagrams/layout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11" Type="http://schemas.openxmlformats.org/officeDocument/2006/relationships/diagramData" Target="../diagrams/data11.xml"/><Relationship Id="rId5" Type="http://schemas.openxmlformats.org/officeDocument/2006/relationships/image" Target="../media/image11.png"/><Relationship Id="rId15" Type="http://schemas.microsoft.com/office/2007/relationships/diagramDrawing" Target="../diagrams/drawing11.xml"/><Relationship Id="rId10" Type="http://schemas.microsoft.com/office/2007/relationships/diagramDrawing" Target="../diagrams/drawing10.xml"/><Relationship Id="rId4" Type="http://schemas.microsoft.com/office/2007/relationships/hdphoto" Target="../media/hdphoto1.wdp"/><Relationship Id="rId9" Type="http://schemas.openxmlformats.org/officeDocument/2006/relationships/diagramColors" Target="../diagrams/colors10.xml"/><Relationship Id="rId14" Type="http://schemas.openxmlformats.org/officeDocument/2006/relationships/diagramColors" Target="../diagrams/colors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image" Target="../media/image51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12.xml"/><Relationship Id="rId12" Type="http://schemas.openxmlformats.org/officeDocument/2006/relationships/image" Target="../media/image50.jpeg"/><Relationship Id="rId2" Type="http://schemas.openxmlformats.org/officeDocument/2006/relationships/image" Target="../media/image6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11" Type="http://schemas.openxmlformats.org/officeDocument/2006/relationships/image" Target="../media/image49.jpeg"/><Relationship Id="rId5" Type="http://schemas.openxmlformats.org/officeDocument/2006/relationships/image" Target="../media/image11.png"/><Relationship Id="rId15" Type="http://schemas.openxmlformats.org/officeDocument/2006/relationships/image" Target="../media/image53.jpeg"/><Relationship Id="rId10" Type="http://schemas.microsoft.com/office/2007/relationships/diagramDrawing" Target="../diagrams/drawing12.xml"/><Relationship Id="rId4" Type="http://schemas.microsoft.com/office/2007/relationships/hdphoto" Target="../media/hdphoto1.wdp"/><Relationship Id="rId9" Type="http://schemas.openxmlformats.org/officeDocument/2006/relationships/diagramColors" Target="../diagrams/colors12.xml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13.xml"/><Relationship Id="rId12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11" Type="http://schemas.openxmlformats.org/officeDocument/2006/relationships/image" Target="../media/image55.jpeg"/><Relationship Id="rId5" Type="http://schemas.openxmlformats.org/officeDocument/2006/relationships/image" Target="../media/image11.png"/><Relationship Id="rId10" Type="http://schemas.microsoft.com/office/2007/relationships/diagramDrawing" Target="../diagrams/drawing13.xml"/><Relationship Id="rId4" Type="http://schemas.microsoft.com/office/2007/relationships/hdphoto" Target="../media/hdphoto1.wdp"/><Relationship Id="rId9" Type="http://schemas.openxmlformats.org/officeDocument/2006/relationships/diagramColors" Target="../diagrams/colors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image" Target="../media/image60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14.xml"/><Relationship Id="rId12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openxmlformats.org/officeDocument/2006/relationships/image" Target="../media/image58.jpeg"/><Relationship Id="rId5" Type="http://schemas.openxmlformats.org/officeDocument/2006/relationships/image" Target="../media/image11.png"/><Relationship Id="rId10" Type="http://schemas.microsoft.com/office/2007/relationships/diagramDrawing" Target="../diagrams/drawing14.xml"/><Relationship Id="rId4" Type="http://schemas.microsoft.com/office/2007/relationships/hdphoto" Target="../media/hdphoto1.wdp"/><Relationship Id="rId9" Type="http://schemas.openxmlformats.org/officeDocument/2006/relationships/diagramColors" Target="../diagrams/colors14.xml"/><Relationship Id="rId1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13" Type="http://schemas.openxmlformats.org/officeDocument/2006/relationships/image" Target="../media/image64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15.xml"/><Relationship Id="rId12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11" Type="http://schemas.openxmlformats.org/officeDocument/2006/relationships/image" Target="../media/image62.jpeg"/><Relationship Id="rId5" Type="http://schemas.openxmlformats.org/officeDocument/2006/relationships/image" Target="../media/image11.png"/><Relationship Id="rId10" Type="http://schemas.microsoft.com/office/2007/relationships/diagramDrawing" Target="../diagrams/drawing15.xml"/><Relationship Id="rId4" Type="http://schemas.microsoft.com/office/2007/relationships/hdphoto" Target="../media/hdphoto1.wdp"/><Relationship Id="rId9" Type="http://schemas.openxmlformats.org/officeDocument/2006/relationships/diagramColors" Target="../diagrams/colors15.xml"/><Relationship Id="rId1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11" Type="http://schemas.openxmlformats.org/officeDocument/2006/relationships/image" Target="../media/image66.png"/><Relationship Id="rId5" Type="http://schemas.openxmlformats.org/officeDocument/2006/relationships/image" Target="../media/image11.png"/><Relationship Id="rId10" Type="http://schemas.microsoft.com/office/2007/relationships/diagramDrawing" Target="../diagrams/drawing16.xml"/><Relationship Id="rId4" Type="http://schemas.microsoft.com/office/2007/relationships/hdphoto" Target="../media/hdphoto1.wdp"/><Relationship Id="rId9" Type="http://schemas.openxmlformats.org/officeDocument/2006/relationships/diagramColors" Target="../diagrams/colors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13" Type="http://schemas.openxmlformats.org/officeDocument/2006/relationships/image" Target="../media/image69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17.xml"/><Relationship Id="rId12" Type="http://schemas.openxmlformats.org/officeDocument/2006/relationships/image" Target="../media/image6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7.xml"/><Relationship Id="rId11" Type="http://schemas.openxmlformats.org/officeDocument/2006/relationships/image" Target="../media/image67.jpeg"/><Relationship Id="rId5" Type="http://schemas.openxmlformats.org/officeDocument/2006/relationships/image" Target="../media/image11.png"/><Relationship Id="rId15" Type="http://schemas.openxmlformats.org/officeDocument/2006/relationships/image" Target="../media/image71.jpeg"/><Relationship Id="rId10" Type="http://schemas.microsoft.com/office/2007/relationships/diagramDrawing" Target="../diagrams/drawing17.xml"/><Relationship Id="rId4" Type="http://schemas.microsoft.com/office/2007/relationships/hdphoto" Target="../media/hdphoto1.wdp"/><Relationship Id="rId9" Type="http://schemas.openxmlformats.org/officeDocument/2006/relationships/diagramColors" Target="../diagrams/colors17.xml"/><Relationship Id="rId1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.jpeg"/><Relationship Id="rId10" Type="http://schemas.openxmlformats.org/officeDocument/2006/relationships/diagramLayout" Target="../diagrams/layout1.xml"/><Relationship Id="rId4" Type="http://schemas.microsoft.com/office/2007/relationships/hdphoto" Target="../media/hdphoto1.wdp"/><Relationship Id="rId9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microsoft.com/office/2007/relationships/diagramDrawing" Target="../diagrams/drawing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1.wdp"/><Relationship Id="rId11" Type="http://schemas.openxmlformats.org/officeDocument/2006/relationships/diagramColors" Target="../diagrams/colors18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8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13" Type="http://schemas.openxmlformats.org/officeDocument/2006/relationships/image" Target="../media/image75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19.xml"/><Relationship Id="rId12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9.xml"/><Relationship Id="rId11" Type="http://schemas.openxmlformats.org/officeDocument/2006/relationships/image" Target="../media/image73.jpeg"/><Relationship Id="rId5" Type="http://schemas.openxmlformats.org/officeDocument/2006/relationships/image" Target="../media/image11.png"/><Relationship Id="rId10" Type="http://schemas.microsoft.com/office/2007/relationships/diagramDrawing" Target="../diagrams/drawing19.xml"/><Relationship Id="rId4" Type="http://schemas.microsoft.com/office/2007/relationships/hdphoto" Target="../media/hdphoto1.wdp"/><Relationship Id="rId9" Type="http://schemas.openxmlformats.org/officeDocument/2006/relationships/diagramColors" Target="../diagrams/colors19.xml"/><Relationship Id="rId1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13" Type="http://schemas.openxmlformats.org/officeDocument/2006/relationships/image" Target="../media/image80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20.xml"/><Relationship Id="rId12" Type="http://schemas.openxmlformats.org/officeDocument/2006/relationships/image" Target="../media/image7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0.xml"/><Relationship Id="rId11" Type="http://schemas.openxmlformats.org/officeDocument/2006/relationships/image" Target="../media/image78.jpeg"/><Relationship Id="rId5" Type="http://schemas.openxmlformats.org/officeDocument/2006/relationships/image" Target="../media/image11.png"/><Relationship Id="rId10" Type="http://schemas.microsoft.com/office/2007/relationships/diagramDrawing" Target="../diagrams/drawing20.xml"/><Relationship Id="rId4" Type="http://schemas.microsoft.com/office/2007/relationships/hdphoto" Target="../media/hdphoto1.wdp"/><Relationship Id="rId9" Type="http://schemas.openxmlformats.org/officeDocument/2006/relationships/diagramColors" Target="../diagrams/colors20.xml"/><Relationship Id="rId1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2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1.xml"/><Relationship Id="rId11" Type="http://schemas.openxmlformats.org/officeDocument/2006/relationships/image" Target="../media/image82.jpg"/><Relationship Id="rId5" Type="http://schemas.openxmlformats.org/officeDocument/2006/relationships/image" Target="../media/image11.png"/><Relationship Id="rId10" Type="http://schemas.microsoft.com/office/2007/relationships/diagramDrawing" Target="../diagrams/drawing21.xml"/><Relationship Id="rId4" Type="http://schemas.microsoft.com/office/2007/relationships/hdphoto" Target="../media/hdphoto1.wdp"/><Relationship Id="rId9" Type="http://schemas.openxmlformats.org/officeDocument/2006/relationships/diagramColors" Target="../diagrams/colors2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vietsmartagri.com/index.php?route=information/contact" TargetMode="External"/><Relationship Id="rId4" Type="http://schemas.openxmlformats.org/officeDocument/2006/relationships/hyperlink" Target="mailto:hndgroup86@gmail.co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microsoft.com/office/2007/relationships/hdphoto" Target="../media/hdphoto1.wdp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29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microsoft.com/office/2007/relationships/diagramDrawing" Target="../diagrams/drawing3.xml"/><Relationship Id="rId4" Type="http://schemas.microsoft.com/office/2007/relationships/hdphoto" Target="../media/hdphoto1.wdp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microsoft.com/office/2007/relationships/diagramDrawing" Target="../diagrams/drawing4.xml"/><Relationship Id="rId4" Type="http://schemas.microsoft.com/office/2007/relationships/hdphoto" Target="../media/hdphoto1.wdp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microsoft.com/office/2007/relationships/diagramDrawing" Target="../diagrams/drawing5.xml"/><Relationship Id="rId4" Type="http://schemas.microsoft.com/office/2007/relationships/hdphoto" Target="../media/hdphoto1.wdp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19.jpeg"/><Relationship Id="rId5" Type="http://schemas.openxmlformats.org/officeDocument/2006/relationships/image" Target="../media/image11.png"/><Relationship Id="rId10" Type="http://schemas.microsoft.com/office/2007/relationships/diagramDrawing" Target="../diagrams/drawing6.xml"/><Relationship Id="rId4" Type="http://schemas.microsoft.com/office/2007/relationships/hdphoto" Target="../media/hdphoto1.wdp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1.wdp"/><Relationship Id="rId3" Type="http://schemas.openxmlformats.org/officeDocument/2006/relationships/image" Target="https://thvinasun.vn/wp-content/uploads/2017/04/tam-lam-mat-cooling-pad-500x500.jpg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jpe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56768" y="1487659"/>
            <a:ext cx="9477193" cy="1480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GIẢI PHÁP TOÀN DIỆN CHO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NÔNG NGHIỆP CÔNG NGHỆ CAO. CHIA SẺ KN XÂY DỰNG VÀ ỨNG DỤNG CNC VÀO SẢN XUẤT NN SX RAU HOA</a:t>
            </a:r>
            <a:endParaRPr lang="en-US" sz="2400" b="1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59" y="2986350"/>
            <a:ext cx="2568141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1" y="3009863"/>
            <a:ext cx="3048467" cy="1805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r="16666" b="2593"/>
          <a:stretch/>
        </p:blipFill>
        <p:spPr>
          <a:xfrm>
            <a:off x="5887671" y="2986351"/>
            <a:ext cx="3153104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25067" y="1248790"/>
            <a:ext cx="8918933" cy="6913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5066" y="5547743"/>
            <a:ext cx="8918933" cy="6913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98" y="67034"/>
            <a:ext cx="1216322" cy="1216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971800" y="6271491"/>
            <a:ext cx="3962400" cy="473075"/>
          </a:xfrm>
        </p:spPr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495"/>
          <a:stretch/>
        </p:blipFill>
        <p:spPr>
          <a:xfrm>
            <a:off x="225066" y="38179"/>
            <a:ext cx="1222734" cy="1199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91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13419" y="1524000"/>
            <a:ext cx="8317162" cy="3611057"/>
            <a:chOff x="408385" y="1050398"/>
            <a:chExt cx="11337777" cy="4903809"/>
          </a:xfrm>
        </p:grpSpPr>
        <p:grpSp>
          <p:nvGrpSpPr>
            <p:cNvPr id="13" name="Group 12"/>
            <p:cNvGrpSpPr/>
            <p:nvPr/>
          </p:nvGrpSpPr>
          <p:grpSpPr>
            <a:xfrm>
              <a:off x="408385" y="1050398"/>
              <a:ext cx="3824820" cy="3935949"/>
              <a:chOff x="193967" y="981675"/>
              <a:chExt cx="3824820" cy="3935949"/>
            </a:xfrm>
          </p:grpSpPr>
          <p:pic>
            <p:nvPicPr>
              <p:cNvPr id="14" name="Picture 4" descr="Kết quả hình ảnh cho tưới nhỏ giọt ngoài trời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2520" b="-1093"/>
              <a:stretch/>
            </p:blipFill>
            <p:spPr bwMode="auto">
              <a:xfrm>
                <a:off x="193967" y="981675"/>
                <a:ext cx="3764308" cy="220636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15" name="Picture 6" descr="Hình ảnh có liên qua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78" y="2711739"/>
                <a:ext cx="3764309" cy="220588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423561" y="1050399"/>
              <a:ext cx="7322601" cy="4425816"/>
              <a:chOff x="4354286" y="1016408"/>
              <a:chExt cx="7757659" cy="4416585"/>
            </a:xfrm>
          </p:grpSpPr>
          <p:pic>
            <p:nvPicPr>
              <p:cNvPr id="17" name="Picture 16" descr="U:\Fotos\Prospektfotos\BAUER\Prospekt_Polystar_Links_jpg\Bauer02_klei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309"/>
              <a:stretch>
                <a:fillRect/>
              </a:stretch>
            </p:blipFill>
            <p:spPr bwMode="auto">
              <a:xfrm>
                <a:off x="9385979" y="1016408"/>
                <a:ext cx="2725966" cy="2321282"/>
              </a:xfrm>
              <a:prstGeom prst="rect">
                <a:avLst/>
              </a:prstGeom>
              <a:noFill/>
            </p:spPr>
          </p:pic>
          <p:pic>
            <p:nvPicPr>
              <p:cNvPr id="18" name="Picture 17" descr="U:\Fotos\PPT\RS\Rainstar E 4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082" t="12320" r="14582" b="665"/>
              <a:stretch/>
            </p:blipFill>
            <p:spPr bwMode="auto">
              <a:xfrm>
                <a:off x="9385979" y="3381232"/>
                <a:ext cx="2725966" cy="2051760"/>
              </a:xfrm>
              <a:prstGeom prst="rect">
                <a:avLst/>
              </a:prstGeom>
              <a:noFill/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4354286" y="1016408"/>
                <a:ext cx="4973786" cy="4416585"/>
                <a:chOff x="4354286" y="1016408"/>
                <a:chExt cx="4973786" cy="3969723"/>
              </a:xfrm>
            </p:grpSpPr>
            <p:pic>
              <p:nvPicPr>
                <p:cNvPr id="20" name="Picture 19" descr="U:\Fotos\PPT\CP\DSC_0436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589" r="18467"/>
                <a:stretch/>
              </p:blipFill>
              <p:spPr bwMode="auto">
                <a:xfrm>
                  <a:off x="4383672" y="1016408"/>
                  <a:ext cx="4944400" cy="396972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54286" y="3141963"/>
                  <a:ext cx="1524000" cy="1844168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Rectangle 21"/>
            <p:cNvSpPr/>
            <p:nvPr/>
          </p:nvSpPr>
          <p:spPr>
            <a:xfrm>
              <a:off x="408385" y="5562760"/>
              <a:ext cx="3764308" cy="391447"/>
            </a:xfrm>
            <a:prstGeom prst="rect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err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Tưới</a:t>
              </a:r>
              <a:r>
                <a:rPr lang="en-US" sz="1200" b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 farm </a:t>
              </a:r>
              <a:r>
                <a:rPr lang="en-US" sz="1200" b="1" err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1200" b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 </a:t>
              </a:r>
              <a:r>
                <a:rPr lang="en-US" sz="1200" b="1" err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thống</a:t>
              </a:r>
              <a:endParaRPr lang="en-US" sz="1200" b="1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23561" y="5552426"/>
              <a:ext cx="7322601" cy="401781"/>
            </a:xfrm>
            <a:prstGeom prst="rect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err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Giải</a:t>
              </a:r>
              <a:r>
                <a:rPr lang="en-US" sz="1200" b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 </a:t>
              </a:r>
              <a:r>
                <a:rPr lang="en-US" sz="1200" b="1" err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pháp</a:t>
              </a:r>
              <a:r>
                <a:rPr lang="en-US" sz="1200" b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 </a:t>
              </a:r>
              <a:r>
                <a:rPr lang="en-US" sz="1200" b="1" err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cho</a:t>
              </a:r>
              <a:r>
                <a:rPr lang="en-US" sz="1200" b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 farm </a:t>
              </a:r>
              <a:r>
                <a:rPr lang="en-US" sz="1200" b="1" err="1" smtClean="0">
                  <a:solidFill>
                    <a:prstClr val="white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lớn</a:t>
              </a:r>
              <a:endParaRPr lang="en-US" sz="1200" b="1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785815" y="5374849"/>
            <a:ext cx="430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b="1" smtClean="0">
                <a:solidFill>
                  <a:srgbClr val="0066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HỆ THỐNG TƯỚI TIÊU NGOÀI TRỜI</a:t>
            </a:r>
            <a:endParaRPr lang="en-US" b="1">
              <a:solidFill>
                <a:srgbClr val="0066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01" y="-65375"/>
            <a:ext cx="8145365" cy="834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80" y="-42593"/>
            <a:ext cx="8403861" cy="8348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37680" cy="73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12845" y="6485447"/>
            <a:ext cx="4718310" cy="446314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81" y="-43543"/>
            <a:ext cx="8406320" cy="83489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98635" y="125652"/>
            <a:ext cx="7929562" cy="5715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6600"/>
                </a:solidFill>
                <a:latin typeface="Book Antiqua" panose="02040602050305030304" pitchFamily="18" charset="0"/>
              </a:rPr>
              <a:t>SẢN PHẨM</a:t>
            </a:r>
            <a:r>
              <a:rPr lang="vi-VN" sz="2800" b="1">
                <a:solidFill>
                  <a:srgbClr val="006600"/>
                </a:solidFill>
              </a:rPr>
              <a:t> &amp; </a:t>
            </a:r>
            <a:r>
              <a:rPr lang="en-US" sz="2800" b="1">
                <a:solidFill>
                  <a:srgbClr val="006600"/>
                </a:solidFill>
                <a:latin typeface="Book Antiqua" panose="02040602050305030304" pitchFamily="18" charset="0"/>
              </a:rPr>
              <a:t>GIẢI PHÁP</a:t>
            </a:r>
            <a:endParaRPr lang="vi-VN" sz="2800" b="1">
              <a:solidFill>
                <a:srgbClr val="0066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423886" y="6356349"/>
            <a:ext cx="4724400" cy="365125"/>
          </a:xfrm>
        </p:spPr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33983210"/>
              </p:ext>
            </p:extLst>
          </p:nvPr>
        </p:nvGraphicFramePr>
        <p:xfrm>
          <a:off x="304800" y="791355"/>
          <a:ext cx="89916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" name="Picture 8" descr="Kết quả hình ảnh cho tưới nhỏ giọt ngoài trờ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10" y="2425012"/>
            <a:ext cx="2808890" cy="24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2400" y="4980010"/>
            <a:ext cx="8726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>
              <a:buFontTx/>
              <a:buChar char="-"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25">
              <a:buFontTx/>
              <a:buChar char="-"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25" lvl="0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ình ảnh có liên quan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2421" r="2963" b="18823"/>
          <a:stretch/>
        </p:blipFill>
        <p:spPr bwMode="auto">
          <a:xfrm>
            <a:off x="152400" y="2332269"/>
            <a:ext cx="2948695" cy="249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"/>
          <a:stretch/>
        </p:blipFill>
        <p:spPr bwMode="auto">
          <a:xfrm>
            <a:off x="3101095" y="2548569"/>
            <a:ext cx="3071105" cy="222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737680" cy="73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/>
          <p:cNvSpPr/>
          <p:nvPr/>
        </p:nvSpPr>
        <p:spPr>
          <a:xfrm>
            <a:off x="0" y="6716856"/>
            <a:ext cx="9144000" cy="4571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3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53221074"/>
              </p:ext>
            </p:extLst>
          </p:nvPr>
        </p:nvGraphicFramePr>
        <p:xfrm>
          <a:off x="577898" y="914400"/>
          <a:ext cx="742310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05086060"/>
              </p:ext>
            </p:extLst>
          </p:nvPr>
        </p:nvGraphicFramePr>
        <p:xfrm>
          <a:off x="744347" y="1397000"/>
          <a:ext cx="7561453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9174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706090"/>
              </p:ext>
            </p:extLst>
          </p:nvPr>
        </p:nvGraphicFramePr>
        <p:xfrm>
          <a:off x="577898" y="914400"/>
          <a:ext cx="742310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90807249"/>
              </p:ext>
            </p:extLst>
          </p:nvPr>
        </p:nvGraphicFramePr>
        <p:xfrm>
          <a:off x="744347" y="1397000"/>
          <a:ext cx="7561453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5029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9587496"/>
              </p:ext>
            </p:extLst>
          </p:nvPr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7" y="4255441"/>
            <a:ext cx="2514600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47" y="1291145"/>
            <a:ext cx="304800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33442"/>
            <a:ext cx="3821879" cy="28664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255441"/>
            <a:ext cx="2590800" cy="1943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5111" y="1472890"/>
            <a:ext cx="2450958" cy="1838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800606" y="4401427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82" y="1110418"/>
            <a:ext cx="3200400" cy="2399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88" y="2138299"/>
            <a:ext cx="2666786" cy="3555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5640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1" y="976961"/>
            <a:ext cx="4111704" cy="3082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68" y="4151208"/>
            <a:ext cx="3052618" cy="2288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0" y="4149618"/>
            <a:ext cx="3025704" cy="2268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32" y="1010586"/>
            <a:ext cx="4063770" cy="30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2343"/>
            <a:ext cx="3484466" cy="2613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4" y="3805889"/>
            <a:ext cx="3493702" cy="2620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9074" y="3326358"/>
            <a:ext cx="2648165" cy="3530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40" y="1026031"/>
            <a:ext cx="2007455" cy="26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1143001"/>
            <a:ext cx="8917689" cy="481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20" y="4004335"/>
            <a:ext cx="4376582" cy="24618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36" y="885907"/>
            <a:ext cx="2240437" cy="29872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58" y="855078"/>
            <a:ext cx="4024104" cy="3018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" y="839218"/>
            <a:ext cx="2984165" cy="30544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" y="4038491"/>
            <a:ext cx="3186051" cy="23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63" y="1056977"/>
            <a:ext cx="2171700" cy="1447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63" y="4321498"/>
            <a:ext cx="2182586" cy="1784562"/>
          </a:xfrm>
          <a:prstGeom prst="rect">
            <a:avLst/>
          </a:prstGeom>
        </p:spPr>
      </p:pic>
      <p:pic>
        <p:nvPicPr>
          <p:cNvPr id="15" name="Picture 14" descr="http://www.pro-horticulture.com/assets/images/0002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2526642"/>
            <a:ext cx="2171700" cy="179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MỤC LỤC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29771795"/>
              </p:ext>
            </p:extLst>
          </p:nvPr>
        </p:nvGraphicFramePr>
        <p:xfrm>
          <a:off x="176295" y="153091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947547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4" name="IMG_55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0206" y="972343"/>
            <a:ext cx="8295923" cy="46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2" y="887409"/>
            <a:ext cx="3765447" cy="282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93935"/>
            <a:ext cx="3755860" cy="2816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1" y="3958162"/>
            <a:ext cx="3750207" cy="281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84808"/>
            <a:ext cx="3755860" cy="28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8112"/>
            <a:ext cx="8534400" cy="6400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3873499" cy="29051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97" y="4035881"/>
            <a:ext cx="3731491" cy="27986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087793"/>
            <a:ext cx="3777380" cy="21247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97" y="945486"/>
            <a:ext cx="3979031" cy="29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CHIA SẺ KINH NGHIỆM</a:t>
            </a:r>
            <a:endParaRPr lang="en-US" sz="45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7" y="876672"/>
            <a:ext cx="8458200" cy="4423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19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3543"/>
            <a:ext cx="9143999" cy="83489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98635" y="125652"/>
            <a:ext cx="7929562" cy="5715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6600"/>
                </a:solidFill>
                <a:latin typeface="Book Antiqua" panose="02040602050305030304" pitchFamily="18" charset="0"/>
              </a:rPr>
              <a:t>CONTACT </a:t>
            </a:r>
            <a:r>
              <a:rPr lang="en-US" sz="28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INFORMATION</a:t>
            </a:r>
            <a:endParaRPr lang="vi-VN" sz="2800" b="1">
              <a:solidFill>
                <a:srgbClr val="0066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423886" y="6356349"/>
            <a:ext cx="4724400" cy="365125"/>
          </a:xfrm>
        </p:spPr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vi-VN" sz="2400" b="1"/>
              <a:t>Địa </a:t>
            </a:r>
            <a:r>
              <a:rPr lang="vi-VN" sz="2400" b="1" smtClean="0"/>
              <a:t>chỉ:   Công </a:t>
            </a:r>
            <a:r>
              <a:rPr lang="vi-VN" sz="2400" b="1"/>
              <a:t>ty TNHH Nông Nghiệp Thông Minh HND Việt Nam</a:t>
            </a:r>
            <a:r>
              <a:rPr lang="vi-VN" sz="2400"/>
              <a:t/>
            </a:r>
            <a:br>
              <a:rPr lang="vi-VN" sz="2400"/>
            </a:br>
            <a:r>
              <a:rPr lang="vi-VN" sz="2400"/>
              <a:t>Số nhà 28, Ngõ 62 Phố Ngọc Hà, Phường Đội Cấn, Quận </a:t>
            </a:r>
            <a:r>
              <a:rPr lang="vi-VN" sz="2400" smtClean="0"/>
              <a:t>Ba </a:t>
            </a:r>
            <a:r>
              <a:rPr lang="vi-VN" sz="2400"/>
              <a:t>Đình, Hà </a:t>
            </a:r>
            <a:r>
              <a:rPr lang="vi-VN" sz="2400" smtClean="0"/>
              <a:t>Nội.</a:t>
            </a:r>
            <a:endParaRPr lang="en-US" sz="240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smtClean="0"/>
              <a:t>Đ</a:t>
            </a:r>
            <a:r>
              <a:rPr lang="vi-VN" sz="2400" err="1" smtClean="0"/>
              <a:t>iện</a:t>
            </a:r>
            <a:r>
              <a:rPr lang="vi-VN" sz="2400"/>
              <a:t> </a:t>
            </a:r>
            <a:r>
              <a:rPr lang="vi-VN" sz="2400" smtClean="0"/>
              <a:t>thoại: 0943.843.823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vi-VN" sz="2400" err="1" smtClean="0"/>
              <a:t>Email</a:t>
            </a:r>
            <a:r>
              <a:rPr lang="vi-VN" sz="2400"/>
              <a:t>: </a:t>
            </a:r>
            <a:r>
              <a:rPr lang="vi-VN" sz="2400" smtClean="0">
                <a:hlinkClick r:id="rId4"/>
              </a:rPr>
              <a:t>hndgroup86@gmail.com</a:t>
            </a:r>
            <a:endParaRPr lang="en-US" sz="240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smtClean="0"/>
              <a:t>We</a:t>
            </a:r>
            <a:r>
              <a:rPr lang="vi-VN" sz="2400" err="1" smtClean="0"/>
              <a:t>bsite</a:t>
            </a:r>
            <a:r>
              <a:rPr lang="vi-VN" sz="2400" smtClean="0"/>
              <a:t>: </a:t>
            </a:r>
            <a:r>
              <a:rPr lang="vi-VN" sz="2400">
                <a:hlinkClick r:id="rId5"/>
              </a:rPr>
              <a:t>http://</a:t>
            </a:r>
            <a:r>
              <a:rPr lang="vi-VN" sz="2400" smtClean="0">
                <a:hlinkClick r:id="rId5"/>
              </a:rPr>
              <a:t>vietsmartagri.com</a:t>
            </a:r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0" y="5066"/>
            <a:ext cx="737680" cy="73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/>
          <p:cNvSpPr/>
          <p:nvPr/>
        </p:nvSpPr>
        <p:spPr>
          <a:xfrm>
            <a:off x="0" y="6716856"/>
            <a:ext cx="9144000" cy="4571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3543"/>
            <a:ext cx="9144000" cy="83489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98635" y="125652"/>
            <a:ext cx="7929562" cy="5715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CÁC ĐỐI TÁC ĐỒNG HÀNH</a:t>
            </a:r>
            <a:endParaRPr lang="vi-VN" sz="2800" b="1">
              <a:solidFill>
                <a:srgbClr val="0066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423886" y="6356349"/>
            <a:ext cx="4724400" cy="365125"/>
          </a:xfrm>
        </p:spPr>
        <p:txBody>
          <a:bodyPr/>
          <a:lstStyle/>
          <a:p>
            <a:r>
              <a:rPr lang="vi-VN" smtClean="0"/>
              <a:t>HỘI THẢO: " ỨNG DỤNG CNTT VÀ TỰ ĐỘNG HÓA TRONG TRỒNG TRỌT VÀ TT NÔNG SẢN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336" b="7643"/>
          <a:stretch/>
        </p:blipFill>
        <p:spPr>
          <a:xfrm>
            <a:off x="321039" y="1576386"/>
            <a:ext cx="1554483" cy="457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716856"/>
            <a:ext cx="9144000" cy="4571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19200"/>
            <a:ext cx="2218892" cy="117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413" y="1295544"/>
            <a:ext cx="1032292" cy="1018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75" y="4161151"/>
            <a:ext cx="1985725" cy="957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252417"/>
            <a:ext cx="2076450" cy="614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3533" y="1295543"/>
            <a:ext cx="1020831" cy="10278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0151" y="1295543"/>
            <a:ext cx="1386649" cy="8936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039" y="2641431"/>
            <a:ext cx="1122261" cy="1347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8380" y="3000693"/>
            <a:ext cx="2500312" cy="7858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182" y="2908358"/>
            <a:ext cx="1056753" cy="8781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0425" y="2882784"/>
            <a:ext cx="1156127" cy="8389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51" y="5066"/>
            <a:ext cx="737680" cy="73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95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483230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8" y="1985344"/>
            <a:ext cx="1528762" cy="2038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40" y="1984766"/>
            <a:ext cx="4343399" cy="205632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76674" y="1442823"/>
            <a:ext cx="4176326" cy="381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Khảo sát, đo vẽ , lập bản </a:t>
            </a:r>
            <a:r>
              <a:rPr lang="en-US" smtClean="0"/>
              <a:t>đồ, quy hoạch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l="8011" t="4286" r="-829"/>
          <a:stretch/>
        </p:blipFill>
        <p:spPr>
          <a:xfrm rot="5400000">
            <a:off x="1457806" y="3436876"/>
            <a:ext cx="2139688" cy="36266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8200" y="4204603"/>
            <a:ext cx="3836842" cy="21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37578727"/>
              </p:ext>
            </p:extLst>
          </p:nvPr>
        </p:nvGraphicFramePr>
        <p:xfrm>
          <a:off x="577898" y="914400"/>
          <a:ext cx="742310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744347" y="1442823"/>
            <a:ext cx="4284853" cy="381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Khảo sát, đo vẽ , lập bản </a:t>
            </a:r>
            <a:r>
              <a:rPr lang="en-US" smtClean="0"/>
              <a:t>đồ </a:t>
            </a:r>
            <a:r>
              <a:rPr lang="en-US" smtClean="0">
                <a:sym typeface="Wingdings" panose="05000000000000000000" pitchFamily="2" charset="2"/>
              </a:rPr>
              <a:t> Quy hoạch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5" y="2003696"/>
            <a:ext cx="3719126" cy="2090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788" y="2026681"/>
            <a:ext cx="3965173" cy="42654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tối ưu quỹ đất</a:t>
            </a:r>
          </a:p>
          <a:p>
            <a:pPr marL="342900" indent="-3429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 trí hợp lý khoa học các hạng mục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thuận tiện cho việc đánh giá các tiêu chuẩn </a:t>
            </a:r>
          </a:p>
          <a:p>
            <a:pPr marL="342900" indent="-3429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 kì các giai đoạn phát triển</a:t>
            </a:r>
          </a:p>
          <a:p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4. Phục vụ đánh giá hiệu quả đầu tư dự án</a:t>
            </a:r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56293342"/>
              </p:ext>
            </p:extLst>
          </p:nvPr>
        </p:nvGraphicFramePr>
        <p:xfrm>
          <a:off x="577898" y="914400"/>
          <a:ext cx="742310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865" y="1475964"/>
            <a:ext cx="4258128" cy="4640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865" y="4030831"/>
            <a:ext cx="830406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7898" y="914400"/>
          <a:ext cx="742310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" y="2641100"/>
            <a:ext cx="3523393" cy="19803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19600" y="2426681"/>
            <a:ext cx="4039064" cy="24888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cơ cấu cây trồng</a:t>
            </a:r>
          </a:p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 sở hạ tầng áp dụng</a:t>
            </a:r>
          </a:p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áp dụng</a:t>
            </a:r>
          </a:p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Solution</a:t>
            </a:r>
          </a:p>
          <a:p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Quyết định đầu tư or not?</a:t>
            </a:r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48" y="-65413"/>
            <a:ext cx="8437352" cy="83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" y="0"/>
            <a:ext cx="738399" cy="7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799" y="6548582"/>
            <a:ext cx="6934201" cy="396050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58008450"/>
              </p:ext>
            </p:extLst>
          </p:nvPr>
        </p:nvGraphicFramePr>
        <p:xfrm>
          <a:off x="577898" y="914400"/>
          <a:ext cx="742310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Rectangle 13"/>
          <p:cNvSpPr/>
          <p:nvPr/>
        </p:nvSpPr>
        <p:spPr>
          <a:xfrm>
            <a:off x="4214091" y="2063815"/>
            <a:ext cx="3429000" cy="3201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nhà thầu</a:t>
            </a:r>
          </a:p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Thẩm định thiết kế</a:t>
            </a:r>
          </a:p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Giám sát thi công</a:t>
            </a:r>
          </a:p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(nếu có)</a:t>
            </a:r>
          </a:p>
          <a:p>
            <a:pPr marL="457200" indent="-457200">
              <a:buAutoNum type="arabicPeriod"/>
            </a:pP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 giao vận hành</a:t>
            </a:r>
            <a:endParaRPr lang="en-US" sz="250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9" y="1600200"/>
            <a:ext cx="3205490" cy="24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8" y="4047103"/>
            <a:ext cx="3202164" cy="24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628650" y="1131094"/>
            <a:ext cx="7886700" cy="5262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232" y="2700261"/>
            <a:ext cx="3883567" cy="805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/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Motor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lưới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cắt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nắng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/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thông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gió</a:t>
            </a:r>
            <a:endParaRPr lang="en-US" sz="1400" b="1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Xuất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xứ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: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Hàn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Quốc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/ Hà Lan</a:t>
            </a: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Chất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lượng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tốt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,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tuổi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thọ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cao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75084" y="2694610"/>
            <a:ext cx="3813022" cy="8020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Hệ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thống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làm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mát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áp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suất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âm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(cooling pad)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 descr="Hình ảnh có liên quan"/>
          <p:cNvPicPr/>
          <p:nvPr/>
        </p:nvPicPr>
        <p:blipFill rotWithShape="1"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 b="13479"/>
          <a:stretch/>
        </p:blipFill>
        <p:spPr bwMode="auto">
          <a:xfrm>
            <a:off x="6602476" y="1354482"/>
            <a:ext cx="1902895" cy="1226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C:\Users\LuanQV\Desktop\fan-pad-system-green-house-500x500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1"/>
          <a:stretch/>
        </p:blipFill>
        <p:spPr bwMode="auto">
          <a:xfrm>
            <a:off x="4692349" y="1354482"/>
            <a:ext cx="1910127" cy="1226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31" y="3671688"/>
            <a:ext cx="1917147" cy="138035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31231" y="5187740"/>
            <a:ext cx="3883567" cy="878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/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Bạt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trải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sàn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,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hệ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thống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thoát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nước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ngầm</a:t>
            </a:r>
            <a:endParaRPr lang="en-US" sz="1400" b="1" smtClean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Xuất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xứ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: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Cộng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hòa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Séc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, Israel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328" y="3624477"/>
            <a:ext cx="2174996" cy="143694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692349" y="5189216"/>
            <a:ext cx="3823001" cy="877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Bể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nước</a:t>
            </a:r>
            <a:endParaRPr lang="en-US" sz="1400" b="1" smtClean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Xuất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xứ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: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Úc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2" y="6610988"/>
            <a:ext cx="9144000" cy="2987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41" y="3641144"/>
            <a:ext cx="1942457" cy="1436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02" y="3607811"/>
            <a:ext cx="1615348" cy="14702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1231" y="1067774"/>
            <a:ext cx="3883567" cy="1431356"/>
            <a:chOff x="231231" y="1067774"/>
            <a:chExt cx="3883567" cy="14313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86" b="6394"/>
            <a:stretch/>
          </p:blipFill>
          <p:spPr>
            <a:xfrm>
              <a:off x="2204671" y="1088001"/>
              <a:ext cx="1910127" cy="1256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1231" y="1067774"/>
              <a:ext cx="1950421" cy="1431356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80" y="-49893"/>
            <a:ext cx="8406321" cy="8348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737680" cy="73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84166" y="6547465"/>
            <a:ext cx="4718310" cy="446314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9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628650" y="1131094"/>
            <a:ext cx="7886700" cy="5262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571" y="3070530"/>
            <a:ext cx="3916990" cy="7058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>
              <a:spcBef>
                <a:spcPts val="225"/>
              </a:spcBef>
            </a:pP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Quạt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đối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lưu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trong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nhà</a:t>
            </a:r>
            <a:endParaRPr lang="en-US" sz="1400" b="1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Xuất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xứ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: Hà Lan</a:t>
            </a: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Tuổi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thọ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: 10-15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năm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24401" y="3076749"/>
            <a:ext cx="4203795" cy="69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</a:t>
            </a:r>
            <a:r>
              <a:rPr lang="vi-VN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ư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ới</a:t>
            </a:r>
            <a:r>
              <a:rPr lang="en-US" sz="1400" b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cắt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nắng</a:t>
            </a:r>
            <a:endParaRPr lang="en-US" sz="1400" b="1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Độ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cắt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nắng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: </a:t>
            </a:r>
            <a:r>
              <a:rPr lang="en-US" sz="140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45-75%</a:t>
            </a: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Đóng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mở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bằng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motor 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24401" y="1105677"/>
            <a:ext cx="4203796" cy="1852439"/>
            <a:chOff x="3029790" y="948488"/>
            <a:chExt cx="2913945" cy="16859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9790" y="948488"/>
              <a:ext cx="2913945" cy="16859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48199" b="1"/>
            <a:stretch/>
          </p:blipFill>
          <p:spPr>
            <a:xfrm>
              <a:off x="4743452" y="2076625"/>
              <a:ext cx="1184482" cy="525185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340358" y="5712641"/>
            <a:ext cx="3922260" cy="7997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>
              <a:spcBef>
                <a:spcPts val="225"/>
              </a:spcBef>
            </a:pP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Phụ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kiện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lắp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đặt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>
              <a:spcBef>
                <a:spcPts val="225"/>
              </a:spcBef>
            </a:pP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Zigzag,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nẹp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màng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,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dây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giằng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, …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08"/>
            <a:ext cx="9144000" cy="2987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81" y="-65375"/>
            <a:ext cx="8393486" cy="8348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1274" y="1116020"/>
            <a:ext cx="3871805" cy="1831751"/>
            <a:chOff x="380465" y="1284935"/>
            <a:chExt cx="3871805" cy="18317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r="26830" b="13187"/>
            <a:stretch/>
          </p:blipFill>
          <p:spPr>
            <a:xfrm>
              <a:off x="380465" y="1284936"/>
              <a:ext cx="2019298" cy="1751443"/>
            </a:xfrm>
            <a:prstGeom prst="rect">
              <a:avLst/>
            </a:prstGeom>
          </p:spPr>
        </p:pic>
        <p:pic>
          <p:nvPicPr>
            <p:cNvPr id="1026" name="Picture 2" descr="Káº¿t quáº£ hÃ¬nh áº£nh cho vosterman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3" t="5723" r="9317" b="6729"/>
            <a:stretch/>
          </p:blipFill>
          <p:spPr bwMode="auto">
            <a:xfrm>
              <a:off x="2438400" y="1284935"/>
              <a:ext cx="1813870" cy="183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59513" y="3979475"/>
            <a:ext cx="3910048" cy="1594893"/>
            <a:chOff x="349165" y="4153437"/>
            <a:chExt cx="3903105" cy="1524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65" y="4159038"/>
              <a:ext cx="2013035" cy="1494456"/>
            </a:xfrm>
            <a:prstGeom prst="rect">
              <a:avLst/>
            </a:prstGeom>
          </p:spPr>
        </p:pic>
        <p:pic>
          <p:nvPicPr>
            <p:cNvPr id="1028" name="Picture 4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88" r="3637" b="16985"/>
            <a:stretch/>
          </p:blipFill>
          <p:spPr bwMode="auto">
            <a:xfrm>
              <a:off x="2445480" y="4153437"/>
              <a:ext cx="1806790" cy="1524000"/>
            </a:xfrm>
            <a:prstGeom prst="rect">
              <a:avLst/>
            </a:prstGeom>
            <a:noFill/>
            <a:ln w="3175">
              <a:solidFill>
                <a:schemeClr val="accent1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1" y="4050367"/>
            <a:ext cx="2057399" cy="15000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/>
          <a:srcRect r="13725"/>
          <a:stretch/>
        </p:blipFill>
        <p:spPr>
          <a:xfrm>
            <a:off x="6826298" y="4050367"/>
            <a:ext cx="2020826" cy="149758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724401" y="5712641"/>
            <a:ext cx="4159296" cy="7997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3" lvl="1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</a:t>
            </a:r>
            <a:r>
              <a:rPr lang="vi-VN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ư</a:t>
            </a:r>
            <a:r>
              <a:rPr lang="en-US" sz="1400" b="1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ới</a:t>
            </a:r>
            <a:r>
              <a:rPr lang="en-US" sz="1400" b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b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Blackout </a:t>
            </a:r>
            <a:endParaRPr lang="en-US" sz="1400" b="1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Độ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cắt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nắng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: 99.9%,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màu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đen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&amp;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màu</a:t>
            </a:r>
            <a:r>
              <a:rPr lang="en-US" sz="140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trắng</a:t>
            </a:r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2863" lvl="1"/>
            <a:r>
              <a:rPr lang="en-US" sz="140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Đóng</a:t>
            </a:r>
            <a:r>
              <a:rPr lang="en-US" sz="140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mở</a:t>
            </a:r>
            <a:r>
              <a:rPr lang="en-US" sz="140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bằng</a:t>
            </a:r>
            <a:r>
              <a:rPr lang="en-US" sz="140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motor </a:t>
            </a:r>
          </a:p>
          <a:p>
            <a:pPr algn="ctr"/>
            <a:endParaRPr lang="en-US" sz="140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D2E53-182C-49ED-B00F-398FBB7B5A8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37680" cy="73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7945" y="6498318"/>
            <a:ext cx="4718310" cy="446314"/>
          </a:xfrm>
        </p:spPr>
        <p:txBody>
          <a:bodyPr/>
          <a:lstStyle/>
          <a:p>
            <a:r>
              <a:rPr lang="vi-VN" smtClean="0">
                <a:solidFill>
                  <a:srgbClr val="006600"/>
                </a:solidFill>
              </a:rPr>
              <a:t>HỘI THẢO: " ỨNG DỤNG CNTT VÀ TỰ ĐỘNG HÓA TRONG TRỒNG TRỌT VÀ TT NÔNG SẢN</a:t>
            </a:r>
            <a:endParaRPr lang="en-US">
              <a:solidFill>
                <a:srgbClr val="006600"/>
              </a:solidFill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371601" y="125652"/>
            <a:ext cx="7556596" cy="571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4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 </a:t>
            </a:r>
            <a:r>
              <a:rPr lang="en-US" sz="45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PHÁP TOÀN DIỆN CHO NÔNG NGHIỆP CNC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  <a:endParaRPr lang="vi-VN" sz="30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19851</TotalTime>
  <Words>1261</Words>
  <Application>Microsoft Office PowerPoint</Application>
  <PresentationFormat>On-screen Show (4:3)</PresentationFormat>
  <Paragraphs>177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Book Antiqua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acer</cp:lastModifiedBy>
  <cp:revision>825</cp:revision>
  <cp:lastPrinted>2016-06-01T06:17:19Z</cp:lastPrinted>
  <dcterms:created xsi:type="dcterms:W3CDTF">2013-09-05T01:52:32Z</dcterms:created>
  <dcterms:modified xsi:type="dcterms:W3CDTF">2021-09-15T09:24:56Z</dcterms:modified>
</cp:coreProperties>
</file>