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1"/>
    <p:sldMasterId id="2147484187" r:id="rId2"/>
    <p:sldMasterId id="2147484242" r:id="rId3"/>
  </p:sldMasterIdLst>
  <p:notesMasterIdLst>
    <p:notesMasterId r:id="rId43"/>
  </p:notesMasterIdLst>
  <p:handoutMasterIdLst>
    <p:handoutMasterId r:id="rId44"/>
  </p:handoutMasterIdLst>
  <p:sldIdLst>
    <p:sldId id="438" r:id="rId4"/>
    <p:sldId id="453" r:id="rId5"/>
    <p:sldId id="454" r:id="rId6"/>
    <p:sldId id="455" r:id="rId7"/>
    <p:sldId id="456" r:id="rId8"/>
    <p:sldId id="457" r:id="rId9"/>
    <p:sldId id="458" r:id="rId10"/>
    <p:sldId id="459" r:id="rId11"/>
    <p:sldId id="461" r:id="rId12"/>
    <p:sldId id="460" r:id="rId13"/>
    <p:sldId id="482" r:id="rId14"/>
    <p:sldId id="462" r:id="rId15"/>
    <p:sldId id="480" r:id="rId16"/>
    <p:sldId id="481" r:id="rId17"/>
    <p:sldId id="444" r:id="rId18"/>
    <p:sldId id="412" r:id="rId19"/>
    <p:sldId id="441" r:id="rId20"/>
    <p:sldId id="413" r:id="rId21"/>
    <p:sldId id="416" r:id="rId22"/>
    <p:sldId id="464" r:id="rId23"/>
    <p:sldId id="463" r:id="rId24"/>
    <p:sldId id="415" r:id="rId25"/>
    <p:sldId id="440" r:id="rId26"/>
    <p:sldId id="443" r:id="rId27"/>
    <p:sldId id="466" r:id="rId28"/>
    <p:sldId id="467" r:id="rId29"/>
    <p:sldId id="468" r:id="rId30"/>
    <p:sldId id="469" r:id="rId31"/>
    <p:sldId id="470" r:id="rId32"/>
    <p:sldId id="471" r:id="rId33"/>
    <p:sldId id="472" r:id="rId34"/>
    <p:sldId id="473" r:id="rId35"/>
    <p:sldId id="474" r:id="rId36"/>
    <p:sldId id="475" r:id="rId37"/>
    <p:sldId id="476" r:id="rId38"/>
    <p:sldId id="477" r:id="rId39"/>
    <p:sldId id="478" r:id="rId40"/>
    <p:sldId id="479" r:id="rId41"/>
    <p:sldId id="445" r:id="rId42"/>
  </p:sldIdLst>
  <p:sldSz cx="9144000" cy="6858000" type="screen4x3"/>
  <p:notesSz cx="6797675" cy="9928225"/>
  <p:defaultText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4"/>
    <a:srgbClr val="8A6900"/>
    <a:srgbClr val="005696"/>
    <a:srgbClr val="DEA900"/>
    <a:srgbClr val="003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224" autoAdjust="0"/>
  </p:normalViewPr>
  <p:slideViewPr>
    <p:cSldViewPr>
      <p:cViewPr>
        <p:scale>
          <a:sx n="73" d="100"/>
          <a:sy n="73" d="100"/>
        </p:scale>
        <p:origin x="-129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smtClean="0"/>
              <a:t>Biểu</a:t>
            </a:r>
            <a:r>
              <a:rPr lang="en-US" baseline="0" dirty="0" smtClean="0"/>
              <a:t> </a:t>
            </a:r>
            <a:r>
              <a:rPr lang="en-US" baseline="0" dirty="0" err="1" smtClean="0"/>
              <a:t>số</a:t>
            </a:r>
            <a:r>
              <a:rPr lang="en-US" baseline="0" dirty="0" smtClean="0"/>
              <a:t> </a:t>
            </a:r>
            <a:r>
              <a:rPr lang="en-US" baseline="0" dirty="0" err="1" smtClean="0"/>
              <a:t>lượng</a:t>
            </a:r>
            <a:r>
              <a:rPr lang="en-US" baseline="0" dirty="0" smtClean="0"/>
              <a:t> </a:t>
            </a:r>
            <a:r>
              <a:rPr lang="en-US" baseline="0" dirty="0" err="1" smtClean="0"/>
              <a:t>khách</a:t>
            </a:r>
            <a:r>
              <a:rPr lang="en-US" baseline="0" dirty="0" smtClean="0"/>
              <a:t> </a:t>
            </a:r>
            <a:r>
              <a:rPr lang="en-US" baseline="0" dirty="0" err="1" smtClean="0"/>
              <a:t>quốc</a:t>
            </a:r>
            <a:r>
              <a:rPr lang="en-US" baseline="0" dirty="0" smtClean="0"/>
              <a:t> </a:t>
            </a:r>
            <a:r>
              <a:rPr lang="en-US" baseline="0" dirty="0" err="1" smtClean="0"/>
              <a:t>tế</a:t>
            </a:r>
            <a:r>
              <a:rPr lang="en-US" baseline="0" dirty="0" smtClean="0"/>
              <a:t> </a:t>
            </a:r>
            <a:r>
              <a:rPr lang="en-US" baseline="0" dirty="0" err="1" smtClean="0"/>
              <a:t>đến</a:t>
            </a:r>
            <a:r>
              <a:rPr lang="en-US" baseline="0" dirty="0" smtClean="0"/>
              <a:t> </a:t>
            </a:r>
            <a:r>
              <a:rPr lang="en-US" baseline="0" dirty="0" err="1" smtClean="0"/>
              <a:t>Hải</a:t>
            </a:r>
            <a:r>
              <a:rPr lang="en-US" baseline="0" dirty="0" smtClean="0"/>
              <a:t> </a:t>
            </a:r>
            <a:r>
              <a:rPr lang="en-US" baseline="0" dirty="0" err="1" smtClean="0"/>
              <a:t>Phòng</a:t>
            </a:r>
            <a:endParaRPr lang="en-US" dirty="0"/>
          </a:p>
        </c:rich>
      </c:tx>
      <c:layout/>
      <c:overlay val="0"/>
      <c:spPr>
        <a:noFill/>
        <a:ln>
          <a:noFill/>
        </a:ln>
        <a:effectLst/>
      </c:spPr>
    </c:title>
    <c:autoTitleDeleted val="0"/>
    <c:plotArea>
      <c:layout>
        <c:manualLayout>
          <c:layoutTarget val="inner"/>
          <c:xMode val="edge"/>
          <c:yMode val="edge"/>
          <c:x val="0.14817060367454069"/>
          <c:y val="0.2326279527559055"/>
          <c:w val="0.84974606299212596"/>
          <c:h val="0.69583070866141727"/>
        </c:manualLayout>
      </c:layout>
      <c:barChart>
        <c:barDir val="col"/>
        <c:grouping val="clustered"/>
        <c:varyColors val="0"/>
        <c:ser>
          <c:idx val="0"/>
          <c:order val="0"/>
          <c:tx>
            <c:strRef>
              <c:f>Sheet1!$B$1</c:f>
              <c:strCache>
                <c:ptCount val="1"/>
                <c:pt idx="0">
                  <c:v>Khách quốc tế</c:v>
                </c:pt>
              </c:strCache>
            </c:strRef>
          </c:tx>
          <c:spPr>
            <a:solidFill>
              <a:schemeClr val="accent1"/>
            </a:solidFill>
            <a:ln>
              <a:noFill/>
            </a:ln>
            <a:effectLst/>
          </c:spPr>
          <c:invertIfNegative val="0"/>
          <c:cat>
            <c:strRef>
              <c:f>Sheet1!$A$2:$A$5</c:f>
              <c:strCache>
                <c:ptCount val="4"/>
                <c:pt idx="0">
                  <c:v>Năm 2011</c:v>
                </c:pt>
                <c:pt idx="1">
                  <c:v>Năm 2016</c:v>
                </c:pt>
                <c:pt idx="2">
                  <c:v>Năm 2018</c:v>
                </c:pt>
                <c:pt idx="3">
                  <c:v>Năm 2019</c:v>
                </c:pt>
              </c:strCache>
            </c:strRef>
          </c:cat>
          <c:val>
            <c:numRef>
              <c:f>Sheet1!$B$2:$B$5</c:f>
              <c:numCache>
                <c:formatCode>General</c:formatCode>
                <c:ptCount val="4"/>
                <c:pt idx="0">
                  <c:v>564000</c:v>
                </c:pt>
                <c:pt idx="1">
                  <c:v>749000</c:v>
                </c:pt>
                <c:pt idx="2">
                  <c:v>859000</c:v>
                </c:pt>
                <c:pt idx="3">
                  <c:v>930000</c:v>
                </c:pt>
              </c:numCache>
            </c:numRef>
          </c:val>
          <c:extLst xmlns:c16r2="http://schemas.microsoft.com/office/drawing/2015/06/chart">
            <c:ext xmlns:c16="http://schemas.microsoft.com/office/drawing/2014/chart" uri="{C3380CC4-5D6E-409C-BE32-E72D297353CC}">
              <c16:uniqueId val="{00000000-4ABE-42B2-9F8E-73DA4737D702}"/>
            </c:ext>
          </c:extLst>
        </c:ser>
        <c:dLbls>
          <c:showLegendKey val="0"/>
          <c:showVal val="0"/>
          <c:showCatName val="0"/>
          <c:showSerName val="0"/>
          <c:showPercent val="0"/>
          <c:showBubbleSize val="0"/>
        </c:dLbls>
        <c:gapWidth val="219"/>
        <c:axId val="151290240"/>
        <c:axId val="151291776"/>
      </c:barChart>
      <c:catAx>
        <c:axId val="15129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291776"/>
        <c:crosses val="autoZero"/>
        <c:auto val="1"/>
        <c:lblAlgn val="ctr"/>
        <c:lblOffset val="100"/>
        <c:noMultiLvlLbl val="0"/>
      </c:catAx>
      <c:valAx>
        <c:axId val="151291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290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Thị trường khách du lịch quốc tế đến Hải Phòng</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660-421F-84DF-8C3FF8281A8D}"/>
              </c:ext>
            </c:extLst>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Lbls>
            <c:dLbl>
              <c:idx val="4"/>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660-421F-84DF-8C3FF8281A8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Sheet1!$A$2:$A$9</c:f>
              <c:strCache>
                <c:ptCount val="8"/>
                <c:pt idx="0">
                  <c:v>Trung Quốc</c:v>
                </c:pt>
                <c:pt idx="1">
                  <c:v>Hàn Quốc</c:v>
                </c:pt>
                <c:pt idx="2">
                  <c:v>Nhật Bản</c:v>
                </c:pt>
                <c:pt idx="3">
                  <c:v>Mỹ</c:v>
                </c:pt>
                <c:pt idx="4">
                  <c:v>Đài Loan</c:v>
                </c:pt>
                <c:pt idx="5">
                  <c:v>Các nước EU</c:v>
                </c:pt>
                <c:pt idx="6">
                  <c:v>ASEAN</c:v>
                </c:pt>
                <c:pt idx="7">
                  <c:v>Cá quốc gia khác</c:v>
                </c:pt>
              </c:strCache>
            </c:strRef>
          </c:cat>
          <c:val>
            <c:numRef>
              <c:f>Sheet1!$B$2:$B$9</c:f>
              <c:numCache>
                <c:formatCode>General</c:formatCode>
                <c:ptCount val="8"/>
                <c:pt idx="0">
                  <c:v>31.9</c:v>
                </c:pt>
                <c:pt idx="1">
                  <c:v>9.5</c:v>
                </c:pt>
                <c:pt idx="2">
                  <c:v>6.6</c:v>
                </c:pt>
                <c:pt idx="3">
                  <c:v>4.4000000000000004</c:v>
                </c:pt>
                <c:pt idx="4" formatCode="0%">
                  <c:v>0.02</c:v>
                </c:pt>
                <c:pt idx="5">
                  <c:v>26.7</c:v>
                </c:pt>
                <c:pt idx="6">
                  <c:v>3.8</c:v>
                </c:pt>
                <c:pt idx="7">
                  <c:v>14.2</c:v>
                </c:pt>
              </c:numCache>
            </c:numRef>
          </c:val>
          <c:extLst xmlns:c16r2="http://schemas.microsoft.com/office/drawing/2015/06/chart">
            <c:ext xmlns:c16="http://schemas.microsoft.com/office/drawing/2014/chart" uri="{C3380CC4-5D6E-409C-BE32-E72D297353CC}">
              <c16:uniqueId val="{00000000-B660-421F-84DF-8C3FF8281A8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412"/>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sz="quarter" idx="1"/>
          </p:nvPr>
        </p:nvSpPr>
        <p:spPr>
          <a:xfrm>
            <a:off x="3850442" y="0"/>
            <a:ext cx="2945660" cy="496412"/>
          </a:xfrm>
          <a:prstGeom prst="rect">
            <a:avLst/>
          </a:prstGeom>
        </p:spPr>
        <p:txBody>
          <a:bodyPr vert="horz" lIns="92117" tIns="46058" rIns="92117" bIns="46058" rtlCol="0"/>
          <a:lstStyle>
            <a:lvl1pPr algn="r">
              <a:defRPr sz="1200"/>
            </a:lvl1pPr>
          </a:lstStyle>
          <a:p>
            <a:fld id="{EDAE19E6-6628-4DAA-B4CD-F4C4B2540EC3}" type="datetimeFigureOut">
              <a:rPr lang="en-US" smtClean="0"/>
              <a:t>8/25/2022</a:t>
            </a:fld>
            <a:endParaRPr lang="en-US"/>
          </a:p>
        </p:txBody>
      </p:sp>
      <p:sp>
        <p:nvSpPr>
          <p:cNvPr id="4" name="Footer Placeholder 3"/>
          <p:cNvSpPr>
            <a:spLocks noGrp="1"/>
          </p:cNvSpPr>
          <p:nvPr>
            <p:ph type="ftr" sz="quarter" idx="2"/>
          </p:nvPr>
        </p:nvSpPr>
        <p:spPr>
          <a:xfrm>
            <a:off x="0" y="9430090"/>
            <a:ext cx="2945660" cy="496412"/>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p:cNvSpPr>
            <a:spLocks noGrp="1"/>
          </p:cNvSpPr>
          <p:nvPr>
            <p:ph type="sldNum" sz="quarter" idx="3"/>
          </p:nvPr>
        </p:nvSpPr>
        <p:spPr>
          <a:xfrm>
            <a:off x="3850442" y="9430090"/>
            <a:ext cx="2945660" cy="496412"/>
          </a:xfrm>
          <a:prstGeom prst="rect">
            <a:avLst/>
          </a:prstGeom>
        </p:spPr>
        <p:txBody>
          <a:bodyPr vert="horz" lIns="92117" tIns="46058" rIns="92117" bIns="46058" rtlCol="0" anchor="b"/>
          <a:lstStyle>
            <a:lvl1pPr algn="r">
              <a:defRPr sz="1200"/>
            </a:lvl1pPr>
          </a:lstStyle>
          <a:p>
            <a:fld id="{D3CA66D9-848A-48D8-8621-0C8810F01A56}" type="slidenum">
              <a:rPr lang="en-US" smtClean="0"/>
              <a:t>‹#›</a:t>
            </a:fld>
            <a:endParaRPr lang="en-US"/>
          </a:p>
        </p:txBody>
      </p:sp>
    </p:spTree>
    <p:extLst>
      <p:ext uri="{BB962C8B-B14F-4D97-AF65-F5344CB8AC3E}">
        <p14:creationId xmlns:p14="http://schemas.microsoft.com/office/powerpoint/2010/main" val="8179030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412"/>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idx="1"/>
          </p:nvPr>
        </p:nvSpPr>
        <p:spPr>
          <a:xfrm>
            <a:off x="3850442" y="0"/>
            <a:ext cx="2945660" cy="496412"/>
          </a:xfrm>
          <a:prstGeom prst="rect">
            <a:avLst/>
          </a:prstGeom>
        </p:spPr>
        <p:txBody>
          <a:bodyPr vert="horz" lIns="92117" tIns="46058" rIns="92117" bIns="46058" rtlCol="0"/>
          <a:lstStyle>
            <a:lvl1pPr algn="r">
              <a:defRPr sz="1200"/>
            </a:lvl1pPr>
          </a:lstStyle>
          <a:p>
            <a:fld id="{F5C491BE-669E-40AF-82CA-D9CDD80B1AFA}" type="datetimeFigureOut">
              <a:rPr lang="en-US" smtClean="0"/>
              <a:t>8/25/2022</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2117" tIns="46058" rIns="92117" bIns="46058"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2117" tIns="46058" rIns="92117" bIns="460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0"/>
            <a:ext cx="2945660" cy="496412"/>
          </a:xfrm>
          <a:prstGeom prst="rect">
            <a:avLst/>
          </a:prstGeom>
        </p:spPr>
        <p:txBody>
          <a:bodyPr vert="horz" lIns="92117" tIns="46058" rIns="92117" bIns="46058" rtlCol="0" anchor="b"/>
          <a:lstStyle>
            <a:lvl1pPr algn="l">
              <a:defRPr sz="1200"/>
            </a:lvl1pPr>
          </a:lstStyle>
          <a:p>
            <a:endParaRPr lang="en-US"/>
          </a:p>
        </p:txBody>
      </p:sp>
      <p:sp>
        <p:nvSpPr>
          <p:cNvPr id="7" name="Slide Number Placeholder 6"/>
          <p:cNvSpPr>
            <a:spLocks noGrp="1"/>
          </p:cNvSpPr>
          <p:nvPr>
            <p:ph type="sldNum" sz="quarter" idx="5"/>
          </p:nvPr>
        </p:nvSpPr>
        <p:spPr>
          <a:xfrm>
            <a:off x="3850442" y="9430090"/>
            <a:ext cx="2945660" cy="496412"/>
          </a:xfrm>
          <a:prstGeom prst="rect">
            <a:avLst/>
          </a:prstGeom>
        </p:spPr>
        <p:txBody>
          <a:bodyPr vert="horz" lIns="92117" tIns="46058" rIns="92117" bIns="46058" rtlCol="0" anchor="b"/>
          <a:lstStyle>
            <a:lvl1pPr algn="r">
              <a:defRPr sz="1200"/>
            </a:lvl1pPr>
          </a:lstStyle>
          <a:p>
            <a:fld id="{CB85AB8C-6EEC-48A7-8E01-5E6D6336463C}" type="slidenum">
              <a:rPr lang="en-US" smtClean="0"/>
              <a:t>‹#›</a:t>
            </a:fld>
            <a:endParaRPr lang="en-US"/>
          </a:p>
        </p:txBody>
      </p:sp>
    </p:spTree>
    <p:extLst>
      <p:ext uri="{BB962C8B-B14F-4D97-AF65-F5344CB8AC3E}">
        <p14:creationId xmlns:p14="http://schemas.microsoft.com/office/powerpoint/2010/main" val="4196289839"/>
      </p:ext>
    </p:extLst>
  </p:cSld>
  <p:clrMap bg1="lt1" tx1="dk1" bg2="lt2" tx2="dk2" accent1="accent1" accent2="accent2" accent3="accent3" accent4="accent4" accent5="accent5" accent6="accent6" hlink="hlink" folHlink="folHlink"/>
  <p:hf sldNum="0" hdr="0" ftr="0" dt="0"/>
  <p:notesStyle>
    <a:lvl1pPr marL="0" algn="l" defTabSz="913917" rtl="0" eaLnBrk="1" latinLnBrk="0" hangingPunct="1">
      <a:defRPr sz="1200" kern="1200">
        <a:solidFill>
          <a:schemeClr val="tx1"/>
        </a:solidFill>
        <a:latin typeface="+mn-lt"/>
        <a:ea typeface="+mn-ea"/>
        <a:cs typeface="+mn-cs"/>
      </a:defRPr>
    </a:lvl1pPr>
    <a:lvl2pPr marL="456959" algn="l" defTabSz="913917" rtl="0" eaLnBrk="1" latinLnBrk="0" hangingPunct="1">
      <a:defRPr sz="1200" kern="1200">
        <a:solidFill>
          <a:schemeClr val="tx1"/>
        </a:solidFill>
        <a:latin typeface="+mn-lt"/>
        <a:ea typeface="+mn-ea"/>
        <a:cs typeface="+mn-cs"/>
      </a:defRPr>
    </a:lvl2pPr>
    <a:lvl3pPr marL="913917" algn="l" defTabSz="913917" rtl="0" eaLnBrk="1" latinLnBrk="0" hangingPunct="1">
      <a:defRPr sz="1200" kern="1200">
        <a:solidFill>
          <a:schemeClr val="tx1"/>
        </a:solidFill>
        <a:latin typeface="+mn-lt"/>
        <a:ea typeface="+mn-ea"/>
        <a:cs typeface="+mn-cs"/>
      </a:defRPr>
    </a:lvl3pPr>
    <a:lvl4pPr marL="1370877" algn="l" defTabSz="913917" rtl="0" eaLnBrk="1" latinLnBrk="0" hangingPunct="1">
      <a:defRPr sz="1200" kern="1200">
        <a:solidFill>
          <a:schemeClr val="tx1"/>
        </a:solidFill>
        <a:latin typeface="+mn-lt"/>
        <a:ea typeface="+mn-ea"/>
        <a:cs typeface="+mn-cs"/>
      </a:defRPr>
    </a:lvl4pPr>
    <a:lvl5pPr marL="1827834" algn="l" defTabSz="913917" rtl="0" eaLnBrk="1" latinLnBrk="0" hangingPunct="1">
      <a:defRPr sz="1200" kern="1200">
        <a:solidFill>
          <a:schemeClr val="tx1"/>
        </a:solidFill>
        <a:latin typeface="+mn-lt"/>
        <a:ea typeface="+mn-ea"/>
        <a:cs typeface="+mn-cs"/>
      </a:defRPr>
    </a:lvl5pPr>
    <a:lvl6pPr marL="2284793" algn="l" defTabSz="913917" rtl="0" eaLnBrk="1" latinLnBrk="0" hangingPunct="1">
      <a:defRPr sz="1200" kern="1200">
        <a:solidFill>
          <a:schemeClr val="tx1"/>
        </a:solidFill>
        <a:latin typeface="+mn-lt"/>
        <a:ea typeface="+mn-ea"/>
        <a:cs typeface="+mn-cs"/>
      </a:defRPr>
    </a:lvl6pPr>
    <a:lvl7pPr marL="2741751" algn="l" defTabSz="913917" rtl="0" eaLnBrk="1" latinLnBrk="0" hangingPunct="1">
      <a:defRPr sz="1200" kern="1200">
        <a:solidFill>
          <a:schemeClr val="tx1"/>
        </a:solidFill>
        <a:latin typeface="+mn-lt"/>
        <a:ea typeface="+mn-ea"/>
        <a:cs typeface="+mn-cs"/>
      </a:defRPr>
    </a:lvl7pPr>
    <a:lvl8pPr marL="3198709" algn="l" defTabSz="913917" rtl="0" eaLnBrk="1" latinLnBrk="0" hangingPunct="1">
      <a:defRPr sz="1200" kern="1200">
        <a:solidFill>
          <a:schemeClr val="tx1"/>
        </a:solidFill>
        <a:latin typeface="+mn-lt"/>
        <a:ea typeface="+mn-ea"/>
        <a:cs typeface="+mn-cs"/>
      </a:defRPr>
    </a:lvl8pPr>
    <a:lvl9pPr marL="3655668" algn="l" defTabSz="9139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78433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068350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93733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96266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3027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120" indent="0" algn="ctr">
              <a:buNone/>
              <a:defRPr>
                <a:solidFill>
                  <a:schemeClr val="tx1">
                    <a:tint val="75000"/>
                  </a:schemeClr>
                </a:solidFill>
              </a:defRPr>
            </a:lvl2pPr>
            <a:lvl3pPr marL="914239" indent="0" algn="ctr">
              <a:buNone/>
              <a:defRPr>
                <a:solidFill>
                  <a:schemeClr val="tx1">
                    <a:tint val="75000"/>
                  </a:schemeClr>
                </a:solidFill>
              </a:defRPr>
            </a:lvl3pPr>
            <a:lvl4pPr marL="1371359" indent="0" algn="ctr">
              <a:buNone/>
              <a:defRPr>
                <a:solidFill>
                  <a:schemeClr val="tx1">
                    <a:tint val="75000"/>
                  </a:schemeClr>
                </a:solidFill>
              </a:defRPr>
            </a:lvl4pPr>
            <a:lvl5pPr marL="1828478" indent="0" algn="ctr">
              <a:buNone/>
              <a:defRPr>
                <a:solidFill>
                  <a:schemeClr val="tx1">
                    <a:tint val="75000"/>
                  </a:schemeClr>
                </a:solidFill>
              </a:defRPr>
            </a:lvl5pPr>
            <a:lvl6pPr marL="2285598" indent="0" algn="ctr">
              <a:buNone/>
              <a:defRPr>
                <a:solidFill>
                  <a:schemeClr val="tx1">
                    <a:tint val="75000"/>
                  </a:schemeClr>
                </a:solidFill>
              </a:defRPr>
            </a:lvl6pPr>
            <a:lvl7pPr marL="2742717" indent="0" algn="ctr">
              <a:buNone/>
              <a:defRPr>
                <a:solidFill>
                  <a:schemeClr val="tx1">
                    <a:tint val="75000"/>
                  </a:schemeClr>
                </a:solidFill>
              </a:defRPr>
            </a:lvl7pPr>
            <a:lvl8pPr marL="3199836" indent="0" algn="ctr">
              <a:buNone/>
              <a:defRPr>
                <a:solidFill>
                  <a:schemeClr val="tx1">
                    <a:tint val="75000"/>
                  </a:schemeClr>
                </a:solidFill>
              </a:defRPr>
            </a:lvl8pPr>
            <a:lvl9pPr marL="365695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280328-A974-4EFA-8549-614C2CE0DA72}"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2" y="3132290"/>
            <a:ext cx="7175351" cy="1793167"/>
          </a:xfrm>
          <a:effectLst/>
        </p:spPr>
        <p:txBody>
          <a:bodyPr>
            <a:noAutofit/>
          </a:bodyPr>
          <a:lstStyle>
            <a:lvl1pPr marL="639967" indent="-45712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371A0-C1D7-4E3E-87ED-43088E0CDA76}"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8"/>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4" y="731520"/>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3632D-D00B-4587-9DB9-8BC8DA4AE804}"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out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62514" y="356058"/>
            <a:ext cx="399451" cy="365126"/>
          </a:xfrm>
        </p:spPr>
        <p:txBody>
          <a:bodyPr/>
          <a:lstStyle>
            <a:lvl1pPr algn="ctr">
              <a:defRPr sz="1000">
                <a:solidFill>
                  <a:schemeClr val="bg1"/>
                </a:solidFill>
                <a:latin typeface="Arial" panose="020B0604020202020204" pitchFamily="34" charset="0"/>
                <a:cs typeface="Arial" panose="020B0604020202020204" pitchFamily="34" charset="0"/>
              </a:defRPr>
            </a:lvl1pPr>
          </a:lstStyle>
          <a:p>
            <a:fld id="{9DF686B8-C880-FF40-96DC-14FF2413C34E}" type="slidenum">
              <a:rPr lang="en-US" smtClean="0">
                <a:solidFill>
                  <a:prstClr val="white"/>
                </a:solidFill>
              </a:rPr>
              <a:pPr/>
              <a:t>‹#›</a:t>
            </a:fld>
            <a:endParaRPr lang="en-US">
              <a:solidFill>
                <a:prstClr val="white"/>
              </a:solidFill>
            </a:endParaRPr>
          </a:p>
        </p:txBody>
      </p:sp>
      <p:sp>
        <p:nvSpPr>
          <p:cNvPr id="8" name="Rectangle 7"/>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39" tIns="51170" rIns="102339" bIns="51170" rtlCol="0" anchor="ct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86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8527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2777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051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39" tIns="51170" rIns="102339" bIns="51170" rtlCol="0" anchor="ct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
        <p:nvSpPr>
          <p:cNvPr id="11" name="Text Placeholder 10"/>
          <p:cNvSpPr>
            <a:spLocks noGrp="1"/>
          </p:cNvSpPr>
          <p:nvPr>
            <p:ph type="body" sz="quarter" idx="13"/>
          </p:nvPr>
        </p:nvSpPr>
        <p:spPr>
          <a:xfrm>
            <a:off x="792162" y="188154"/>
            <a:ext cx="7285075" cy="731076"/>
          </a:xfrm>
        </p:spPr>
        <p:txBody>
          <a:bodyPr>
            <a:noAutofit/>
          </a:bodyPr>
          <a:lstStyle>
            <a:lvl1pPr>
              <a:defRPr sz="2700">
                <a:solidFill>
                  <a:schemeClr val="bg2"/>
                </a:solidFill>
                <a:latin typeface="Arial" panose="020B0604020202020204" pitchFamily="34" charset="0"/>
                <a:cs typeface="Arial" panose="020B0604020202020204" pitchFamily="34" charset="0"/>
              </a:defRPr>
            </a:lvl1pPr>
            <a:lvl2pPr>
              <a:defRPr sz="3100">
                <a:solidFill>
                  <a:schemeClr val="accent2"/>
                </a:solidFill>
                <a:latin typeface="Lato Black"/>
                <a:cs typeface="Lato Black"/>
              </a:defRPr>
            </a:lvl2pPr>
            <a:lvl3pPr>
              <a:defRPr sz="3100">
                <a:solidFill>
                  <a:schemeClr val="accent2"/>
                </a:solidFill>
                <a:latin typeface="Lato Black"/>
                <a:cs typeface="Lato Black"/>
              </a:defRPr>
            </a:lvl3pPr>
            <a:lvl4pPr>
              <a:defRPr sz="3100">
                <a:solidFill>
                  <a:schemeClr val="accent2"/>
                </a:solidFill>
                <a:latin typeface="Lato Black"/>
                <a:cs typeface="Lato Black"/>
              </a:defRPr>
            </a:lvl4pPr>
            <a:lvl5pPr>
              <a:defRPr sz="3100">
                <a:solidFill>
                  <a:schemeClr val="accent2"/>
                </a:solidFill>
                <a:latin typeface="Lato Black"/>
                <a:cs typeface="Lato Black"/>
              </a:defRPr>
            </a:lvl5pPr>
          </a:lstStyle>
          <a:p>
            <a:pPr lvl="0"/>
            <a:r>
              <a:rPr lang="en-US" dirty="0"/>
              <a:t>Click to edit Master text styles</a:t>
            </a:r>
          </a:p>
        </p:txBody>
      </p:sp>
      <p:sp>
        <p:nvSpPr>
          <p:cNvPr id="19" name="Text Placeholder 18"/>
          <p:cNvSpPr>
            <a:spLocks noGrp="1"/>
          </p:cNvSpPr>
          <p:nvPr>
            <p:ph type="body" sz="quarter" idx="14"/>
          </p:nvPr>
        </p:nvSpPr>
        <p:spPr>
          <a:xfrm>
            <a:off x="792163" y="685802"/>
            <a:ext cx="7285038" cy="389467"/>
          </a:xfrm>
        </p:spPr>
        <p:txBody>
          <a:bodyPr>
            <a:noAutofit/>
          </a:bodyPr>
          <a:lstStyle>
            <a:lvl1pPr>
              <a:defRPr sz="1200">
                <a:solidFill>
                  <a:schemeClr val="bg1">
                    <a:lumMod val="75000"/>
                  </a:schemeClr>
                </a:solidFill>
                <a:latin typeface="Arial" panose="020B0604020202020204" pitchFamily="34" charset="0"/>
                <a:cs typeface="Arial" panose="020B0604020202020204" pitchFamily="34"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
        <p:nvSpPr>
          <p:cNvPr id="25" name="Oval 24"/>
          <p:cNvSpPr>
            <a:spLocks noChangeAspect="1"/>
          </p:cNvSpPr>
          <p:nvPr userDrawn="1"/>
        </p:nvSpPr>
        <p:spPr>
          <a:xfrm>
            <a:off x="8535547" y="387564"/>
            <a:ext cx="258774" cy="345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339" tIns="51170" rIns="102339" bIns="51170" numCol="1" spcCol="0" rtlCol="0" fromWordArt="0" anchor="ctr" anchorCtr="0" forceAA="0" compatLnSpc="1">
            <a:prstTxWarp prst="textNoShape">
              <a:avLst/>
            </a:prstTxWarp>
            <a:noAutofit/>
          </a:bodyP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
        <p:nvSpPr>
          <p:cNvPr id="26" name="Slide Number Placeholder 5"/>
          <p:cNvSpPr>
            <a:spLocks noGrp="1"/>
          </p:cNvSpPr>
          <p:nvPr>
            <p:ph type="sldNum" sz="quarter" idx="12"/>
          </p:nvPr>
        </p:nvSpPr>
        <p:spPr>
          <a:xfrm>
            <a:off x="8462514" y="356058"/>
            <a:ext cx="399451" cy="365126"/>
          </a:xfrm>
        </p:spPr>
        <p:txBody>
          <a:bodyPr/>
          <a:lstStyle>
            <a:lvl1pPr algn="ctr">
              <a:defRPr sz="1000">
                <a:solidFill>
                  <a:schemeClr val="bg1"/>
                </a:solidFill>
                <a:latin typeface="Arial" panose="020B0604020202020204" pitchFamily="34" charset="0"/>
                <a:cs typeface="Arial" panose="020B0604020202020204" pitchFamily="34" charset="0"/>
              </a:defRPr>
            </a:lvl1pPr>
          </a:lstStyle>
          <a:p>
            <a:fld id="{9DF686B8-C880-FF40-96DC-14FF2413C34E}" type="slidenum">
              <a:rPr lang="en-US" smtClean="0">
                <a:solidFill>
                  <a:prstClr val="white"/>
                </a:solidFill>
              </a:rPr>
              <a:pPr/>
              <a:t>‹#›</a:t>
            </a:fld>
            <a:endParaRPr lang="en-US">
              <a:solidFill>
                <a:prstClr val="white"/>
              </a:solidFill>
            </a:endParaRPr>
          </a:p>
        </p:txBody>
      </p:sp>
      <p:grpSp>
        <p:nvGrpSpPr>
          <p:cNvPr id="27" name="Group 26"/>
          <p:cNvGrpSpPr/>
          <p:nvPr userDrawn="1"/>
        </p:nvGrpSpPr>
        <p:grpSpPr>
          <a:xfrm>
            <a:off x="183191" y="471662"/>
            <a:ext cx="582075" cy="138043"/>
            <a:chOff x="6221638" y="2403583"/>
            <a:chExt cx="1501283" cy="267029"/>
          </a:xfrm>
        </p:grpSpPr>
        <p:sp>
          <p:nvSpPr>
            <p:cNvPr id="28" name="Oval 27"/>
            <p:cNvSpPr/>
            <p:nvPr/>
          </p:nvSpPr>
          <p:spPr>
            <a:xfrm>
              <a:off x="7449305" y="2403583"/>
              <a:ext cx="273616" cy="2670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
          <p:nvSpPr>
            <p:cNvPr id="29" name="Oval 28"/>
            <p:cNvSpPr/>
            <p:nvPr/>
          </p:nvSpPr>
          <p:spPr>
            <a:xfrm>
              <a:off x="7142388" y="2403583"/>
              <a:ext cx="273616" cy="2670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
          <p:nvSpPr>
            <p:cNvPr id="30" name="Oval 29"/>
            <p:cNvSpPr/>
            <p:nvPr/>
          </p:nvSpPr>
          <p:spPr>
            <a:xfrm>
              <a:off x="6835471" y="2403583"/>
              <a:ext cx="273616" cy="2670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
          <p:nvSpPr>
            <p:cNvPr id="31" name="Oval 30"/>
            <p:cNvSpPr/>
            <p:nvPr/>
          </p:nvSpPr>
          <p:spPr>
            <a:xfrm>
              <a:off x="6528555" y="2403583"/>
              <a:ext cx="273616" cy="2670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
          <p:nvSpPr>
            <p:cNvPr id="32" name="Oval 31"/>
            <p:cNvSpPr/>
            <p:nvPr/>
          </p:nvSpPr>
          <p:spPr>
            <a:xfrm>
              <a:off x="6221638" y="2403583"/>
              <a:ext cx="273616" cy="26702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698"/>
              <a:endParaRPr lang="en-US" sz="2000">
                <a:solidFill>
                  <a:prstClr val="white">
                    <a:lumMod val="85000"/>
                  </a:prst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5208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Whitout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62512" y="356057"/>
            <a:ext cx="399451" cy="365126"/>
          </a:xfrm>
        </p:spPr>
        <p:txBody>
          <a:bodyPr/>
          <a:lstStyle>
            <a:lvl1pPr algn="ctr">
              <a:defRPr sz="1000">
                <a:solidFill>
                  <a:schemeClr val="bg1"/>
                </a:solidFill>
                <a:latin typeface="Arial" panose="020B0604020202020204" pitchFamily="34" charset="0"/>
                <a:cs typeface="Arial" panose="020B0604020202020204" pitchFamily="34" charset="0"/>
              </a:defRPr>
            </a:lvl1pPr>
          </a:lstStyle>
          <a:p>
            <a:fld id="{9DF686B8-C880-FF40-96DC-14FF2413C34E}" type="slidenum">
              <a:rPr lang="en-US" smtClean="0">
                <a:solidFill>
                  <a:prstClr val="white"/>
                </a:solidFill>
              </a:rPr>
              <a:pPr/>
              <a:t>‹#›</a:t>
            </a:fld>
            <a:endParaRPr lang="en-US">
              <a:solidFill>
                <a:prstClr val="white"/>
              </a:solidFill>
            </a:endParaRPr>
          </a:p>
        </p:txBody>
      </p:sp>
      <p:sp>
        <p:nvSpPr>
          <p:cNvPr id="8" name="Rectangle 7"/>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75" tIns="51188" rIns="102375" bIns="51188" rtlCol="0" anchor="ct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51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75" tIns="51188" rIns="102375" bIns="51188" rtlCol="0" anchor="ct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
        <p:nvSpPr>
          <p:cNvPr id="11" name="Text Placeholder 10"/>
          <p:cNvSpPr>
            <a:spLocks noGrp="1"/>
          </p:cNvSpPr>
          <p:nvPr>
            <p:ph type="body" sz="quarter" idx="13"/>
          </p:nvPr>
        </p:nvSpPr>
        <p:spPr>
          <a:xfrm>
            <a:off x="792162" y="188154"/>
            <a:ext cx="7285075" cy="731076"/>
          </a:xfrm>
        </p:spPr>
        <p:txBody>
          <a:bodyPr>
            <a:noAutofit/>
          </a:bodyPr>
          <a:lstStyle>
            <a:lvl1pPr>
              <a:defRPr sz="2700">
                <a:solidFill>
                  <a:schemeClr val="bg2"/>
                </a:solidFill>
                <a:latin typeface="Arial" panose="020B0604020202020204" pitchFamily="34" charset="0"/>
                <a:cs typeface="Arial" panose="020B0604020202020204" pitchFamily="34" charset="0"/>
              </a:defRPr>
            </a:lvl1pPr>
            <a:lvl2pPr>
              <a:defRPr sz="3100">
                <a:solidFill>
                  <a:schemeClr val="accent2"/>
                </a:solidFill>
                <a:latin typeface="Lato Black"/>
                <a:cs typeface="Lato Black"/>
              </a:defRPr>
            </a:lvl2pPr>
            <a:lvl3pPr>
              <a:defRPr sz="3100">
                <a:solidFill>
                  <a:schemeClr val="accent2"/>
                </a:solidFill>
                <a:latin typeface="Lato Black"/>
                <a:cs typeface="Lato Black"/>
              </a:defRPr>
            </a:lvl3pPr>
            <a:lvl4pPr>
              <a:defRPr sz="3100">
                <a:solidFill>
                  <a:schemeClr val="accent2"/>
                </a:solidFill>
                <a:latin typeface="Lato Black"/>
                <a:cs typeface="Lato Black"/>
              </a:defRPr>
            </a:lvl4pPr>
            <a:lvl5pPr>
              <a:defRPr sz="3100">
                <a:solidFill>
                  <a:schemeClr val="accent2"/>
                </a:solidFill>
                <a:latin typeface="Lato Black"/>
                <a:cs typeface="Lato Black"/>
              </a:defRPr>
            </a:lvl5pPr>
          </a:lstStyle>
          <a:p>
            <a:pPr lvl="0"/>
            <a:r>
              <a:rPr lang="en-US" dirty="0"/>
              <a:t>Click to edit Master text styles</a:t>
            </a:r>
          </a:p>
        </p:txBody>
      </p:sp>
      <p:sp>
        <p:nvSpPr>
          <p:cNvPr id="19" name="Text Placeholder 18"/>
          <p:cNvSpPr>
            <a:spLocks noGrp="1"/>
          </p:cNvSpPr>
          <p:nvPr>
            <p:ph type="body" sz="quarter" idx="14"/>
          </p:nvPr>
        </p:nvSpPr>
        <p:spPr>
          <a:xfrm>
            <a:off x="792163" y="685801"/>
            <a:ext cx="7285038" cy="389467"/>
          </a:xfrm>
        </p:spPr>
        <p:txBody>
          <a:bodyPr>
            <a:noAutofit/>
          </a:bodyPr>
          <a:lstStyle>
            <a:lvl1pPr>
              <a:defRPr sz="1200">
                <a:solidFill>
                  <a:schemeClr val="bg1">
                    <a:lumMod val="75000"/>
                  </a:schemeClr>
                </a:solidFill>
                <a:latin typeface="Arial" panose="020B0604020202020204" pitchFamily="34" charset="0"/>
                <a:cs typeface="Arial" panose="020B0604020202020204" pitchFamily="34"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
        <p:nvSpPr>
          <p:cNvPr id="25" name="Oval 24"/>
          <p:cNvSpPr>
            <a:spLocks noChangeAspect="1"/>
          </p:cNvSpPr>
          <p:nvPr userDrawn="1"/>
        </p:nvSpPr>
        <p:spPr>
          <a:xfrm>
            <a:off x="8535547" y="387564"/>
            <a:ext cx="258774" cy="345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375" tIns="51188" rIns="102375" bIns="51188" numCol="1" spcCol="0" rtlCol="0" fromWordArt="0" anchor="ctr" anchorCtr="0" forceAA="0" compatLnSpc="1">
            <a:prstTxWarp prst="textNoShape">
              <a:avLst/>
            </a:prstTxWarp>
            <a:noAutofit/>
          </a:bodyP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
        <p:nvSpPr>
          <p:cNvPr id="26" name="Slide Number Placeholder 5"/>
          <p:cNvSpPr>
            <a:spLocks noGrp="1"/>
          </p:cNvSpPr>
          <p:nvPr>
            <p:ph type="sldNum" sz="quarter" idx="12"/>
          </p:nvPr>
        </p:nvSpPr>
        <p:spPr>
          <a:xfrm>
            <a:off x="8462512" y="356057"/>
            <a:ext cx="399451" cy="365126"/>
          </a:xfrm>
        </p:spPr>
        <p:txBody>
          <a:bodyPr/>
          <a:lstStyle>
            <a:lvl1pPr algn="ctr">
              <a:defRPr sz="1000">
                <a:solidFill>
                  <a:schemeClr val="bg1"/>
                </a:solidFill>
                <a:latin typeface="Arial" panose="020B0604020202020204" pitchFamily="34" charset="0"/>
                <a:cs typeface="Arial" panose="020B0604020202020204" pitchFamily="34" charset="0"/>
              </a:defRPr>
            </a:lvl1pPr>
          </a:lstStyle>
          <a:p>
            <a:fld id="{9DF686B8-C880-FF40-96DC-14FF2413C34E}" type="slidenum">
              <a:rPr lang="en-US" smtClean="0">
                <a:solidFill>
                  <a:prstClr val="white"/>
                </a:solidFill>
              </a:rPr>
              <a:pPr/>
              <a:t>‹#›</a:t>
            </a:fld>
            <a:endParaRPr lang="en-US">
              <a:solidFill>
                <a:prstClr val="white"/>
              </a:solidFill>
            </a:endParaRPr>
          </a:p>
        </p:txBody>
      </p:sp>
      <p:grpSp>
        <p:nvGrpSpPr>
          <p:cNvPr id="27" name="Group 26"/>
          <p:cNvGrpSpPr/>
          <p:nvPr userDrawn="1"/>
        </p:nvGrpSpPr>
        <p:grpSpPr>
          <a:xfrm>
            <a:off x="183191" y="471661"/>
            <a:ext cx="582075" cy="138043"/>
            <a:chOff x="6221638" y="2403583"/>
            <a:chExt cx="1501283" cy="267029"/>
          </a:xfrm>
        </p:grpSpPr>
        <p:sp>
          <p:nvSpPr>
            <p:cNvPr id="28" name="Oval 27"/>
            <p:cNvSpPr/>
            <p:nvPr/>
          </p:nvSpPr>
          <p:spPr>
            <a:xfrm>
              <a:off x="7449305" y="2403583"/>
              <a:ext cx="273616" cy="2670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
          <p:nvSpPr>
            <p:cNvPr id="29" name="Oval 28"/>
            <p:cNvSpPr/>
            <p:nvPr/>
          </p:nvSpPr>
          <p:spPr>
            <a:xfrm>
              <a:off x="7142388" y="2403583"/>
              <a:ext cx="273616" cy="2670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
          <p:nvSpPr>
            <p:cNvPr id="30" name="Oval 29"/>
            <p:cNvSpPr/>
            <p:nvPr/>
          </p:nvSpPr>
          <p:spPr>
            <a:xfrm>
              <a:off x="6835471" y="2403583"/>
              <a:ext cx="273616" cy="2670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
          <p:nvSpPr>
            <p:cNvPr id="31" name="Oval 30"/>
            <p:cNvSpPr/>
            <p:nvPr/>
          </p:nvSpPr>
          <p:spPr>
            <a:xfrm>
              <a:off x="6528555" y="2403583"/>
              <a:ext cx="273616" cy="2670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
          <p:nvSpPr>
            <p:cNvPr id="32" name="Oval 31"/>
            <p:cNvSpPr/>
            <p:nvPr/>
          </p:nvSpPr>
          <p:spPr>
            <a:xfrm>
              <a:off x="6221638" y="2403583"/>
              <a:ext cx="273616" cy="26702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878"/>
              <a:endParaRPr lang="en-US" sz="2000">
                <a:solidFill>
                  <a:prstClr val="white">
                    <a:lumMod val="85000"/>
                  </a:prst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0128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120" indent="0" algn="ctr">
              <a:buNone/>
              <a:defRPr>
                <a:solidFill>
                  <a:schemeClr val="tx1">
                    <a:tint val="75000"/>
                  </a:schemeClr>
                </a:solidFill>
              </a:defRPr>
            </a:lvl2pPr>
            <a:lvl3pPr marL="914239" indent="0" algn="ctr">
              <a:buNone/>
              <a:defRPr>
                <a:solidFill>
                  <a:schemeClr val="tx1">
                    <a:tint val="75000"/>
                  </a:schemeClr>
                </a:solidFill>
              </a:defRPr>
            </a:lvl3pPr>
            <a:lvl4pPr marL="1371359" indent="0" algn="ctr">
              <a:buNone/>
              <a:defRPr>
                <a:solidFill>
                  <a:schemeClr val="tx1">
                    <a:tint val="75000"/>
                  </a:schemeClr>
                </a:solidFill>
              </a:defRPr>
            </a:lvl4pPr>
            <a:lvl5pPr marL="1828478" indent="0" algn="ctr">
              <a:buNone/>
              <a:defRPr>
                <a:solidFill>
                  <a:schemeClr val="tx1">
                    <a:tint val="75000"/>
                  </a:schemeClr>
                </a:solidFill>
              </a:defRPr>
            </a:lvl5pPr>
            <a:lvl6pPr marL="2285598" indent="0" algn="ctr">
              <a:buNone/>
              <a:defRPr>
                <a:solidFill>
                  <a:schemeClr val="tx1">
                    <a:tint val="75000"/>
                  </a:schemeClr>
                </a:solidFill>
              </a:defRPr>
            </a:lvl6pPr>
            <a:lvl7pPr marL="2742717" indent="0" algn="ctr">
              <a:buNone/>
              <a:defRPr>
                <a:solidFill>
                  <a:schemeClr val="tx1">
                    <a:tint val="75000"/>
                  </a:schemeClr>
                </a:solidFill>
              </a:defRPr>
            </a:lvl7pPr>
            <a:lvl8pPr marL="3199836" indent="0" algn="ctr">
              <a:buNone/>
              <a:defRPr>
                <a:solidFill>
                  <a:schemeClr val="tx1">
                    <a:tint val="75000"/>
                  </a:schemeClr>
                </a:solidFill>
              </a:defRPr>
            </a:lvl8pPr>
            <a:lvl9pPr marL="365695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280328-A974-4EFA-8549-614C2CE0DA72}"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2" y="3132290"/>
            <a:ext cx="7175351" cy="1793167"/>
          </a:xfrm>
          <a:effectLst/>
        </p:spPr>
        <p:txBody>
          <a:bodyPr>
            <a:noAutofit/>
          </a:bodyPr>
          <a:lstStyle>
            <a:lvl1pPr marL="639967" indent="-457120" algn="l">
              <a:defRPr sz="5400"/>
            </a:lvl1pPr>
          </a:lstStyle>
          <a:p>
            <a:r>
              <a:rPr lang="en-US"/>
              <a:t>Click to edit Master title style</a:t>
            </a:r>
            <a:endParaRPr lang="en-US" dirty="0"/>
          </a:p>
        </p:txBody>
      </p:sp>
    </p:spTree>
    <p:extLst>
      <p:ext uri="{BB962C8B-B14F-4D97-AF65-F5344CB8AC3E}">
        <p14:creationId xmlns:p14="http://schemas.microsoft.com/office/powerpoint/2010/main" val="23240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73ED4DC-58CB-4371-BA9F-82140CC49EA5}"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73ED4DC-58CB-4371-BA9F-82140CC49EA5}"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041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120" indent="0">
              <a:buNone/>
              <a:defRPr sz="1800">
                <a:solidFill>
                  <a:schemeClr val="tx1">
                    <a:tint val="75000"/>
                  </a:schemeClr>
                </a:solidFill>
              </a:defRPr>
            </a:lvl2pPr>
            <a:lvl3pPr marL="914239" indent="0">
              <a:buNone/>
              <a:defRPr sz="1600">
                <a:solidFill>
                  <a:schemeClr val="tx1">
                    <a:tint val="75000"/>
                  </a:schemeClr>
                </a:solidFill>
              </a:defRPr>
            </a:lvl3pPr>
            <a:lvl4pPr marL="1371359" indent="0">
              <a:buNone/>
              <a:defRPr sz="1400">
                <a:solidFill>
                  <a:schemeClr val="tx1">
                    <a:tint val="75000"/>
                  </a:schemeClr>
                </a:solidFill>
              </a:defRPr>
            </a:lvl4pPr>
            <a:lvl5pPr marL="1828478" indent="0">
              <a:buNone/>
              <a:defRPr sz="1400">
                <a:solidFill>
                  <a:schemeClr val="tx1">
                    <a:tint val="75000"/>
                  </a:schemeClr>
                </a:solidFill>
              </a:defRPr>
            </a:lvl5pPr>
            <a:lvl6pPr marL="2285598" indent="0">
              <a:buNone/>
              <a:defRPr sz="1400">
                <a:solidFill>
                  <a:schemeClr val="tx1">
                    <a:tint val="75000"/>
                  </a:schemeClr>
                </a:solidFill>
              </a:defRPr>
            </a:lvl6pPr>
            <a:lvl7pPr marL="2742717" indent="0">
              <a:buNone/>
              <a:defRPr sz="1400">
                <a:solidFill>
                  <a:schemeClr val="tx1">
                    <a:tint val="75000"/>
                  </a:schemeClr>
                </a:solidFill>
              </a:defRPr>
            </a:lvl7pPr>
            <a:lvl8pPr marL="3199836" indent="0">
              <a:buNone/>
              <a:defRPr sz="1400">
                <a:solidFill>
                  <a:schemeClr val="tx1">
                    <a:tint val="75000"/>
                  </a:schemeClr>
                </a:solidFill>
              </a:defRPr>
            </a:lvl8pPr>
            <a:lvl9pPr marL="365695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AACD5-159E-4A15-87FE-EC0D3D7282FC}"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60772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50358C-3307-40DB-B9CB-0B4D74901BB1}"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2783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120" indent="0">
              <a:buNone/>
              <a:defRPr sz="2000" b="1"/>
            </a:lvl2pPr>
            <a:lvl3pPr marL="914239" indent="0">
              <a:buNone/>
              <a:defRPr sz="1800" b="1"/>
            </a:lvl3pPr>
            <a:lvl4pPr marL="1371359" indent="0">
              <a:buNone/>
              <a:defRPr sz="1600" b="1"/>
            </a:lvl4pPr>
            <a:lvl5pPr marL="1828478" indent="0">
              <a:buNone/>
              <a:defRPr sz="1600" b="1"/>
            </a:lvl5pPr>
            <a:lvl6pPr marL="2285598" indent="0">
              <a:buNone/>
              <a:defRPr sz="1600" b="1"/>
            </a:lvl6pPr>
            <a:lvl7pPr marL="2742717" indent="0">
              <a:buNone/>
              <a:defRPr sz="1600" b="1"/>
            </a:lvl7pPr>
            <a:lvl8pPr marL="3199836" indent="0">
              <a:buNone/>
              <a:defRPr sz="1600" b="1"/>
            </a:lvl8pPr>
            <a:lvl9pPr marL="3656956"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120" indent="0">
              <a:buNone/>
              <a:defRPr sz="2000" b="1"/>
            </a:lvl2pPr>
            <a:lvl3pPr marL="914239" indent="0">
              <a:buNone/>
              <a:defRPr sz="1800" b="1"/>
            </a:lvl3pPr>
            <a:lvl4pPr marL="1371359" indent="0">
              <a:buNone/>
              <a:defRPr sz="1600" b="1"/>
            </a:lvl4pPr>
            <a:lvl5pPr marL="1828478" indent="0">
              <a:buNone/>
              <a:defRPr sz="1600" b="1"/>
            </a:lvl5pPr>
            <a:lvl6pPr marL="2285598" indent="0">
              <a:buNone/>
              <a:defRPr sz="1600" b="1"/>
            </a:lvl6pPr>
            <a:lvl7pPr marL="2742717" indent="0">
              <a:buNone/>
              <a:defRPr sz="1600" b="1"/>
            </a:lvl7pPr>
            <a:lvl8pPr marL="3199836" indent="0">
              <a:buNone/>
              <a:defRPr sz="1600" b="1"/>
            </a:lvl8pPr>
            <a:lvl9pPr marL="3656956" indent="0">
              <a:buNone/>
              <a:defRPr sz="1600" b="1"/>
            </a:lvl9pPr>
          </a:lstStyle>
          <a:p>
            <a:pPr marL="0" lvl="0" indent="0" algn="ctr" defTabSz="914239"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F67E7E-1A57-4CF4-A725-ADB429329F53}"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54057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BA5573-505D-4995-8284-F62531AE4516}"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20515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1A6FA-8FB7-442D-8BA7-209A9E01272C}"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24391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1"/>
            <a:ext cx="3636085" cy="1258493"/>
          </a:xfrm>
          <a:effectLst/>
        </p:spPr>
        <p:txBody>
          <a:bodyPr anchor="b">
            <a:noAutofit/>
          </a:bodyPr>
          <a:lstStyle>
            <a:lvl1pPr marL="228560" indent="-22856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6"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120" indent="0">
              <a:buNone/>
              <a:defRPr sz="1200"/>
            </a:lvl2pPr>
            <a:lvl3pPr marL="914239" indent="0">
              <a:buNone/>
              <a:defRPr sz="1000"/>
            </a:lvl3pPr>
            <a:lvl4pPr marL="1371359" indent="0">
              <a:buNone/>
              <a:defRPr sz="900"/>
            </a:lvl4pPr>
            <a:lvl5pPr marL="1828478" indent="0">
              <a:buNone/>
              <a:defRPr sz="900"/>
            </a:lvl5pPr>
            <a:lvl6pPr marL="2285598" indent="0">
              <a:buNone/>
              <a:defRPr sz="900"/>
            </a:lvl6pPr>
            <a:lvl7pPr marL="2742717" indent="0">
              <a:buNone/>
              <a:defRPr sz="900"/>
            </a:lvl7pPr>
            <a:lvl8pPr marL="3199836" indent="0">
              <a:buNone/>
              <a:defRPr sz="900"/>
            </a:lvl8pPr>
            <a:lvl9pPr marL="365695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C00B3-8D82-40A7-A8C9-6C7D36D70CE2}"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98241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120" indent="0">
              <a:buNone/>
              <a:defRPr sz="2800"/>
            </a:lvl2pPr>
            <a:lvl3pPr marL="914239" indent="0">
              <a:buNone/>
              <a:defRPr sz="2400"/>
            </a:lvl3pPr>
            <a:lvl4pPr marL="1371359" indent="0">
              <a:buNone/>
              <a:defRPr sz="2000"/>
            </a:lvl4pPr>
            <a:lvl5pPr marL="1828478" indent="0">
              <a:buNone/>
              <a:defRPr sz="2000"/>
            </a:lvl5pPr>
            <a:lvl6pPr marL="2285598" indent="0">
              <a:buNone/>
              <a:defRPr sz="2000"/>
            </a:lvl6pPr>
            <a:lvl7pPr marL="2742717" indent="0">
              <a:buNone/>
              <a:defRPr sz="2000"/>
            </a:lvl7pPr>
            <a:lvl8pPr marL="3199836" indent="0">
              <a:buNone/>
              <a:defRPr sz="2000"/>
            </a:lvl8pPr>
            <a:lvl9pPr marL="3656956"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48" indent="-182848">
              <a:buFont typeface="Georgia" pitchFamily="18" charset="0"/>
              <a:buChar char="*"/>
              <a:defRPr sz="1600"/>
            </a:lvl1pPr>
            <a:lvl2pPr marL="457120" indent="0">
              <a:buNone/>
              <a:defRPr sz="1200"/>
            </a:lvl2pPr>
            <a:lvl3pPr marL="914239" indent="0">
              <a:buNone/>
              <a:defRPr sz="1000"/>
            </a:lvl3pPr>
            <a:lvl4pPr marL="1371359" indent="0">
              <a:buNone/>
              <a:defRPr sz="900"/>
            </a:lvl4pPr>
            <a:lvl5pPr marL="1828478" indent="0">
              <a:buNone/>
              <a:defRPr sz="900"/>
            </a:lvl5pPr>
            <a:lvl6pPr marL="2285598" indent="0">
              <a:buNone/>
              <a:defRPr sz="900"/>
            </a:lvl6pPr>
            <a:lvl7pPr marL="2742717" indent="0">
              <a:buNone/>
              <a:defRPr sz="900"/>
            </a:lvl7pPr>
            <a:lvl8pPr marL="3199836" indent="0">
              <a:buNone/>
              <a:defRPr sz="900"/>
            </a:lvl8pPr>
            <a:lvl9pPr marL="365695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918E96-9054-4812-8681-35142DD1E807}"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65740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371A0-C1D7-4E3E-87ED-43088E0CDA76}"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4934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8"/>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4" y="731520"/>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3632D-D00B-4587-9DB9-8BC8DA4AE804}"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682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120" indent="0">
              <a:buNone/>
              <a:defRPr sz="1800">
                <a:solidFill>
                  <a:schemeClr val="tx1">
                    <a:tint val="75000"/>
                  </a:schemeClr>
                </a:solidFill>
              </a:defRPr>
            </a:lvl2pPr>
            <a:lvl3pPr marL="914239" indent="0">
              <a:buNone/>
              <a:defRPr sz="1600">
                <a:solidFill>
                  <a:schemeClr val="tx1">
                    <a:tint val="75000"/>
                  </a:schemeClr>
                </a:solidFill>
              </a:defRPr>
            </a:lvl3pPr>
            <a:lvl4pPr marL="1371359" indent="0">
              <a:buNone/>
              <a:defRPr sz="1400">
                <a:solidFill>
                  <a:schemeClr val="tx1">
                    <a:tint val="75000"/>
                  </a:schemeClr>
                </a:solidFill>
              </a:defRPr>
            </a:lvl4pPr>
            <a:lvl5pPr marL="1828478" indent="0">
              <a:buNone/>
              <a:defRPr sz="1400">
                <a:solidFill>
                  <a:schemeClr val="tx1">
                    <a:tint val="75000"/>
                  </a:schemeClr>
                </a:solidFill>
              </a:defRPr>
            </a:lvl5pPr>
            <a:lvl6pPr marL="2285598" indent="0">
              <a:buNone/>
              <a:defRPr sz="1400">
                <a:solidFill>
                  <a:schemeClr val="tx1">
                    <a:tint val="75000"/>
                  </a:schemeClr>
                </a:solidFill>
              </a:defRPr>
            </a:lvl6pPr>
            <a:lvl7pPr marL="2742717" indent="0">
              <a:buNone/>
              <a:defRPr sz="1400">
                <a:solidFill>
                  <a:schemeClr val="tx1">
                    <a:tint val="75000"/>
                  </a:schemeClr>
                </a:solidFill>
              </a:defRPr>
            </a:lvl7pPr>
            <a:lvl8pPr marL="3199836" indent="0">
              <a:buNone/>
              <a:defRPr sz="1400">
                <a:solidFill>
                  <a:schemeClr val="tx1">
                    <a:tint val="75000"/>
                  </a:schemeClr>
                </a:solidFill>
              </a:defRPr>
            </a:lvl8pPr>
            <a:lvl9pPr marL="365695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AACD5-159E-4A15-87FE-EC0D3D7282FC}"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Whitout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62514" y="356058"/>
            <a:ext cx="399451" cy="365126"/>
          </a:xfrm>
        </p:spPr>
        <p:txBody>
          <a:bodyPr/>
          <a:lstStyle>
            <a:lvl1pPr algn="ctr">
              <a:defRPr sz="1000">
                <a:solidFill>
                  <a:schemeClr val="bg1"/>
                </a:solidFill>
                <a:latin typeface="Arial" panose="020B0604020202020204" pitchFamily="34" charset="0"/>
                <a:cs typeface="Arial" panose="020B0604020202020204" pitchFamily="34" charset="0"/>
              </a:defRPr>
            </a:lvl1pPr>
          </a:lstStyle>
          <a:p>
            <a:fld id="{9DF686B8-C880-FF40-96DC-14FF2413C34E}" type="slidenum">
              <a:rPr lang="en-US" smtClean="0">
                <a:solidFill>
                  <a:prstClr val="white"/>
                </a:solidFill>
              </a:rPr>
              <a:pPr/>
              <a:t>‹#›</a:t>
            </a:fld>
            <a:endParaRPr lang="en-US">
              <a:solidFill>
                <a:prstClr val="white"/>
              </a:solidFill>
            </a:endParaRPr>
          </a:p>
        </p:txBody>
      </p:sp>
      <p:sp>
        <p:nvSpPr>
          <p:cNvPr id="8" name="Rectangle 7"/>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39" tIns="51170" rIns="102339" bIns="51170" rtlCol="0" anchor="ct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82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5890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617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39" tIns="51170" rIns="102339" bIns="51170" rtlCol="0" anchor="ct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
        <p:nvSpPr>
          <p:cNvPr id="11" name="Text Placeholder 10"/>
          <p:cNvSpPr>
            <a:spLocks noGrp="1"/>
          </p:cNvSpPr>
          <p:nvPr>
            <p:ph type="body" sz="quarter" idx="13"/>
          </p:nvPr>
        </p:nvSpPr>
        <p:spPr>
          <a:xfrm>
            <a:off x="792162" y="188154"/>
            <a:ext cx="7285075" cy="731076"/>
          </a:xfrm>
        </p:spPr>
        <p:txBody>
          <a:bodyPr>
            <a:noAutofit/>
          </a:bodyPr>
          <a:lstStyle>
            <a:lvl1pPr>
              <a:defRPr sz="2700">
                <a:solidFill>
                  <a:schemeClr val="bg2"/>
                </a:solidFill>
                <a:latin typeface="Arial" panose="020B0604020202020204" pitchFamily="34" charset="0"/>
                <a:cs typeface="Arial" panose="020B0604020202020204" pitchFamily="34" charset="0"/>
              </a:defRPr>
            </a:lvl1pPr>
            <a:lvl2pPr>
              <a:defRPr sz="3100">
                <a:solidFill>
                  <a:schemeClr val="accent2"/>
                </a:solidFill>
                <a:latin typeface="Lato Black"/>
                <a:cs typeface="Lato Black"/>
              </a:defRPr>
            </a:lvl2pPr>
            <a:lvl3pPr>
              <a:defRPr sz="3100">
                <a:solidFill>
                  <a:schemeClr val="accent2"/>
                </a:solidFill>
                <a:latin typeface="Lato Black"/>
                <a:cs typeface="Lato Black"/>
              </a:defRPr>
            </a:lvl3pPr>
            <a:lvl4pPr>
              <a:defRPr sz="3100">
                <a:solidFill>
                  <a:schemeClr val="accent2"/>
                </a:solidFill>
                <a:latin typeface="Lato Black"/>
                <a:cs typeface="Lato Black"/>
              </a:defRPr>
            </a:lvl4pPr>
            <a:lvl5pPr>
              <a:defRPr sz="3100">
                <a:solidFill>
                  <a:schemeClr val="accent2"/>
                </a:solidFill>
                <a:latin typeface="Lato Black"/>
                <a:cs typeface="Lato Black"/>
              </a:defRPr>
            </a:lvl5pPr>
          </a:lstStyle>
          <a:p>
            <a:pPr lvl="0"/>
            <a:r>
              <a:rPr lang="en-US" dirty="0"/>
              <a:t>Click to edit Master text styles</a:t>
            </a:r>
          </a:p>
        </p:txBody>
      </p:sp>
      <p:sp>
        <p:nvSpPr>
          <p:cNvPr id="19" name="Text Placeholder 18"/>
          <p:cNvSpPr>
            <a:spLocks noGrp="1"/>
          </p:cNvSpPr>
          <p:nvPr>
            <p:ph type="body" sz="quarter" idx="14"/>
          </p:nvPr>
        </p:nvSpPr>
        <p:spPr>
          <a:xfrm>
            <a:off x="792163" y="685802"/>
            <a:ext cx="7285038" cy="389467"/>
          </a:xfrm>
        </p:spPr>
        <p:txBody>
          <a:bodyPr>
            <a:noAutofit/>
          </a:bodyPr>
          <a:lstStyle>
            <a:lvl1pPr>
              <a:defRPr sz="1200">
                <a:solidFill>
                  <a:schemeClr val="bg1">
                    <a:lumMod val="75000"/>
                  </a:schemeClr>
                </a:solidFill>
                <a:latin typeface="Arial" panose="020B0604020202020204" pitchFamily="34" charset="0"/>
                <a:cs typeface="Arial" panose="020B0604020202020204" pitchFamily="34"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
        <p:nvSpPr>
          <p:cNvPr id="25" name="Oval 24"/>
          <p:cNvSpPr>
            <a:spLocks noChangeAspect="1"/>
          </p:cNvSpPr>
          <p:nvPr userDrawn="1"/>
        </p:nvSpPr>
        <p:spPr>
          <a:xfrm>
            <a:off x="8535547" y="387564"/>
            <a:ext cx="258774" cy="345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339" tIns="51170" rIns="102339" bIns="51170" numCol="1" spcCol="0" rtlCol="0" fromWordArt="0" anchor="ctr" anchorCtr="0" forceAA="0" compatLnSpc="1">
            <a:prstTxWarp prst="textNoShape">
              <a:avLst/>
            </a:prstTxWarp>
            <a:noAutofit/>
          </a:bodyP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
        <p:nvSpPr>
          <p:cNvPr id="26" name="Slide Number Placeholder 5"/>
          <p:cNvSpPr>
            <a:spLocks noGrp="1"/>
          </p:cNvSpPr>
          <p:nvPr>
            <p:ph type="sldNum" sz="quarter" idx="12"/>
          </p:nvPr>
        </p:nvSpPr>
        <p:spPr>
          <a:xfrm>
            <a:off x="8462514" y="356058"/>
            <a:ext cx="399451" cy="365126"/>
          </a:xfrm>
        </p:spPr>
        <p:txBody>
          <a:bodyPr/>
          <a:lstStyle>
            <a:lvl1pPr algn="ctr">
              <a:defRPr sz="1000">
                <a:solidFill>
                  <a:schemeClr val="bg1"/>
                </a:solidFill>
                <a:latin typeface="Arial" panose="020B0604020202020204" pitchFamily="34" charset="0"/>
                <a:cs typeface="Arial" panose="020B0604020202020204" pitchFamily="34" charset="0"/>
              </a:defRPr>
            </a:lvl1pPr>
          </a:lstStyle>
          <a:p>
            <a:fld id="{9DF686B8-C880-FF40-96DC-14FF2413C34E}" type="slidenum">
              <a:rPr lang="en-US" smtClean="0">
                <a:solidFill>
                  <a:prstClr val="white"/>
                </a:solidFill>
              </a:rPr>
              <a:pPr/>
              <a:t>‹#›</a:t>
            </a:fld>
            <a:endParaRPr lang="en-US">
              <a:solidFill>
                <a:prstClr val="white"/>
              </a:solidFill>
            </a:endParaRPr>
          </a:p>
        </p:txBody>
      </p:sp>
      <p:grpSp>
        <p:nvGrpSpPr>
          <p:cNvPr id="27" name="Group 26"/>
          <p:cNvGrpSpPr/>
          <p:nvPr userDrawn="1"/>
        </p:nvGrpSpPr>
        <p:grpSpPr>
          <a:xfrm>
            <a:off x="183191" y="471662"/>
            <a:ext cx="582075" cy="138043"/>
            <a:chOff x="6221638" y="2403583"/>
            <a:chExt cx="1501283" cy="267029"/>
          </a:xfrm>
        </p:grpSpPr>
        <p:sp>
          <p:nvSpPr>
            <p:cNvPr id="28" name="Oval 27"/>
            <p:cNvSpPr/>
            <p:nvPr/>
          </p:nvSpPr>
          <p:spPr>
            <a:xfrm>
              <a:off x="7449305" y="2403583"/>
              <a:ext cx="273616" cy="2670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
          <p:nvSpPr>
            <p:cNvPr id="29" name="Oval 28"/>
            <p:cNvSpPr/>
            <p:nvPr/>
          </p:nvSpPr>
          <p:spPr>
            <a:xfrm>
              <a:off x="7142388" y="2403583"/>
              <a:ext cx="273616" cy="2670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
          <p:nvSpPr>
            <p:cNvPr id="30" name="Oval 29"/>
            <p:cNvSpPr/>
            <p:nvPr/>
          </p:nvSpPr>
          <p:spPr>
            <a:xfrm>
              <a:off x="6835471" y="2403583"/>
              <a:ext cx="273616" cy="2670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
          <p:nvSpPr>
            <p:cNvPr id="31" name="Oval 30"/>
            <p:cNvSpPr/>
            <p:nvPr/>
          </p:nvSpPr>
          <p:spPr>
            <a:xfrm>
              <a:off x="6528555" y="2403583"/>
              <a:ext cx="273616" cy="2670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698"/>
              <a:endParaRPr lang="en-US" sz="2000">
                <a:solidFill>
                  <a:prstClr val="white"/>
                </a:solidFill>
                <a:latin typeface="Arial" panose="020B0604020202020204" pitchFamily="34" charset="0"/>
                <a:cs typeface="Arial" panose="020B0604020202020204" pitchFamily="34" charset="0"/>
              </a:endParaRPr>
            </a:p>
          </p:txBody>
        </p:sp>
        <p:sp>
          <p:nvSpPr>
            <p:cNvPr id="32" name="Oval 31"/>
            <p:cNvSpPr/>
            <p:nvPr/>
          </p:nvSpPr>
          <p:spPr>
            <a:xfrm>
              <a:off x="6221638" y="2403583"/>
              <a:ext cx="273616" cy="26702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698"/>
              <a:endParaRPr lang="en-US" sz="2000">
                <a:solidFill>
                  <a:prstClr val="white">
                    <a:lumMod val="85000"/>
                  </a:prst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1899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Whitout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62512" y="356057"/>
            <a:ext cx="399451" cy="365126"/>
          </a:xfrm>
        </p:spPr>
        <p:txBody>
          <a:bodyPr/>
          <a:lstStyle>
            <a:lvl1pPr algn="ctr">
              <a:defRPr sz="1000">
                <a:solidFill>
                  <a:schemeClr val="bg1"/>
                </a:solidFill>
                <a:latin typeface="Arial" panose="020B0604020202020204" pitchFamily="34" charset="0"/>
                <a:cs typeface="Arial" panose="020B0604020202020204" pitchFamily="34" charset="0"/>
              </a:defRPr>
            </a:lvl1pPr>
          </a:lstStyle>
          <a:p>
            <a:fld id="{9DF686B8-C880-FF40-96DC-14FF2413C34E}" type="slidenum">
              <a:rPr lang="en-US" smtClean="0">
                <a:solidFill>
                  <a:prstClr val="white"/>
                </a:solidFill>
              </a:rPr>
              <a:pPr/>
              <a:t>‹#›</a:t>
            </a:fld>
            <a:endParaRPr lang="en-US">
              <a:solidFill>
                <a:prstClr val="white"/>
              </a:solidFill>
            </a:endParaRPr>
          </a:p>
        </p:txBody>
      </p:sp>
      <p:sp>
        <p:nvSpPr>
          <p:cNvPr id="8" name="Rectangle 7"/>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75" tIns="51188" rIns="102375" bIns="51188" rtlCol="0" anchor="ct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505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75" tIns="51188" rIns="102375" bIns="51188" rtlCol="0" anchor="ct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
        <p:nvSpPr>
          <p:cNvPr id="11" name="Text Placeholder 10"/>
          <p:cNvSpPr>
            <a:spLocks noGrp="1"/>
          </p:cNvSpPr>
          <p:nvPr>
            <p:ph type="body" sz="quarter" idx="13"/>
          </p:nvPr>
        </p:nvSpPr>
        <p:spPr>
          <a:xfrm>
            <a:off x="792162" y="188154"/>
            <a:ext cx="7285075" cy="731076"/>
          </a:xfrm>
        </p:spPr>
        <p:txBody>
          <a:bodyPr>
            <a:noAutofit/>
          </a:bodyPr>
          <a:lstStyle>
            <a:lvl1pPr>
              <a:defRPr sz="2700">
                <a:solidFill>
                  <a:schemeClr val="bg2"/>
                </a:solidFill>
                <a:latin typeface="Arial" panose="020B0604020202020204" pitchFamily="34" charset="0"/>
                <a:cs typeface="Arial" panose="020B0604020202020204" pitchFamily="34" charset="0"/>
              </a:defRPr>
            </a:lvl1pPr>
            <a:lvl2pPr>
              <a:defRPr sz="3100">
                <a:solidFill>
                  <a:schemeClr val="accent2"/>
                </a:solidFill>
                <a:latin typeface="Lato Black"/>
                <a:cs typeface="Lato Black"/>
              </a:defRPr>
            </a:lvl2pPr>
            <a:lvl3pPr>
              <a:defRPr sz="3100">
                <a:solidFill>
                  <a:schemeClr val="accent2"/>
                </a:solidFill>
                <a:latin typeface="Lato Black"/>
                <a:cs typeface="Lato Black"/>
              </a:defRPr>
            </a:lvl3pPr>
            <a:lvl4pPr>
              <a:defRPr sz="3100">
                <a:solidFill>
                  <a:schemeClr val="accent2"/>
                </a:solidFill>
                <a:latin typeface="Lato Black"/>
                <a:cs typeface="Lato Black"/>
              </a:defRPr>
            </a:lvl4pPr>
            <a:lvl5pPr>
              <a:defRPr sz="3100">
                <a:solidFill>
                  <a:schemeClr val="accent2"/>
                </a:solidFill>
                <a:latin typeface="Lato Black"/>
                <a:cs typeface="Lato Black"/>
              </a:defRPr>
            </a:lvl5pPr>
          </a:lstStyle>
          <a:p>
            <a:pPr lvl="0"/>
            <a:r>
              <a:rPr lang="en-US" dirty="0"/>
              <a:t>Click to edit Master text styles</a:t>
            </a:r>
          </a:p>
        </p:txBody>
      </p:sp>
      <p:sp>
        <p:nvSpPr>
          <p:cNvPr id="19" name="Text Placeholder 18"/>
          <p:cNvSpPr>
            <a:spLocks noGrp="1"/>
          </p:cNvSpPr>
          <p:nvPr>
            <p:ph type="body" sz="quarter" idx="14"/>
          </p:nvPr>
        </p:nvSpPr>
        <p:spPr>
          <a:xfrm>
            <a:off x="792163" y="685801"/>
            <a:ext cx="7285038" cy="389467"/>
          </a:xfrm>
        </p:spPr>
        <p:txBody>
          <a:bodyPr>
            <a:noAutofit/>
          </a:bodyPr>
          <a:lstStyle>
            <a:lvl1pPr>
              <a:defRPr sz="1200">
                <a:solidFill>
                  <a:schemeClr val="bg1">
                    <a:lumMod val="75000"/>
                  </a:schemeClr>
                </a:solidFill>
                <a:latin typeface="Arial" panose="020B0604020202020204" pitchFamily="34" charset="0"/>
                <a:cs typeface="Arial" panose="020B0604020202020204" pitchFamily="34"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
        <p:nvSpPr>
          <p:cNvPr id="25" name="Oval 24"/>
          <p:cNvSpPr>
            <a:spLocks noChangeAspect="1"/>
          </p:cNvSpPr>
          <p:nvPr userDrawn="1"/>
        </p:nvSpPr>
        <p:spPr>
          <a:xfrm>
            <a:off x="8535547" y="387564"/>
            <a:ext cx="258774" cy="345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375" tIns="51188" rIns="102375" bIns="51188" numCol="1" spcCol="0" rtlCol="0" fromWordArt="0" anchor="ctr" anchorCtr="0" forceAA="0" compatLnSpc="1">
            <a:prstTxWarp prst="textNoShape">
              <a:avLst/>
            </a:prstTxWarp>
            <a:noAutofit/>
          </a:bodyP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
        <p:nvSpPr>
          <p:cNvPr id="26" name="Slide Number Placeholder 5"/>
          <p:cNvSpPr>
            <a:spLocks noGrp="1"/>
          </p:cNvSpPr>
          <p:nvPr>
            <p:ph type="sldNum" sz="quarter" idx="12"/>
          </p:nvPr>
        </p:nvSpPr>
        <p:spPr>
          <a:xfrm>
            <a:off x="8462512" y="356057"/>
            <a:ext cx="399451" cy="365126"/>
          </a:xfrm>
        </p:spPr>
        <p:txBody>
          <a:bodyPr/>
          <a:lstStyle>
            <a:lvl1pPr algn="ctr">
              <a:defRPr sz="1000">
                <a:solidFill>
                  <a:schemeClr val="bg1"/>
                </a:solidFill>
                <a:latin typeface="Arial" panose="020B0604020202020204" pitchFamily="34" charset="0"/>
                <a:cs typeface="Arial" panose="020B0604020202020204" pitchFamily="34" charset="0"/>
              </a:defRPr>
            </a:lvl1pPr>
          </a:lstStyle>
          <a:p>
            <a:fld id="{9DF686B8-C880-FF40-96DC-14FF2413C34E}" type="slidenum">
              <a:rPr lang="en-US" smtClean="0">
                <a:solidFill>
                  <a:prstClr val="white"/>
                </a:solidFill>
              </a:rPr>
              <a:pPr/>
              <a:t>‹#›</a:t>
            </a:fld>
            <a:endParaRPr lang="en-US">
              <a:solidFill>
                <a:prstClr val="white"/>
              </a:solidFill>
            </a:endParaRPr>
          </a:p>
        </p:txBody>
      </p:sp>
      <p:grpSp>
        <p:nvGrpSpPr>
          <p:cNvPr id="27" name="Group 26"/>
          <p:cNvGrpSpPr/>
          <p:nvPr userDrawn="1"/>
        </p:nvGrpSpPr>
        <p:grpSpPr>
          <a:xfrm>
            <a:off x="183191" y="471661"/>
            <a:ext cx="582075" cy="138043"/>
            <a:chOff x="6221638" y="2403583"/>
            <a:chExt cx="1501283" cy="267029"/>
          </a:xfrm>
        </p:grpSpPr>
        <p:sp>
          <p:nvSpPr>
            <p:cNvPr id="28" name="Oval 27"/>
            <p:cNvSpPr/>
            <p:nvPr/>
          </p:nvSpPr>
          <p:spPr>
            <a:xfrm>
              <a:off x="7449305" y="2403583"/>
              <a:ext cx="273616" cy="2670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
          <p:nvSpPr>
            <p:cNvPr id="29" name="Oval 28"/>
            <p:cNvSpPr/>
            <p:nvPr/>
          </p:nvSpPr>
          <p:spPr>
            <a:xfrm>
              <a:off x="7142388" y="2403583"/>
              <a:ext cx="273616" cy="2670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
          <p:nvSpPr>
            <p:cNvPr id="30" name="Oval 29"/>
            <p:cNvSpPr/>
            <p:nvPr/>
          </p:nvSpPr>
          <p:spPr>
            <a:xfrm>
              <a:off x="6835471" y="2403583"/>
              <a:ext cx="273616" cy="2670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
          <p:nvSpPr>
            <p:cNvPr id="31" name="Oval 30"/>
            <p:cNvSpPr/>
            <p:nvPr/>
          </p:nvSpPr>
          <p:spPr>
            <a:xfrm>
              <a:off x="6528555" y="2403583"/>
              <a:ext cx="273616" cy="2670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878"/>
              <a:endParaRPr lang="en-US" sz="2000">
                <a:solidFill>
                  <a:prstClr val="white"/>
                </a:solidFill>
                <a:latin typeface="Arial" panose="020B0604020202020204" pitchFamily="34" charset="0"/>
                <a:cs typeface="Arial" panose="020B0604020202020204" pitchFamily="34" charset="0"/>
              </a:endParaRPr>
            </a:p>
          </p:txBody>
        </p:sp>
        <p:sp>
          <p:nvSpPr>
            <p:cNvPr id="32" name="Oval 31"/>
            <p:cNvSpPr/>
            <p:nvPr/>
          </p:nvSpPr>
          <p:spPr>
            <a:xfrm>
              <a:off x="6221638" y="2403583"/>
              <a:ext cx="273616" cy="26702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1878"/>
              <a:endParaRPr lang="en-US" sz="2000">
                <a:solidFill>
                  <a:prstClr val="white">
                    <a:lumMod val="85000"/>
                  </a:prst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6902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5"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5"/>
          <a:lstStyle>
            <a:lvl1pPr marL="0" marR="45712" indent="0" algn="r">
              <a:buNone/>
              <a:defRPr>
                <a:solidFill>
                  <a:schemeClr val="tx1"/>
                </a:solidFill>
              </a:defRPr>
            </a:lvl1pPr>
            <a:lvl2pPr marL="457120" indent="0" algn="ctr">
              <a:buNone/>
            </a:lvl2pPr>
            <a:lvl3pPr marL="914239" indent="0" algn="ctr">
              <a:buNone/>
            </a:lvl3pPr>
            <a:lvl4pPr marL="1371359" indent="0" algn="ctr">
              <a:buNone/>
            </a:lvl4pPr>
            <a:lvl5pPr marL="1828478" indent="0" algn="ctr">
              <a:buNone/>
            </a:lvl5pPr>
            <a:lvl6pPr marL="2285598" indent="0" algn="ctr">
              <a:buNone/>
            </a:lvl6pPr>
            <a:lvl7pPr marL="2742717" indent="0" algn="ctr">
              <a:buNone/>
            </a:lvl7pPr>
            <a:lvl8pPr marL="3199836" indent="0" algn="ctr">
              <a:buNone/>
            </a:lvl8pPr>
            <a:lvl9pPr marL="3656956"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546618D-D564-4AED-A2DE-9F3A3BBBA21A}" type="datetimeFigureOut">
              <a:rPr lang="en-US" smtClean="0">
                <a:solidFill>
                  <a:srgbClr val="C6E7FC">
                    <a:shade val="90000"/>
                  </a:srgbClr>
                </a:solidFill>
              </a:rPr>
              <a:pPr/>
              <a:t>8/25/2022</a:t>
            </a:fld>
            <a:endParaRPr lang="en-US">
              <a:solidFill>
                <a:srgbClr val="C6E7FC">
                  <a:shade val="90000"/>
                </a:srgbClr>
              </a:solidFill>
            </a:endParaRPr>
          </a:p>
        </p:txBody>
      </p:sp>
      <p:sp>
        <p:nvSpPr>
          <p:cNvPr id="19" name="Footer Placeholder 18"/>
          <p:cNvSpPr>
            <a:spLocks noGrp="1"/>
          </p:cNvSpPr>
          <p:nvPr>
            <p:ph type="ftr" sz="quarter" idx="11"/>
          </p:nvPr>
        </p:nvSpPr>
        <p:spPr/>
        <p:txBody>
          <a:bodyPr/>
          <a:lstStyle/>
          <a:p>
            <a:endParaRPr lang="en-US">
              <a:solidFill>
                <a:srgbClr val="C6E7FC">
                  <a:shade val="90000"/>
                </a:srgbClr>
              </a:solidFill>
            </a:endParaRPr>
          </a:p>
        </p:txBody>
      </p:sp>
      <p:sp>
        <p:nvSpPr>
          <p:cNvPr id="27" name="Slide Number Placeholder 26"/>
          <p:cNvSpPr>
            <a:spLocks noGrp="1"/>
          </p:cNvSpPr>
          <p:nvPr>
            <p:ph type="sldNum" sz="quarter" idx="12"/>
          </p:nvPr>
        </p:nvSpPr>
        <p:spPr/>
        <p:txBody>
          <a:bodyPr/>
          <a:lstStyle/>
          <a:p>
            <a:fld id="{D31299CD-07A1-4279-9715-B1F7BAB785E8}" type="slidenum">
              <a:rPr lang="en-US" smtClean="0">
                <a:solidFill>
                  <a:srgbClr val="C6E7FC">
                    <a:shade val="90000"/>
                  </a:srgbClr>
                </a:solidFill>
              </a:rPr>
              <a:pPr/>
              <a:t>‹#›</a:t>
            </a:fld>
            <a:endParaRPr lang="en-US">
              <a:solidFill>
                <a:srgbClr val="C6E7FC">
                  <a:shade val="90000"/>
                </a:srgbClr>
              </a:solidFill>
            </a:endParaRPr>
          </a:p>
        </p:txBody>
      </p:sp>
    </p:spTree>
    <p:extLst>
      <p:ext uri="{BB962C8B-B14F-4D97-AF65-F5344CB8AC3E}">
        <p14:creationId xmlns:p14="http://schemas.microsoft.com/office/powerpoint/2010/main" val="166561847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546618D-D564-4AED-A2DE-9F3A3BBBA21A}" type="datetimeFigureOut">
              <a:rPr lang="en-US" smtClean="0">
                <a:solidFill>
                  <a:srgbClr val="9BD5F9">
                    <a:shade val="90000"/>
                  </a:srgbClr>
                </a:solidFill>
              </a:rPr>
              <a:pPr/>
              <a:t>8/25/2022</a:t>
            </a:fld>
            <a:endParaRPr lang="en-US">
              <a:solidFill>
                <a:srgbClr val="9BD5F9">
                  <a:shade val="90000"/>
                </a:srgbClr>
              </a:solidFill>
            </a:endParaRPr>
          </a:p>
        </p:txBody>
      </p:sp>
      <p:sp>
        <p:nvSpPr>
          <p:cNvPr id="5" name="Footer Placeholder 4"/>
          <p:cNvSpPr>
            <a:spLocks noGrp="1"/>
          </p:cNvSpPr>
          <p:nvPr>
            <p:ph type="ftr" sz="quarter" idx="11"/>
          </p:nvPr>
        </p:nvSpPr>
        <p:spPr/>
        <p:txBody>
          <a:bodyPr/>
          <a:lstStyle/>
          <a:p>
            <a:endParaRPr lang="en-US">
              <a:solidFill>
                <a:srgbClr val="9BD5F9">
                  <a:shade val="90000"/>
                </a:srgbClr>
              </a:solidFill>
            </a:endParaRPr>
          </a:p>
        </p:txBody>
      </p:sp>
      <p:sp>
        <p:nvSpPr>
          <p:cNvPr id="6" name="Slide Number Placeholder 5"/>
          <p:cNvSpPr>
            <a:spLocks noGrp="1"/>
          </p:cNvSpPr>
          <p:nvPr>
            <p:ph type="sldNum" sz="quarter" idx="12"/>
          </p:nvPr>
        </p:nvSpPr>
        <p:spPr/>
        <p:txBody>
          <a:bodyPr/>
          <a:lstStyle/>
          <a:p>
            <a:fld id="{D31299CD-07A1-4279-9715-B1F7BAB785E8}" type="slidenum">
              <a:rPr lang="en-US" smtClean="0">
                <a:solidFill>
                  <a:srgbClr val="9BD5F9">
                    <a:shade val="90000"/>
                  </a:srgbClr>
                </a:solidFill>
              </a:rPr>
              <a:pPr/>
              <a:t>‹#›</a:t>
            </a:fld>
            <a:endParaRPr lang="en-US">
              <a:solidFill>
                <a:srgbClr val="9BD5F9">
                  <a:shade val="90000"/>
                </a:srgbClr>
              </a:solidFill>
            </a:endParaRPr>
          </a:p>
        </p:txBody>
      </p:sp>
    </p:spTree>
    <p:extLst>
      <p:ext uri="{BB962C8B-B14F-4D97-AF65-F5344CB8AC3E}">
        <p14:creationId xmlns:p14="http://schemas.microsoft.com/office/powerpoint/2010/main" val="341544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12" rIns="45712"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546618D-D564-4AED-A2DE-9F3A3BBBA21A}" type="datetimeFigureOut">
              <a:rPr lang="en-US" smtClean="0">
                <a:solidFill>
                  <a:srgbClr val="C6E7FC">
                    <a:shade val="90000"/>
                  </a:srgbClr>
                </a:solidFill>
              </a:rPr>
              <a:pPr/>
              <a:t>8/25/2022</a:t>
            </a:fld>
            <a:endParaRPr lang="en-US">
              <a:solidFill>
                <a:srgbClr val="C6E7FC">
                  <a:shade val="90000"/>
                </a:srgbClr>
              </a:solidFill>
            </a:endParaRPr>
          </a:p>
        </p:txBody>
      </p:sp>
      <p:sp>
        <p:nvSpPr>
          <p:cNvPr id="5" name="Footer Placeholder 4"/>
          <p:cNvSpPr>
            <a:spLocks noGrp="1"/>
          </p:cNvSpPr>
          <p:nvPr>
            <p:ph type="ftr" sz="quarter" idx="11"/>
          </p:nvPr>
        </p:nvSpPr>
        <p:spPr/>
        <p:txBody>
          <a:bodyPr/>
          <a:lstStyle/>
          <a:p>
            <a:endParaRPr lang="en-US">
              <a:solidFill>
                <a:srgbClr val="C6E7FC">
                  <a:shade val="90000"/>
                </a:srgbClr>
              </a:solidFill>
            </a:endParaRPr>
          </a:p>
        </p:txBody>
      </p:sp>
      <p:sp>
        <p:nvSpPr>
          <p:cNvPr id="6" name="Slide Number Placeholder 5"/>
          <p:cNvSpPr>
            <a:spLocks noGrp="1"/>
          </p:cNvSpPr>
          <p:nvPr>
            <p:ph type="sldNum" sz="quarter" idx="12"/>
          </p:nvPr>
        </p:nvSpPr>
        <p:spPr/>
        <p:txBody>
          <a:bodyPr/>
          <a:lstStyle/>
          <a:p>
            <a:fld id="{D31299CD-07A1-4279-9715-B1F7BAB785E8}" type="slidenum">
              <a:rPr lang="en-US" smtClean="0">
                <a:solidFill>
                  <a:srgbClr val="C6E7FC">
                    <a:shade val="90000"/>
                  </a:srgbClr>
                </a:solidFill>
              </a:rPr>
              <a:pPr/>
              <a:t>‹#›</a:t>
            </a:fld>
            <a:endParaRPr lang="en-US">
              <a:solidFill>
                <a:srgbClr val="C6E7FC">
                  <a:shade val="90000"/>
                </a:srgbClr>
              </a:solidFill>
            </a:endParaRPr>
          </a:p>
        </p:txBody>
      </p:sp>
    </p:spTree>
    <p:extLst>
      <p:ext uri="{BB962C8B-B14F-4D97-AF65-F5344CB8AC3E}">
        <p14:creationId xmlns:p14="http://schemas.microsoft.com/office/powerpoint/2010/main" val="185444400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546618D-D564-4AED-A2DE-9F3A3BBBA21A}" type="datetimeFigureOut">
              <a:rPr lang="en-US" smtClean="0">
                <a:solidFill>
                  <a:srgbClr val="9BD5F9">
                    <a:shade val="90000"/>
                  </a:srgbClr>
                </a:solidFill>
              </a:rPr>
              <a:pPr/>
              <a:t>8/25/2022</a:t>
            </a:fld>
            <a:endParaRPr lang="en-US">
              <a:solidFill>
                <a:srgbClr val="9BD5F9">
                  <a:shade val="90000"/>
                </a:srgbClr>
              </a:solidFill>
            </a:endParaRPr>
          </a:p>
        </p:txBody>
      </p:sp>
      <p:sp>
        <p:nvSpPr>
          <p:cNvPr id="6" name="Footer Placeholder 5"/>
          <p:cNvSpPr>
            <a:spLocks noGrp="1"/>
          </p:cNvSpPr>
          <p:nvPr>
            <p:ph type="ftr" sz="quarter" idx="11"/>
          </p:nvPr>
        </p:nvSpPr>
        <p:spPr/>
        <p:txBody>
          <a:bodyPr/>
          <a:lstStyle/>
          <a:p>
            <a:endParaRPr lang="en-US">
              <a:solidFill>
                <a:srgbClr val="9BD5F9">
                  <a:shade val="90000"/>
                </a:srgbClr>
              </a:solidFill>
            </a:endParaRPr>
          </a:p>
        </p:txBody>
      </p:sp>
      <p:sp>
        <p:nvSpPr>
          <p:cNvPr id="7" name="Slide Number Placeholder 6"/>
          <p:cNvSpPr>
            <a:spLocks noGrp="1"/>
          </p:cNvSpPr>
          <p:nvPr>
            <p:ph type="sldNum" sz="quarter" idx="12"/>
          </p:nvPr>
        </p:nvSpPr>
        <p:spPr/>
        <p:txBody>
          <a:bodyPr/>
          <a:lstStyle/>
          <a:p>
            <a:fld id="{D31299CD-07A1-4279-9715-B1F7BAB785E8}" type="slidenum">
              <a:rPr lang="en-US" smtClean="0">
                <a:solidFill>
                  <a:srgbClr val="9BD5F9">
                    <a:shade val="90000"/>
                  </a:srgbClr>
                </a:solidFill>
              </a:rPr>
              <a:pPr/>
              <a:t>‹#›</a:t>
            </a:fld>
            <a:endParaRPr lang="en-US">
              <a:solidFill>
                <a:srgbClr val="9BD5F9">
                  <a:shade val="90000"/>
                </a:srgbClr>
              </a:solidFill>
            </a:endParaRPr>
          </a:p>
        </p:txBody>
      </p:sp>
    </p:spTree>
    <p:extLst>
      <p:ext uri="{BB962C8B-B14F-4D97-AF65-F5344CB8AC3E}">
        <p14:creationId xmlns:p14="http://schemas.microsoft.com/office/powerpoint/2010/main" val="420614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50358C-3307-40DB-B9CB-0B4D74901BB1}"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12"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12" tIns="0" rIns="45712"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12" tIns="0" rIns="45712"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546618D-D564-4AED-A2DE-9F3A3BBBA21A}" type="datetimeFigureOut">
              <a:rPr lang="en-US" smtClean="0">
                <a:solidFill>
                  <a:srgbClr val="9BD5F9">
                    <a:shade val="90000"/>
                  </a:srgbClr>
                </a:solidFill>
              </a:rPr>
              <a:pPr/>
              <a:t>8/25/2022</a:t>
            </a:fld>
            <a:endParaRPr lang="en-US">
              <a:solidFill>
                <a:srgbClr val="9BD5F9">
                  <a:shade val="90000"/>
                </a:srgbClr>
              </a:solidFill>
            </a:endParaRPr>
          </a:p>
        </p:txBody>
      </p:sp>
      <p:sp>
        <p:nvSpPr>
          <p:cNvPr id="8" name="Footer Placeholder 7"/>
          <p:cNvSpPr>
            <a:spLocks noGrp="1"/>
          </p:cNvSpPr>
          <p:nvPr>
            <p:ph type="ftr" sz="quarter" idx="11"/>
          </p:nvPr>
        </p:nvSpPr>
        <p:spPr/>
        <p:txBody>
          <a:bodyPr/>
          <a:lstStyle/>
          <a:p>
            <a:endParaRPr lang="en-US">
              <a:solidFill>
                <a:srgbClr val="9BD5F9">
                  <a:shade val="90000"/>
                </a:srgbClr>
              </a:solidFill>
            </a:endParaRPr>
          </a:p>
        </p:txBody>
      </p:sp>
      <p:sp>
        <p:nvSpPr>
          <p:cNvPr id="9" name="Slide Number Placeholder 8"/>
          <p:cNvSpPr>
            <a:spLocks noGrp="1"/>
          </p:cNvSpPr>
          <p:nvPr>
            <p:ph type="sldNum" sz="quarter" idx="12"/>
          </p:nvPr>
        </p:nvSpPr>
        <p:spPr/>
        <p:txBody>
          <a:bodyPr/>
          <a:lstStyle/>
          <a:p>
            <a:fld id="{D31299CD-07A1-4279-9715-B1F7BAB785E8}" type="slidenum">
              <a:rPr lang="en-US" smtClean="0">
                <a:solidFill>
                  <a:srgbClr val="9BD5F9">
                    <a:shade val="90000"/>
                  </a:srgbClr>
                </a:solidFill>
              </a:rPr>
              <a:pPr/>
              <a:t>‹#›</a:t>
            </a:fld>
            <a:endParaRPr lang="en-US">
              <a:solidFill>
                <a:srgbClr val="9BD5F9">
                  <a:shade val="90000"/>
                </a:srgbClr>
              </a:solidFill>
            </a:endParaRPr>
          </a:p>
        </p:txBody>
      </p:sp>
    </p:spTree>
    <p:extLst>
      <p:ext uri="{BB962C8B-B14F-4D97-AF65-F5344CB8AC3E}">
        <p14:creationId xmlns:p14="http://schemas.microsoft.com/office/powerpoint/2010/main" val="1436994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12"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546618D-D564-4AED-A2DE-9F3A3BBBA21A}" type="datetimeFigureOut">
              <a:rPr lang="en-US" smtClean="0">
                <a:solidFill>
                  <a:srgbClr val="9BD5F9">
                    <a:shade val="90000"/>
                  </a:srgbClr>
                </a:solidFill>
              </a:rPr>
              <a:pPr/>
              <a:t>8/25/2022</a:t>
            </a:fld>
            <a:endParaRPr lang="en-US">
              <a:solidFill>
                <a:srgbClr val="9BD5F9">
                  <a:shade val="90000"/>
                </a:srgbClr>
              </a:solidFill>
            </a:endParaRPr>
          </a:p>
        </p:txBody>
      </p:sp>
      <p:sp>
        <p:nvSpPr>
          <p:cNvPr id="4" name="Footer Placeholder 3"/>
          <p:cNvSpPr>
            <a:spLocks noGrp="1"/>
          </p:cNvSpPr>
          <p:nvPr>
            <p:ph type="ftr" sz="quarter" idx="11"/>
          </p:nvPr>
        </p:nvSpPr>
        <p:spPr/>
        <p:txBody>
          <a:bodyPr/>
          <a:lstStyle/>
          <a:p>
            <a:endParaRPr lang="en-US">
              <a:solidFill>
                <a:srgbClr val="9BD5F9">
                  <a:shade val="90000"/>
                </a:srgbClr>
              </a:solidFill>
            </a:endParaRPr>
          </a:p>
        </p:txBody>
      </p:sp>
      <p:sp>
        <p:nvSpPr>
          <p:cNvPr id="5" name="Slide Number Placeholder 4"/>
          <p:cNvSpPr>
            <a:spLocks noGrp="1"/>
          </p:cNvSpPr>
          <p:nvPr>
            <p:ph type="sldNum" sz="quarter" idx="12"/>
          </p:nvPr>
        </p:nvSpPr>
        <p:spPr/>
        <p:txBody>
          <a:bodyPr/>
          <a:lstStyle/>
          <a:p>
            <a:fld id="{D31299CD-07A1-4279-9715-B1F7BAB785E8}" type="slidenum">
              <a:rPr lang="en-US" smtClean="0">
                <a:solidFill>
                  <a:srgbClr val="9BD5F9">
                    <a:shade val="90000"/>
                  </a:srgbClr>
                </a:solidFill>
              </a:rPr>
              <a:pPr/>
              <a:t>‹#›</a:t>
            </a:fld>
            <a:endParaRPr lang="en-US">
              <a:solidFill>
                <a:srgbClr val="9BD5F9">
                  <a:shade val="90000"/>
                </a:srgbClr>
              </a:solidFill>
            </a:endParaRPr>
          </a:p>
        </p:txBody>
      </p:sp>
    </p:spTree>
    <p:extLst>
      <p:ext uri="{BB962C8B-B14F-4D97-AF65-F5344CB8AC3E}">
        <p14:creationId xmlns:p14="http://schemas.microsoft.com/office/powerpoint/2010/main" val="487306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6618D-D564-4AED-A2DE-9F3A3BBBA21A}" type="datetimeFigureOut">
              <a:rPr lang="en-US" smtClean="0">
                <a:solidFill>
                  <a:srgbClr val="9BD5F9">
                    <a:shade val="90000"/>
                  </a:srgbClr>
                </a:solidFill>
              </a:rPr>
              <a:pPr/>
              <a:t>8/25/2022</a:t>
            </a:fld>
            <a:endParaRPr lang="en-US">
              <a:solidFill>
                <a:srgbClr val="9BD5F9">
                  <a:shade val="90000"/>
                </a:srgbClr>
              </a:solidFill>
            </a:endParaRPr>
          </a:p>
        </p:txBody>
      </p:sp>
      <p:sp>
        <p:nvSpPr>
          <p:cNvPr id="3" name="Footer Placeholder 2"/>
          <p:cNvSpPr>
            <a:spLocks noGrp="1"/>
          </p:cNvSpPr>
          <p:nvPr>
            <p:ph type="ftr" sz="quarter" idx="11"/>
          </p:nvPr>
        </p:nvSpPr>
        <p:spPr/>
        <p:txBody>
          <a:bodyPr/>
          <a:lstStyle/>
          <a:p>
            <a:endParaRPr lang="en-US">
              <a:solidFill>
                <a:srgbClr val="9BD5F9">
                  <a:shade val="90000"/>
                </a:srgbClr>
              </a:solidFill>
            </a:endParaRPr>
          </a:p>
        </p:txBody>
      </p:sp>
      <p:sp>
        <p:nvSpPr>
          <p:cNvPr id="4" name="Slide Number Placeholder 3"/>
          <p:cNvSpPr>
            <a:spLocks noGrp="1"/>
          </p:cNvSpPr>
          <p:nvPr>
            <p:ph type="sldNum" sz="quarter" idx="12"/>
          </p:nvPr>
        </p:nvSpPr>
        <p:spPr/>
        <p:txBody>
          <a:bodyPr/>
          <a:lstStyle/>
          <a:p>
            <a:fld id="{D31299CD-07A1-4279-9715-B1F7BAB785E8}" type="slidenum">
              <a:rPr lang="en-US" smtClean="0">
                <a:solidFill>
                  <a:srgbClr val="9BD5F9">
                    <a:shade val="90000"/>
                  </a:srgbClr>
                </a:solidFill>
              </a:rPr>
              <a:pPr/>
              <a:t>‹#›</a:t>
            </a:fld>
            <a:endParaRPr lang="en-US">
              <a:solidFill>
                <a:srgbClr val="9BD5F9">
                  <a:shade val="90000"/>
                </a:srgbClr>
              </a:solidFill>
            </a:endParaRPr>
          </a:p>
        </p:txBody>
      </p:sp>
    </p:spTree>
    <p:extLst>
      <p:ext uri="{BB962C8B-B14F-4D97-AF65-F5344CB8AC3E}">
        <p14:creationId xmlns:p14="http://schemas.microsoft.com/office/powerpoint/2010/main" val="3338847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5" rIns="18285"/>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546618D-D564-4AED-A2DE-9F3A3BBBA21A}" type="datetimeFigureOut">
              <a:rPr lang="en-US" smtClean="0">
                <a:solidFill>
                  <a:srgbClr val="9BD5F9">
                    <a:shade val="90000"/>
                  </a:srgbClr>
                </a:solidFill>
              </a:rPr>
              <a:pPr/>
              <a:t>8/25/2022</a:t>
            </a:fld>
            <a:endParaRPr lang="en-US">
              <a:solidFill>
                <a:srgbClr val="9BD5F9">
                  <a:shade val="90000"/>
                </a:srgbClr>
              </a:solidFill>
            </a:endParaRPr>
          </a:p>
        </p:txBody>
      </p:sp>
      <p:sp>
        <p:nvSpPr>
          <p:cNvPr id="6" name="Footer Placeholder 5"/>
          <p:cNvSpPr>
            <a:spLocks noGrp="1"/>
          </p:cNvSpPr>
          <p:nvPr>
            <p:ph type="ftr" sz="quarter" idx="11"/>
          </p:nvPr>
        </p:nvSpPr>
        <p:spPr/>
        <p:txBody>
          <a:bodyPr/>
          <a:lstStyle/>
          <a:p>
            <a:endParaRPr lang="en-US">
              <a:solidFill>
                <a:srgbClr val="9BD5F9">
                  <a:shade val="90000"/>
                </a:srgbClr>
              </a:solidFill>
            </a:endParaRPr>
          </a:p>
        </p:txBody>
      </p:sp>
      <p:sp>
        <p:nvSpPr>
          <p:cNvPr id="7" name="Slide Number Placeholder 6"/>
          <p:cNvSpPr>
            <a:spLocks noGrp="1"/>
          </p:cNvSpPr>
          <p:nvPr>
            <p:ph type="sldNum" sz="quarter" idx="12"/>
          </p:nvPr>
        </p:nvSpPr>
        <p:spPr/>
        <p:txBody>
          <a:bodyPr/>
          <a:lstStyle/>
          <a:p>
            <a:fld id="{D31299CD-07A1-4279-9715-B1F7BAB785E8}" type="slidenum">
              <a:rPr lang="en-US" smtClean="0">
                <a:solidFill>
                  <a:srgbClr val="9BD5F9">
                    <a:shade val="90000"/>
                  </a:srgbClr>
                </a:solidFill>
              </a:rPr>
              <a:pPr/>
              <a:t>‹#›</a:t>
            </a:fld>
            <a:endParaRPr lang="en-US">
              <a:solidFill>
                <a:srgbClr val="9BD5F9">
                  <a:shade val="90000"/>
                </a:srgbClr>
              </a:solidFill>
            </a:endParaRPr>
          </a:p>
        </p:txBody>
      </p:sp>
    </p:spTree>
    <p:extLst>
      <p:ext uri="{BB962C8B-B14F-4D97-AF65-F5344CB8AC3E}">
        <p14:creationId xmlns:p14="http://schemas.microsoft.com/office/powerpoint/2010/main" val="3345465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424" tIns="45712" rIns="91424" bIns="45712" rtlCol="0" anchor="ctr"/>
          <a:lstStyle/>
          <a:p>
            <a:pPr algn="ctr" defTabSz="914239"/>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424" tIns="45712" rIns="91424" bIns="45712" rtlCol="0" anchor="ctr"/>
          <a:lstStyle/>
          <a:p>
            <a:pPr algn="ctr" defTabSz="914239"/>
            <a:endParaRPr lang="en-US">
              <a:solidFill>
                <a:prstClr val="white"/>
              </a:solidFill>
            </a:endParaRPr>
          </a:p>
        </p:txBody>
      </p:sp>
      <p:sp>
        <p:nvSpPr>
          <p:cNvPr id="2" name="Title 1"/>
          <p:cNvSpPr>
            <a:spLocks noGrp="1"/>
          </p:cNvSpPr>
          <p:nvPr>
            <p:ph type="title"/>
          </p:nvPr>
        </p:nvSpPr>
        <p:spPr>
          <a:xfrm>
            <a:off x="609600" y="1176997"/>
            <a:ext cx="2212848" cy="1582621"/>
          </a:xfrm>
        </p:spPr>
        <p:txBody>
          <a:bodyPr vert="horz" lIns="45712" tIns="45712" rIns="45712" bIns="45712"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3997" rIns="45712" bIns="45712"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546618D-D564-4AED-A2DE-9F3A3BBBA21A}" type="datetimeFigureOut">
              <a:rPr lang="en-US" smtClean="0">
                <a:solidFill>
                  <a:srgbClr val="9BD5F9">
                    <a:shade val="90000"/>
                  </a:srgbClr>
                </a:solidFill>
              </a:rPr>
              <a:pPr/>
              <a:t>8/25/2022</a:t>
            </a:fld>
            <a:endParaRPr lang="en-US">
              <a:solidFill>
                <a:srgbClr val="9BD5F9">
                  <a:shade val="90000"/>
                </a:srgbClr>
              </a:solidFill>
            </a:endParaRPr>
          </a:p>
        </p:txBody>
      </p:sp>
      <p:sp>
        <p:nvSpPr>
          <p:cNvPr id="6" name="Footer Placeholder 5"/>
          <p:cNvSpPr>
            <a:spLocks noGrp="1"/>
          </p:cNvSpPr>
          <p:nvPr>
            <p:ph type="ftr" sz="quarter" idx="11"/>
          </p:nvPr>
        </p:nvSpPr>
        <p:spPr/>
        <p:txBody>
          <a:bodyPr/>
          <a:lstStyle/>
          <a:p>
            <a:endParaRPr lang="en-US">
              <a:solidFill>
                <a:srgbClr val="9BD5F9">
                  <a:shade val="90000"/>
                </a:srgbClr>
              </a:solidFill>
            </a:endParaRPr>
          </a:p>
        </p:txBody>
      </p:sp>
      <p:sp>
        <p:nvSpPr>
          <p:cNvPr id="7" name="Slide Number Placeholder 6"/>
          <p:cNvSpPr>
            <a:spLocks noGrp="1"/>
          </p:cNvSpPr>
          <p:nvPr>
            <p:ph type="sldNum" sz="quarter" idx="12"/>
          </p:nvPr>
        </p:nvSpPr>
        <p:spPr>
          <a:xfrm>
            <a:off x="8077200" y="6356351"/>
            <a:ext cx="609600" cy="365125"/>
          </a:xfrm>
        </p:spPr>
        <p:txBody>
          <a:bodyPr/>
          <a:lstStyle/>
          <a:p>
            <a:fld id="{D31299CD-07A1-4279-9715-B1F7BAB785E8}" type="slidenum">
              <a:rPr lang="en-US" smtClean="0">
                <a:solidFill>
                  <a:srgbClr val="9BD5F9">
                    <a:shade val="90000"/>
                  </a:srgbClr>
                </a:solidFill>
              </a:rPr>
              <a:pPr/>
              <a:t>‹#›</a:t>
            </a:fld>
            <a:endParaRPr lang="en-US">
              <a:solidFill>
                <a:srgbClr val="9BD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24" tIns="45712" rIns="91424" bIns="45712" anchor="t" compatLnSpc="1"/>
          <a:lstStyle/>
          <a:p>
            <a:pPr defTabSz="914239"/>
            <a:endParaRPr lang="en-US">
              <a:solidFill>
                <a:srgbClr val="C6E7FC"/>
              </a:solidFill>
            </a:endParaRPr>
          </a:p>
        </p:txBody>
      </p:sp>
      <p:sp>
        <p:nvSpPr>
          <p:cNvPr id="11" name="Freeform 10"/>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24" tIns="45712" rIns="91424" bIns="45712" anchor="t" compatLnSpc="1"/>
          <a:lstStyle/>
          <a:p>
            <a:pPr defTabSz="914239"/>
            <a:endParaRPr lang="en-US">
              <a:solidFill>
                <a:srgbClr val="C6E7FC"/>
              </a:solidFill>
            </a:endParaRPr>
          </a:p>
        </p:txBody>
      </p:sp>
    </p:spTree>
    <p:extLst>
      <p:ext uri="{BB962C8B-B14F-4D97-AF65-F5344CB8AC3E}">
        <p14:creationId xmlns:p14="http://schemas.microsoft.com/office/powerpoint/2010/main" val="2664634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546618D-D564-4AED-A2DE-9F3A3BBBA21A}" type="datetimeFigureOut">
              <a:rPr lang="en-US" smtClean="0">
                <a:solidFill>
                  <a:srgbClr val="9BD5F9">
                    <a:shade val="90000"/>
                  </a:srgbClr>
                </a:solidFill>
              </a:rPr>
              <a:pPr/>
              <a:t>8/25/2022</a:t>
            </a:fld>
            <a:endParaRPr lang="en-US">
              <a:solidFill>
                <a:srgbClr val="9BD5F9">
                  <a:shade val="90000"/>
                </a:srgbClr>
              </a:solidFill>
            </a:endParaRPr>
          </a:p>
        </p:txBody>
      </p:sp>
      <p:sp>
        <p:nvSpPr>
          <p:cNvPr id="5" name="Footer Placeholder 4"/>
          <p:cNvSpPr>
            <a:spLocks noGrp="1"/>
          </p:cNvSpPr>
          <p:nvPr>
            <p:ph type="ftr" sz="quarter" idx="11"/>
          </p:nvPr>
        </p:nvSpPr>
        <p:spPr/>
        <p:txBody>
          <a:bodyPr/>
          <a:lstStyle/>
          <a:p>
            <a:endParaRPr lang="en-US">
              <a:solidFill>
                <a:srgbClr val="9BD5F9">
                  <a:shade val="90000"/>
                </a:srgbClr>
              </a:solidFill>
            </a:endParaRPr>
          </a:p>
        </p:txBody>
      </p:sp>
      <p:sp>
        <p:nvSpPr>
          <p:cNvPr id="6" name="Slide Number Placeholder 5"/>
          <p:cNvSpPr>
            <a:spLocks noGrp="1"/>
          </p:cNvSpPr>
          <p:nvPr>
            <p:ph type="sldNum" sz="quarter" idx="12"/>
          </p:nvPr>
        </p:nvSpPr>
        <p:spPr/>
        <p:txBody>
          <a:bodyPr/>
          <a:lstStyle/>
          <a:p>
            <a:fld id="{D31299CD-07A1-4279-9715-B1F7BAB785E8}" type="slidenum">
              <a:rPr lang="en-US" smtClean="0">
                <a:solidFill>
                  <a:srgbClr val="9BD5F9">
                    <a:shade val="90000"/>
                  </a:srgbClr>
                </a:solidFill>
              </a:rPr>
              <a:pPr/>
              <a:t>‹#›</a:t>
            </a:fld>
            <a:endParaRPr lang="en-US">
              <a:solidFill>
                <a:srgbClr val="9BD5F9">
                  <a:shade val="90000"/>
                </a:srgbClr>
              </a:solidFill>
            </a:endParaRPr>
          </a:p>
        </p:txBody>
      </p:sp>
    </p:spTree>
    <p:extLst>
      <p:ext uri="{BB962C8B-B14F-4D97-AF65-F5344CB8AC3E}">
        <p14:creationId xmlns:p14="http://schemas.microsoft.com/office/powerpoint/2010/main" val="3078295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546618D-D564-4AED-A2DE-9F3A3BBBA21A}" type="datetimeFigureOut">
              <a:rPr lang="en-US" smtClean="0">
                <a:solidFill>
                  <a:srgbClr val="9BD5F9">
                    <a:shade val="90000"/>
                  </a:srgbClr>
                </a:solidFill>
              </a:rPr>
              <a:pPr/>
              <a:t>8/25/2022</a:t>
            </a:fld>
            <a:endParaRPr lang="en-US">
              <a:solidFill>
                <a:srgbClr val="9BD5F9">
                  <a:shade val="90000"/>
                </a:srgbClr>
              </a:solidFill>
            </a:endParaRPr>
          </a:p>
        </p:txBody>
      </p:sp>
      <p:sp>
        <p:nvSpPr>
          <p:cNvPr id="5" name="Footer Placeholder 4"/>
          <p:cNvSpPr>
            <a:spLocks noGrp="1"/>
          </p:cNvSpPr>
          <p:nvPr>
            <p:ph type="ftr" sz="quarter" idx="11"/>
          </p:nvPr>
        </p:nvSpPr>
        <p:spPr/>
        <p:txBody>
          <a:bodyPr/>
          <a:lstStyle/>
          <a:p>
            <a:endParaRPr lang="en-US">
              <a:solidFill>
                <a:srgbClr val="9BD5F9">
                  <a:shade val="90000"/>
                </a:srgbClr>
              </a:solidFill>
            </a:endParaRPr>
          </a:p>
        </p:txBody>
      </p:sp>
      <p:sp>
        <p:nvSpPr>
          <p:cNvPr id="6" name="Slide Number Placeholder 5"/>
          <p:cNvSpPr>
            <a:spLocks noGrp="1"/>
          </p:cNvSpPr>
          <p:nvPr>
            <p:ph type="sldNum" sz="quarter" idx="12"/>
          </p:nvPr>
        </p:nvSpPr>
        <p:spPr/>
        <p:txBody>
          <a:bodyPr/>
          <a:lstStyle/>
          <a:p>
            <a:fld id="{D31299CD-07A1-4279-9715-B1F7BAB785E8}" type="slidenum">
              <a:rPr lang="en-US" smtClean="0">
                <a:solidFill>
                  <a:srgbClr val="9BD5F9">
                    <a:shade val="90000"/>
                  </a:srgbClr>
                </a:solidFill>
              </a:rPr>
              <a:pPr/>
              <a:t>‹#›</a:t>
            </a:fld>
            <a:endParaRPr lang="en-US">
              <a:solidFill>
                <a:srgbClr val="9BD5F9">
                  <a:shade val="90000"/>
                </a:srgbClr>
              </a:solidFill>
            </a:endParaRPr>
          </a:p>
        </p:txBody>
      </p:sp>
    </p:spTree>
    <p:extLst>
      <p:ext uri="{BB962C8B-B14F-4D97-AF65-F5344CB8AC3E}">
        <p14:creationId xmlns:p14="http://schemas.microsoft.com/office/powerpoint/2010/main" val="354868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120" indent="0">
              <a:buNone/>
              <a:defRPr sz="2000" b="1"/>
            </a:lvl2pPr>
            <a:lvl3pPr marL="914239" indent="0">
              <a:buNone/>
              <a:defRPr sz="1800" b="1"/>
            </a:lvl3pPr>
            <a:lvl4pPr marL="1371359" indent="0">
              <a:buNone/>
              <a:defRPr sz="1600" b="1"/>
            </a:lvl4pPr>
            <a:lvl5pPr marL="1828478" indent="0">
              <a:buNone/>
              <a:defRPr sz="1600" b="1"/>
            </a:lvl5pPr>
            <a:lvl6pPr marL="2285598" indent="0">
              <a:buNone/>
              <a:defRPr sz="1600" b="1"/>
            </a:lvl6pPr>
            <a:lvl7pPr marL="2742717" indent="0">
              <a:buNone/>
              <a:defRPr sz="1600" b="1"/>
            </a:lvl7pPr>
            <a:lvl8pPr marL="3199836" indent="0">
              <a:buNone/>
              <a:defRPr sz="1600" b="1"/>
            </a:lvl8pPr>
            <a:lvl9pPr marL="3656956"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120" indent="0">
              <a:buNone/>
              <a:defRPr sz="2000" b="1"/>
            </a:lvl2pPr>
            <a:lvl3pPr marL="914239" indent="0">
              <a:buNone/>
              <a:defRPr sz="1800" b="1"/>
            </a:lvl3pPr>
            <a:lvl4pPr marL="1371359" indent="0">
              <a:buNone/>
              <a:defRPr sz="1600" b="1"/>
            </a:lvl4pPr>
            <a:lvl5pPr marL="1828478" indent="0">
              <a:buNone/>
              <a:defRPr sz="1600" b="1"/>
            </a:lvl5pPr>
            <a:lvl6pPr marL="2285598" indent="0">
              <a:buNone/>
              <a:defRPr sz="1600" b="1"/>
            </a:lvl6pPr>
            <a:lvl7pPr marL="2742717" indent="0">
              <a:buNone/>
              <a:defRPr sz="1600" b="1"/>
            </a:lvl7pPr>
            <a:lvl8pPr marL="3199836" indent="0">
              <a:buNone/>
              <a:defRPr sz="1600" b="1"/>
            </a:lvl8pPr>
            <a:lvl9pPr marL="3656956" indent="0">
              <a:buNone/>
              <a:defRPr sz="1600" b="1"/>
            </a:lvl9pPr>
          </a:lstStyle>
          <a:p>
            <a:pPr marL="0" lvl="0" indent="0" algn="ctr" defTabSz="914239"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F67E7E-1A57-4CF4-A725-ADB429329F53}"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BA5573-505D-4995-8284-F62531AE4516}"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1A6FA-8FB7-442D-8BA7-209A9E01272C}"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1"/>
            <a:ext cx="3636085" cy="1258493"/>
          </a:xfrm>
          <a:effectLst/>
        </p:spPr>
        <p:txBody>
          <a:bodyPr anchor="b">
            <a:noAutofit/>
          </a:bodyPr>
          <a:lstStyle>
            <a:lvl1pPr marL="228560" indent="-22856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6"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120" indent="0">
              <a:buNone/>
              <a:defRPr sz="1200"/>
            </a:lvl2pPr>
            <a:lvl3pPr marL="914239" indent="0">
              <a:buNone/>
              <a:defRPr sz="1000"/>
            </a:lvl3pPr>
            <a:lvl4pPr marL="1371359" indent="0">
              <a:buNone/>
              <a:defRPr sz="900"/>
            </a:lvl4pPr>
            <a:lvl5pPr marL="1828478" indent="0">
              <a:buNone/>
              <a:defRPr sz="900"/>
            </a:lvl5pPr>
            <a:lvl6pPr marL="2285598" indent="0">
              <a:buNone/>
              <a:defRPr sz="900"/>
            </a:lvl6pPr>
            <a:lvl7pPr marL="2742717" indent="0">
              <a:buNone/>
              <a:defRPr sz="900"/>
            </a:lvl7pPr>
            <a:lvl8pPr marL="3199836" indent="0">
              <a:buNone/>
              <a:defRPr sz="900"/>
            </a:lvl8pPr>
            <a:lvl9pPr marL="365695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C00B3-8D82-40A7-A8C9-6C7D36D70CE2}"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120" indent="0">
              <a:buNone/>
              <a:defRPr sz="2800"/>
            </a:lvl2pPr>
            <a:lvl3pPr marL="914239" indent="0">
              <a:buNone/>
              <a:defRPr sz="2400"/>
            </a:lvl3pPr>
            <a:lvl4pPr marL="1371359" indent="0">
              <a:buNone/>
              <a:defRPr sz="2000"/>
            </a:lvl4pPr>
            <a:lvl5pPr marL="1828478" indent="0">
              <a:buNone/>
              <a:defRPr sz="2000"/>
            </a:lvl5pPr>
            <a:lvl6pPr marL="2285598" indent="0">
              <a:buNone/>
              <a:defRPr sz="2000"/>
            </a:lvl6pPr>
            <a:lvl7pPr marL="2742717" indent="0">
              <a:buNone/>
              <a:defRPr sz="2000"/>
            </a:lvl7pPr>
            <a:lvl8pPr marL="3199836" indent="0">
              <a:buNone/>
              <a:defRPr sz="2000"/>
            </a:lvl8pPr>
            <a:lvl9pPr marL="3656956"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48" indent="-182848">
              <a:buFont typeface="Georgia" pitchFamily="18" charset="0"/>
              <a:buChar char="*"/>
              <a:defRPr sz="1600"/>
            </a:lvl1pPr>
            <a:lvl2pPr marL="457120" indent="0">
              <a:buNone/>
              <a:defRPr sz="1200"/>
            </a:lvl2pPr>
            <a:lvl3pPr marL="914239" indent="0">
              <a:buNone/>
              <a:defRPr sz="1000"/>
            </a:lvl3pPr>
            <a:lvl4pPr marL="1371359" indent="0">
              <a:buNone/>
              <a:defRPr sz="900"/>
            </a:lvl4pPr>
            <a:lvl5pPr marL="1828478" indent="0">
              <a:buNone/>
              <a:defRPr sz="900"/>
            </a:lvl5pPr>
            <a:lvl6pPr marL="2285598" indent="0">
              <a:buNone/>
              <a:defRPr sz="900"/>
            </a:lvl6pPr>
            <a:lvl7pPr marL="2742717" indent="0">
              <a:buNone/>
              <a:defRPr sz="900"/>
            </a:lvl7pPr>
            <a:lvl8pPr marL="3199836" indent="0">
              <a:buNone/>
              <a:defRPr sz="900"/>
            </a:lvl8pPr>
            <a:lvl9pPr marL="365695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918E96-9054-4812-8681-35142DD1E807}" type="datetime1">
              <a:rPr lang="en-US" smtClean="0">
                <a:solidFill>
                  <a:prstClr val="black">
                    <a:lumMod val="50000"/>
                    <a:lumOff val="50000"/>
                  </a:prstClr>
                </a:solidFill>
              </a:rPr>
              <a:pPr/>
              <a:t>8/25/2022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24" tIns="45712" rIns="91424" bIns="45712"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24" tIns="45712" rIns="91424" bIns="457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1"/>
            <a:ext cx="2514600" cy="365125"/>
          </a:xfrm>
          <a:prstGeom prst="rect">
            <a:avLst/>
          </a:prstGeom>
        </p:spPr>
        <p:txBody>
          <a:bodyPr vert="horz" lIns="91424" tIns="45712" rIns="91424" bIns="45712" rtlCol="0" anchor="ctr"/>
          <a:lstStyle>
            <a:lvl1pPr algn="r">
              <a:defRPr sz="1100" b="1">
                <a:solidFill>
                  <a:schemeClr val="tx1">
                    <a:lumMod val="50000"/>
                    <a:lumOff val="50000"/>
                  </a:schemeClr>
                </a:solidFill>
              </a:defRPr>
            </a:lvl1pPr>
          </a:lstStyle>
          <a:p>
            <a:pPr fontAlgn="base">
              <a:spcBef>
                <a:spcPct val="0"/>
              </a:spcBef>
              <a:spcAft>
                <a:spcPct val="0"/>
              </a:spcAft>
              <a:defRPr/>
            </a:pPr>
            <a:fld id="{C38CF676-D078-4A6C-9717-98D3F70DD4BC}" type="datetimeFigureOut">
              <a:rPr lang="en-US" altLang="en-US" smtClean="0">
                <a:ea typeface="ＭＳ Ｐゴシック" pitchFamily="34" charset="-128"/>
              </a:rPr>
              <a:pPr fontAlgn="base">
                <a:spcBef>
                  <a:spcPct val="0"/>
                </a:spcBef>
                <a:spcAft>
                  <a:spcPct val="0"/>
                </a:spcAft>
                <a:defRPr/>
              </a:pPr>
              <a:t>8/25/2022</a:t>
            </a:fld>
            <a:endParaRPr lang="en-US" altLang="en-US">
              <a:ea typeface="ＭＳ Ｐゴシック" pitchFamily="34" charset="-128"/>
            </a:endParaRPr>
          </a:p>
        </p:txBody>
      </p:sp>
      <p:sp>
        <p:nvSpPr>
          <p:cNvPr id="5" name="Footer Placeholder 4"/>
          <p:cNvSpPr>
            <a:spLocks noGrp="1"/>
          </p:cNvSpPr>
          <p:nvPr>
            <p:ph type="ftr" sz="quarter" idx="3"/>
          </p:nvPr>
        </p:nvSpPr>
        <p:spPr>
          <a:xfrm>
            <a:off x="457200" y="6172201"/>
            <a:ext cx="3352801" cy="365125"/>
          </a:xfrm>
          <a:prstGeom prst="rect">
            <a:avLst/>
          </a:prstGeom>
        </p:spPr>
        <p:txBody>
          <a:bodyPr vert="horz" lIns="91424" tIns="45712" rIns="91424" bIns="45712" rtlCol="0" anchor="ctr"/>
          <a:lstStyle>
            <a:lvl1pPr algn="l">
              <a:defRPr sz="1100" b="1">
                <a:solidFill>
                  <a:schemeClr val="tx1">
                    <a:lumMod val="50000"/>
                    <a:lumOff val="50000"/>
                  </a:schemeClr>
                </a:solidFill>
              </a:defRPr>
            </a:lvl1pPr>
          </a:lstStyle>
          <a:p>
            <a:pPr fontAlgn="base">
              <a:spcBef>
                <a:spcPct val="0"/>
              </a:spcBef>
              <a:spcAft>
                <a:spcPct val="0"/>
              </a:spcAft>
              <a:defRPr/>
            </a:pPr>
            <a:endParaRPr lang="en-US">
              <a:ea typeface="ＭＳ Ｐゴシック" pitchFamily="34" charset="-128"/>
            </a:endParaRPr>
          </a:p>
        </p:txBody>
      </p:sp>
      <p:sp>
        <p:nvSpPr>
          <p:cNvPr id="6" name="Slide Number Placeholder 5"/>
          <p:cNvSpPr>
            <a:spLocks noGrp="1"/>
          </p:cNvSpPr>
          <p:nvPr>
            <p:ph type="sldNum" sz="quarter" idx="4"/>
          </p:nvPr>
        </p:nvSpPr>
        <p:spPr>
          <a:xfrm>
            <a:off x="3810000" y="6172201"/>
            <a:ext cx="1828800" cy="365125"/>
          </a:xfrm>
          <a:prstGeom prst="rect">
            <a:avLst/>
          </a:prstGeom>
        </p:spPr>
        <p:txBody>
          <a:bodyPr vert="horz" lIns="91424" tIns="45712" rIns="91424" bIns="45712" rtlCol="0" anchor="ctr"/>
          <a:lstStyle>
            <a:lvl1pPr algn="ctr">
              <a:defRPr sz="1200" b="1">
                <a:solidFill>
                  <a:schemeClr val="tx1">
                    <a:lumMod val="50000"/>
                    <a:lumOff val="50000"/>
                  </a:schemeClr>
                </a:solidFill>
              </a:defRPr>
            </a:lvl1pPr>
          </a:lstStyle>
          <a:p>
            <a:pPr fontAlgn="base">
              <a:spcBef>
                <a:spcPct val="0"/>
              </a:spcBef>
              <a:spcAft>
                <a:spcPct val="0"/>
              </a:spcAft>
              <a:defRPr/>
            </a:pPr>
            <a:fld id="{C5FE1590-598B-4807-A764-C3C6D8DAD715}" type="slidenum">
              <a:rPr lang="en-US" altLang="en-US" smtClean="0">
                <a:ea typeface="ＭＳ Ｐゴシック" pitchFamily="34" charset="-128"/>
              </a:rPr>
              <a:pPr fontAlgn="base">
                <a:spcBef>
                  <a:spcPct val="0"/>
                </a:spcBef>
                <a:spcAft>
                  <a:spcPct val="0"/>
                </a:spcAft>
                <a:defRPr/>
              </a:pPr>
              <a:t>‹#›</a:t>
            </a:fld>
            <a:endParaRPr lang="en-US" altLang="en-US">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042" r:id="rId14"/>
    <p:sldLayoutId id="2147483811" r:id="rId15"/>
    <p:sldLayoutId id="2147483812" r:id="rId16"/>
    <p:sldLayoutId id="2147483814" r:id="rId17"/>
    <p:sldLayoutId id="2147483816" r:id="rId18"/>
  </p:sldLayoutIdLst>
  <p:txStyles>
    <p:titleStyle>
      <a:lvl1pPr marL="319984" indent="-319984" algn="r" defTabSz="914239"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60"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544"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815"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087"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643"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3915"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614"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5598"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296"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20"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9" algn="l" defTabSz="914239" rtl="0" eaLnBrk="1" latinLnBrk="0" hangingPunct="1">
        <a:defRPr sz="1800" kern="1200">
          <a:solidFill>
            <a:schemeClr val="tx1"/>
          </a:solidFill>
          <a:latin typeface="+mn-lt"/>
          <a:ea typeface="+mn-ea"/>
          <a:cs typeface="+mn-cs"/>
        </a:defRPr>
      </a:lvl4pPr>
      <a:lvl5pPr marL="1828478" algn="l" defTabSz="914239" rtl="0" eaLnBrk="1" latinLnBrk="0" hangingPunct="1">
        <a:defRPr sz="1800" kern="1200">
          <a:solidFill>
            <a:schemeClr val="tx1"/>
          </a:solidFill>
          <a:latin typeface="+mn-lt"/>
          <a:ea typeface="+mn-ea"/>
          <a:cs typeface="+mn-cs"/>
        </a:defRPr>
      </a:lvl5pPr>
      <a:lvl6pPr marL="2285598" algn="l" defTabSz="914239" rtl="0" eaLnBrk="1" latinLnBrk="0" hangingPunct="1">
        <a:defRPr sz="1800" kern="1200">
          <a:solidFill>
            <a:schemeClr val="tx1"/>
          </a:solidFill>
          <a:latin typeface="+mn-lt"/>
          <a:ea typeface="+mn-ea"/>
          <a:cs typeface="+mn-cs"/>
        </a:defRPr>
      </a:lvl6pPr>
      <a:lvl7pPr marL="2742717" algn="l" defTabSz="914239" rtl="0" eaLnBrk="1" latinLnBrk="0" hangingPunct="1">
        <a:defRPr sz="1800" kern="1200">
          <a:solidFill>
            <a:schemeClr val="tx1"/>
          </a:solidFill>
          <a:latin typeface="+mn-lt"/>
          <a:ea typeface="+mn-ea"/>
          <a:cs typeface="+mn-cs"/>
        </a:defRPr>
      </a:lvl7pPr>
      <a:lvl8pPr marL="3199836" algn="l" defTabSz="914239" rtl="0" eaLnBrk="1" latinLnBrk="0" hangingPunct="1">
        <a:defRPr sz="1800" kern="1200">
          <a:solidFill>
            <a:schemeClr val="tx1"/>
          </a:solidFill>
          <a:latin typeface="+mn-lt"/>
          <a:ea typeface="+mn-ea"/>
          <a:cs typeface="+mn-cs"/>
        </a:defRPr>
      </a:lvl8pPr>
      <a:lvl9pPr marL="3656956"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solidFill>
                <a:prstClr val="white"/>
              </a:solidFill>
            </a:endParaRPr>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24" tIns="45712" rIns="91424" bIns="45712"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24" tIns="45712" rIns="91424" bIns="457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1"/>
            <a:ext cx="2514600" cy="365125"/>
          </a:xfrm>
          <a:prstGeom prst="rect">
            <a:avLst/>
          </a:prstGeom>
        </p:spPr>
        <p:txBody>
          <a:bodyPr vert="horz" lIns="91424" tIns="45712" rIns="91424" bIns="45712" rtlCol="0" anchor="ctr"/>
          <a:lstStyle>
            <a:lvl1pPr algn="r">
              <a:defRPr sz="1100" b="1">
                <a:solidFill>
                  <a:schemeClr val="tx1">
                    <a:lumMod val="50000"/>
                    <a:lumOff val="50000"/>
                  </a:schemeClr>
                </a:solidFill>
              </a:defRPr>
            </a:lvl1pPr>
          </a:lstStyle>
          <a:p>
            <a:pPr fontAlgn="base">
              <a:spcBef>
                <a:spcPct val="0"/>
              </a:spcBef>
              <a:spcAft>
                <a:spcPct val="0"/>
              </a:spcAft>
              <a:defRPr/>
            </a:pPr>
            <a:fld id="{C38CF676-D078-4A6C-9717-98D3F70DD4BC}" type="datetimeFigureOut">
              <a:rPr lang="en-US" altLang="en-US" smtClean="0">
                <a:solidFill>
                  <a:prstClr val="black">
                    <a:lumMod val="50000"/>
                    <a:lumOff val="50000"/>
                  </a:prstClr>
                </a:solidFill>
                <a:ea typeface="ＭＳ Ｐゴシック" pitchFamily="34" charset="-128"/>
              </a:rPr>
              <a:pPr fontAlgn="base">
                <a:spcBef>
                  <a:spcPct val="0"/>
                </a:spcBef>
                <a:spcAft>
                  <a:spcPct val="0"/>
                </a:spcAft>
                <a:defRPr/>
              </a:pPr>
              <a:t>8/25/2022</a:t>
            </a:fld>
            <a:endParaRPr lang="en-US" altLang="en-US">
              <a:solidFill>
                <a:prstClr val="black">
                  <a:lumMod val="50000"/>
                  <a:lumOff val="50000"/>
                </a:prstClr>
              </a:solidFill>
              <a:ea typeface="ＭＳ Ｐゴシック" pitchFamily="34" charset="-128"/>
            </a:endParaRPr>
          </a:p>
        </p:txBody>
      </p:sp>
      <p:sp>
        <p:nvSpPr>
          <p:cNvPr id="5" name="Footer Placeholder 4"/>
          <p:cNvSpPr>
            <a:spLocks noGrp="1"/>
          </p:cNvSpPr>
          <p:nvPr>
            <p:ph type="ftr" sz="quarter" idx="3"/>
          </p:nvPr>
        </p:nvSpPr>
        <p:spPr>
          <a:xfrm>
            <a:off x="457200" y="6172201"/>
            <a:ext cx="3352801" cy="365125"/>
          </a:xfrm>
          <a:prstGeom prst="rect">
            <a:avLst/>
          </a:prstGeom>
        </p:spPr>
        <p:txBody>
          <a:bodyPr vert="horz" lIns="91424" tIns="45712" rIns="91424" bIns="45712" rtlCol="0" anchor="ctr"/>
          <a:lstStyle>
            <a:lvl1pPr algn="l">
              <a:defRPr sz="1100" b="1">
                <a:solidFill>
                  <a:schemeClr val="tx1">
                    <a:lumMod val="50000"/>
                    <a:lumOff val="50000"/>
                  </a:schemeClr>
                </a:solidFill>
              </a:defRPr>
            </a:lvl1pPr>
          </a:lstStyle>
          <a:p>
            <a:pPr fontAlgn="base">
              <a:spcBef>
                <a:spcPct val="0"/>
              </a:spcBef>
              <a:spcAft>
                <a:spcPct val="0"/>
              </a:spcAft>
              <a:defRPr/>
            </a:pPr>
            <a:endParaRPr lang="en-US">
              <a:solidFill>
                <a:prstClr val="black">
                  <a:lumMod val="50000"/>
                  <a:lumOff val="50000"/>
                </a:prstClr>
              </a:solidFill>
              <a:ea typeface="ＭＳ Ｐゴシック" pitchFamily="34" charset="-128"/>
            </a:endParaRPr>
          </a:p>
        </p:txBody>
      </p:sp>
      <p:sp>
        <p:nvSpPr>
          <p:cNvPr id="6" name="Slide Number Placeholder 5"/>
          <p:cNvSpPr>
            <a:spLocks noGrp="1"/>
          </p:cNvSpPr>
          <p:nvPr>
            <p:ph type="sldNum" sz="quarter" idx="4"/>
          </p:nvPr>
        </p:nvSpPr>
        <p:spPr>
          <a:xfrm>
            <a:off x="3810000" y="6172201"/>
            <a:ext cx="1828800" cy="365125"/>
          </a:xfrm>
          <a:prstGeom prst="rect">
            <a:avLst/>
          </a:prstGeom>
        </p:spPr>
        <p:txBody>
          <a:bodyPr vert="horz" lIns="91424" tIns="45712" rIns="91424" bIns="45712" rtlCol="0" anchor="ctr"/>
          <a:lstStyle>
            <a:lvl1pPr algn="ctr">
              <a:defRPr sz="1200" b="1">
                <a:solidFill>
                  <a:schemeClr val="tx1">
                    <a:lumMod val="50000"/>
                    <a:lumOff val="50000"/>
                  </a:schemeClr>
                </a:solidFill>
              </a:defRPr>
            </a:lvl1pPr>
          </a:lstStyle>
          <a:p>
            <a:pPr fontAlgn="base">
              <a:spcBef>
                <a:spcPct val="0"/>
              </a:spcBef>
              <a:spcAft>
                <a:spcPct val="0"/>
              </a:spcAft>
              <a:defRPr/>
            </a:pPr>
            <a:fld id="{C5FE1590-598B-4807-A764-C3C6D8DAD715}" type="slidenum">
              <a:rPr lang="en-US" altLang="en-US" smtClean="0">
                <a:solidFill>
                  <a:prstClr val="black">
                    <a:lumMod val="50000"/>
                    <a:lumOff val="50000"/>
                  </a:prstClr>
                </a:solidFill>
                <a:ea typeface="ＭＳ Ｐゴシック" pitchFamily="34" charset="-128"/>
              </a:rPr>
              <a:pPr fontAlgn="base">
                <a:spcBef>
                  <a:spcPct val="0"/>
                </a:spcBef>
                <a:spcAft>
                  <a:spcPct val="0"/>
                </a:spcAft>
                <a:defRPr/>
              </a:pPr>
              <a:t>‹#›</a:t>
            </a:fld>
            <a:endParaRPr lang="en-US" altLang="en-US">
              <a:solidFill>
                <a:prstClr val="black">
                  <a:lumMod val="50000"/>
                  <a:lumOff val="50000"/>
                </a:prstClr>
              </a:solidFill>
              <a:ea typeface="ＭＳ Ｐゴシック" pitchFamily="34" charset="-128"/>
            </a:endParaRPr>
          </a:p>
        </p:txBody>
      </p:sp>
    </p:spTree>
    <p:extLst>
      <p:ext uri="{BB962C8B-B14F-4D97-AF65-F5344CB8AC3E}">
        <p14:creationId xmlns:p14="http://schemas.microsoft.com/office/powerpoint/2010/main" val="3164394382"/>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2" r:id="rId13"/>
    <p:sldLayoutId id="2147484236" r:id="rId14"/>
    <p:sldLayoutId id="2147484237" r:id="rId15"/>
    <p:sldLayoutId id="2147484238" r:id="rId16"/>
    <p:sldLayoutId id="2147484240" r:id="rId17"/>
  </p:sldLayoutIdLst>
  <p:txStyles>
    <p:titleStyle>
      <a:lvl1pPr marL="319984" indent="-319984" algn="r" defTabSz="914239"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60"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544"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815"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087"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643"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3915"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614"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5598"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296" indent="-182848" algn="l" defTabSz="91423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20"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9" algn="l" defTabSz="914239" rtl="0" eaLnBrk="1" latinLnBrk="0" hangingPunct="1">
        <a:defRPr sz="1800" kern="1200">
          <a:solidFill>
            <a:schemeClr val="tx1"/>
          </a:solidFill>
          <a:latin typeface="+mn-lt"/>
          <a:ea typeface="+mn-ea"/>
          <a:cs typeface="+mn-cs"/>
        </a:defRPr>
      </a:lvl4pPr>
      <a:lvl5pPr marL="1828478" algn="l" defTabSz="914239" rtl="0" eaLnBrk="1" latinLnBrk="0" hangingPunct="1">
        <a:defRPr sz="1800" kern="1200">
          <a:solidFill>
            <a:schemeClr val="tx1"/>
          </a:solidFill>
          <a:latin typeface="+mn-lt"/>
          <a:ea typeface="+mn-ea"/>
          <a:cs typeface="+mn-cs"/>
        </a:defRPr>
      </a:lvl5pPr>
      <a:lvl6pPr marL="2285598" algn="l" defTabSz="914239" rtl="0" eaLnBrk="1" latinLnBrk="0" hangingPunct="1">
        <a:defRPr sz="1800" kern="1200">
          <a:solidFill>
            <a:schemeClr val="tx1"/>
          </a:solidFill>
          <a:latin typeface="+mn-lt"/>
          <a:ea typeface="+mn-ea"/>
          <a:cs typeface="+mn-cs"/>
        </a:defRPr>
      </a:lvl6pPr>
      <a:lvl7pPr marL="2742717" algn="l" defTabSz="914239" rtl="0" eaLnBrk="1" latinLnBrk="0" hangingPunct="1">
        <a:defRPr sz="1800" kern="1200">
          <a:solidFill>
            <a:schemeClr val="tx1"/>
          </a:solidFill>
          <a:latin typeface="+mn-lt"/>
          <a:ea typeface="+mn-ea"/>
          <a:cs typeface="+mn-cs"/>
        </a:defRPr>
      </a:lvl7pPr>
      <a:lvl8pPr marL="3199836" algn="l" defTabSz="914239" rtl="0" eaLnBrk="1" latinLnBrk="0" hangingPunct="1">
        <a:defRPr sz="1800" kern="1200">
          <a:solidFill>
            <a:schemeClr val="tx1"/>
          </a:solidFill>
          <a:latin typeface="+mn-lt"/>
          <a:ea typeface="+mn-ea"/>
          <a:cs typeface="+mn-cs"/>
        </a:defRPr>
      </a:lvl8pPr>
      <a:lvl9pPr marL="3656956" algn="l" defTabSz="9142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24" tIns="45712" rIns="91424" bIns="45712" anchor="t" compatLnSpc="1"/>
          <a:lstStyle/>
          <a:p>
            <a:pPr defTabSz="914239"/>
            <a:endParaRPr lang="en-US">
              <a:solidFill>
                <a:srgbClr val="C6E7FC"/>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24" tIns="45712" rIns="91424" bIns="45712" anchor="t" compatLnSpc="1"/>
          <a:lstStyle/>
          <a:p>
            <a:pPr defTabSz="914239"/>
            <a:endParaRPr lang="en-US">
              <a:solidFill>
                <a:srgbClr val="C6E7FC"/>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712"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lIns="91424" tIns="45712" rIns="91424" bIns="45712">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239"/>
            <a:fld id="{8546618D-D564-4AED-A2DE-9F3A3BBBA21A}" type="datetimeFigureOut">
              <a:rPr lang="en-US" smtClean="0">
                <a:solidFill>
                  <a:srgbClr val="9BD5F9">
                    <a:shade val="90000"/>
                  </a:srgbClr>
                </a:solidFill>
              </a:rPr>
              <a:pPr defTabSz="914239"/>
              <a:t>8/25/2022</a:t>
            </a:fld>
            <a:endParaRPr lang="en-US">
              <a:solidFill>
                <a:srgbClr val="9BD5F9">
                  <a:shade val="90000"/>
                </a:srgbClr>
              </a:solidFill>
            </a:endParaRP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239"/>
            <a:endParaRPr lang="en-US">
              <a:solidFill>
                <a:srgbClr val="9BD5F9">
                  <a:shade val="90000"/>
                </a:srgbClr>
              </a:solidFill>
            </a:endParaRP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239"/>
            <a:fld id="{D31299CD-07A1-4279-9715-B1F7BAB785E8}" type="slidenum">
              <a:rPr lang="en-US" smtClean="0">
                <a:solidFill>
                  <a:srgbClr val="9BD5F9">
                    <a:shade val="90000"/>
                  </a:srgbClr>
                </a:solidFill>
              </a:rPr>
              <a:pPr defTabSz="914239"/>
              <a:t>‹#›</a:t>
            </a:fld>
            <a:endParaRPr lang="en-US">
              <a:solidFill>
                <a:srgbClr val="9BD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239"/>
              <a:endParaRPr lang="en-US">
                <a:solidFill>
                  <a:srgbClr val="C6E7FC"/>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239"/>
              <a:endParaRPr lang="en-US">
                <a:solidFill>
                  <a:srgbClr val="C6E7FC"/>
                </a:solidFill>
              </a:endParaRPr>
            </a:p>
          </p:txBody>
        </p:sp>
      </p:grpSp>
    </p:spTree>
    <p:extLst>
      <p:ext uri="{BB962C8B-B14F-4D97-AF65-F5344CB8AC3E}">
        <p14:creationId xmlns:p14="http://schemas.microsoft.com/office/powerpoint/2010/main" val="1040272468"/>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272" indent="-274272"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9967" indent="-246845"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239" indent="-246845"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511" indent="-210275"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2783" indent="-210275"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054" indent="-21027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9902" indent="-182848"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174" indent="-182848"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445" indent="-182848"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20" algn="l" rtl="0" eaLnBrk="1" latinLnBrk="0" hangingPunct="1">
        <a:defRPr kumimoji="0" kern="1200">
          <a:solidFill>
            <a:schemeClr val="tx1"/>
          </a:solidFill>
          <a:latin typeface="+mn-lt"/>
          <a:ea typeface="+mn-ea"/>
          <a:cs typeface="+mn-cs"/>
        </a:defRPr>
      </a:lvl2pPr>
      <a:lvl3pPr marL="914239" algn="l" rtl="0" eaLnBrk="1" latinLnBrk="0" hangingPunct="1">
        <a:defRPr kumimoji="0" kern="1200">
          <a:solidFill>
            <a:schemeClr val="tx1"/>
          </a:solidFill>
          <a:latin typeface="+mn-lt"/>
          <a:ea typeface="+mn-ea"/>
          <a:cs typeface="+mn-cs"/>
        </a:defRPr>
      </a:lvl3pPr>
      <a:lvl4pPr marL="1371359" algn="l" rtl="0" eaLnBrk="1" latinLnBrk="0" hangingPunct="1">
        <a:defRPr kumimoji="0" kern="1200">
          <a:solidFill>
            <a:schemeClr val="tx1"/>
          </a:solidFill>
          <a:latin typeface="+mn-lt"/>
          <a:ea typeface="+mn-ea"/>
          <a:cs typeface="+mn-cs"/>
        </a:defRPr>
      </a:lvl4pPr>
      <a:lvl5pPr marL="1828478" algn="l" rtl="0" eaLnBrk="1" latinLnBrk="0" hangingPunct="1">
        <a:defRPr kumimoji="0" kern="1200">
          <a:solidFill>
            <a:schemeClr val="tx1"/>
          </a:solidFill>
          <a:latin typeface="+mn-lt"/>
          <a:ea typeface="+mn-ea"/>
          <a:cs typeface="+mn-cs"/>
        </a:defRPr>
      </a:lvl5pPr>
      <a:lvl6pPr marL="2285598" algn="l" rtl="0" eaLnBrk="1" latinLnBrk="0" hangingPunct="1">
        <a:defRPr kumimoji="0" kern="1200">
          <a:solidFill>
            <a:schemeClr val="tx1"/>
          </a:solidFill>
          <a:latin typeface="+mn-lt"/>
          <a:ea typeface="+mn-ea"/>
          <a:cs typeface="+mn-cs"/>
        </a:defRPr>
      </a:lvl6pPr>
      <a:lvl7pPr marL="2742717" algn="l" rtl="0" eaLnBrk="1" latinLnBrk="0" hangingPunct="1">
        <a:defRPr kumimoji="0" kern="1200">
          <a:solidFill>
            <a:schemeClr val="tx1"/>
          </a:solidFill>
          <a:latin typeface="+mn-lt"/>
          <a:ea typeface="+mn-ea"/>
          <a:cs typeface="+mn-cs"/>
        </a:defRPr>
      </a:lvl7pPr>
      <a:lvl8pPr marL="3199836" algn="l" rtl="0" eaLnBrk="1" latinLnBrk="0" hangingPunct="1">
        <a:defRPr kumimoji="0" kern="1200">
          <a:solidFill>
            <a:schemeClr val="tx1"/>
          </a:solidFill>
          <a:latin typeface="+mn-lt"/>
          <a:ea typeface="+mn-ea"/>
          <a:cs typeface="+mn-cs"/>
        </a:defRPr>
      </a:lvl8pPr>
      <a:lvl9pPr marL="365695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3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gif"/><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598738"/>
            <a:ext cx="9144000" cy="2506662"/>
          </a:xfrm>
        </p:spPr>
        <p:txBody>
          <a:bodyPr>
            <a:normAutofit/>
          </a:bodyPr>
          <a:lstStyle/>
          <a:p>
            <a:pPr marL="0" indent="0" algn="ctr">
              <a:lnSpc>
                <a:spcPct val="120000"/>
              </a:lnSpc>
              <a:spcBef>
                <a:spcPts val="600"/>
              </a:spcBef>
              <a:spcAft>
                <a:spcPts val="600"/>
              </a:spcAft>
              <a:buNone/>
            </a:pPr>
            <a:r>
              <a:rPr lang="en-US" sz="3500" b="0" dirty="0">
                <a:ln w="12700">
                  <a:solidFill>
                    <a:schemeClr val="tx2">
                      <a:satMod val="155000"/>
                    </a:schemeClr>
                  </a:solidFill>
                  <a:prstDash val="solid"/>
                </a:ln>
                <a:solidFill>
                  <a:srgbClr val="0067B4"/>
                </a:solidFill>
                <a:effectLst>
                  <a:outerShdw blurRad="41275" dist="20320" dir="1800000" algn="tl" rotWithShape="0">
                    <a:srgbClr val="000000">
                      <a:alpha val="40000"/>
                    </a:srgbClr>
                  </a:outerShdw>
                </a:effectLst>
                <a:latin typeface="Cambria" pitchFamily="18" charset="0"/>
                <a:cs typeface="Times New Roman" pitchFamily="18" charset="0"/>
              </a:rPr>
              <a:t>PHÁT TRIỂN DU LỊCH HẢI PHÒNG</a:t>
            </a:r>
            <a:br>
              <a:rPr lang="en-US" sz="3500" b="0" dirty="0">
                <a:ln w="12700">
                  <a:solidFill>
                    <a:schemeClr val="tx2">
                      <a:satMod val="155000"/>
                    </a:schemeClr>
                  </a:solidFill>
                  <a:prstDash val="solid"/>
                </a:ln>
                <a:solidFill>
                  <a:srgbClr val="0067B4"/>
                </a:solidFill>
                <a:effectLst>
                  <a:outerShdw blurRad="41275" dist="20320" dir="1800000" algn="tl" rotWithShape="0">
                    <a:srgbClr val="000000">
                      <a:alpha val="40000"/>
                    </a:srgbClr>
                  </a:outerShdw>
                </a:effectLst>
                <a:latin typeface="Cambria" pitchFamily="18" charset="0"/>
                <a:cs typeface="Times New Roman" pitchFamily="18" charset="0"/>
              </a:rPr>
            </a:br>
            <a:r>
              <a:rPr lang="en-US" sz="3500" b="0" dirty="0">
                <a:ln w="12700">
                  <a:solidFill>
                    <a:schemeClr val="tx2">
                      <a:satMod val="155000"/>
                    </a:schemeClr>
                  </a:solidFill>
                  <a:prstDash val="solid"/>
                </a:ln>
                <a:solidFill>
                  <a:srgbClr val="0067B4"/>
                </a:solidFill>
                <a:effectLst>
                  <a:outerShdw blurRad="41275" dist="20320" dir="1800000" algn="tl" rotWithShape="0">
                    <a:srgbClr val="000000">
                      <a:alpha val="40000"/>
                    </a:srgbClr>
                  </a:outerShdw>
                </a:effectLst>
                <a:latin typeface="Cambria" pitchFamily="18" charset="0"/>
                <a:cs typeface="Times New Roman" pitchFamily="18" charset="0"/>
              </a:rPr>
              <a:t>TRỞ THÀNH TRUNG TÂM DU LỊCH LỚN </a:t>
            </a:r>
            <a:br>
              <a:rPr lang="en-US" sz="3500" b="0" dirty="0">
                <a:ln w="12700">
                  <a:solidFill>
                    <a:schemeClr val="tx2">
                      <a:satMod val="155000"/>
                    </a:schemeClr>
                  </a:solidFill>
                  <a:prstDash val="solid"/>
                </a:ln>
                <a:solidFill>
                  <a:srgbClr val="0067B4"/>
                </a:solidFill>
                <a:effectLst>
                  <a:outerShdw blurRad="41275" dist="20320" dir="1800000" algn="tl" rotWithShape="0">
                    <a:srgbClr val="000000">
                      <a:alpha val="40000"/>
                    </a:srgbClr>
                  </a:outerShdw>
                </a:effectLst>
                <a:latin typeface="Cambria" pitchFamily="18" charset="0"/>
                <a:cs typeface="Times New Roman" pitchFamily="18" charset="0"/>
              </a:rPr>
            </a:br>
            <a:r>
              <a:rPr lang="en-US" sz="3500" b="0" dirty="0">
                <a:ln w="12700">
                  <a:solidFill>
                    <a:schemeClr val="tx2">
                      <a:satMod val="155000"/>
                    </a:schemeClr>
                  </a:solidFill>
                  <a:prstDash val="solid"/>
                </a:ln>
                <a:solidFill>
                  <a:srgbClr val="0067B4"/>
                </a:solidFill>
                <a:effectLst>
                  <a:outerShdw blurRad="41275" dist="20320" dir="1800000" algn="tl" rotWithShape="0">
                    <a:srgbClr val="000000">
                      <a:alpha val="40000"/>
                    </a:srgbClr>
                  </a:outerShdw>
                </a:effectLst>
                <a:latin typeface="Cambria" pitchFamily="18" charset="0"/>
                <a:cs typeface="Times New Roman" pitchFamily="18" charset="0"/>
              </a:rPr>
              <a:t>CỦA CẢ NƯỚC</a:t>
            </a:r>
          </a:p>
        </p:txBody>
      </p:sp>
      <p:sp>
        <p:nvSpPr>
          <p:cNvPr id="3" name="Subtitle 2"/>
          <p:cNvSpPr>
            <a:spLocks noGrp="1"/>
          </p:cNvSpPr>
          <p:nvPr>
            <p:ph type="subTitle" idx="4294967295"/>
          </p:nvPr>
        </p:nvSpPr>
        <p:spPr>
          <a:xfrm>
            <a:off x="0" y="5334000"/>
            <a:ext cx="8763000" cy="914400"/>
          </a:xfrm>
        </p:spPr>
        <p:txBody>
          <a:bodyPr>
            <a:normAutofit lnSpcReduction="10000"/>
          </a:bodyPr>
          <a:lstStyle/>
          <a:p>
            <a:pPr marL="82282" indent="0" algn="r">
              <a:buNone/>
            </a:pPr>
            <a:r>
              <a:rPr lang="en-US" sz="2500" i="1" dirty="0">
                <a:solidFill>
                  <a:srgbClr val="003E6C"/>
                </a:solidFill>
                <a:latin typeface="Times New Roman" pitchFamily="18" charset="0"/>
                <a:cs typeface="Times New Roman" pitchFamily="18" charset="0"/>
              </a:rPr>
              <a:t>TS. </a:t>
            </a:r>
            <a:r>
              <a:rPr lang="en-US" sz="2500" i="1" dirty="0" err="1">
                <a:solidFill>
                  <a:srgbClr val="003E6C"/>
                </a:solidFill>
                <a:latin typeface="Times New Roman" pitchFamily="18" charset="0"/>
                <a:cs typeface="Times New Roman" pitchFamily="18" charset="0"/>
              </a:rPr>
              <a:t>Dương</a:t>
            </a:r>
            <a:r>
              <a:rPr lang="en-US" sz="2500" i="1" dirty="0">
                <a:solidFill>
                  <a:srgbClr val="003E6C"/>
                </a:solidFill>
                <a:latin typeface="Times New Roman" pitchFamily="18" charset="0"/>
                <a:cs typeface="Times New Roman" pitchFamily="18" charset="0"/>
              </a:rPr>
              <a:t> </a:t>
            </a:r>
            <a:r>
              <a:rPr lang="en-US" sz="2500" i="1" dirty="0" err="1">
                <a:solidFill>
                  <a:srgbClr val="003E6C"/>
                </a:solidFill>
                <a:latin typeface="Times New Roman" pitchFamily="18" charset="0"/>
                <a:cs typeface="Times New Roman" pitchFamily="18" charset="0"/>
              </a:rPr>
              <a:t>Đức</a:t>
            </a:r>
            <a:r>
              <a:rPr lang="en-US" sz="2500" i="1" dirty="0">
                <a:solidFill>
                  <a:srgbClr val="003E6C"/>
                </a:solidFill>
                <a:latin typeface="Times New Roman" pitchFamily="18" charset="0"/>
                <a:cs typeface="Times New Roman" pitchFamily="18" charset="0"/>
              </a:rPr>
              <a:t> </a:t>
            </a:r>
            <a:r>
              <a:rPr lang="en-US" sz="2500" i="1" dirty="0" err="1">
                <a:solidFill>
                  <a:srgbClr val="003E6C"/>
                </a:solidFill>
                <a:latin typeface="Times New Roman" pitchFamily="18" charset="0"/>
                <a:cs typeface="Times New Roman" pitchFamily="18" charset="0"/>
              </a:rPr>
              <a:t>Hùng</a:t>
            </a:r>
            <a:endParaRPr lang="en-US" sz="2500" i="1" dirty="0">
              <a:solidFill>
                <a:srgbClr val="003E6C"/>
              </a:solidFill>
              <a:latin typeface="Times New Roman" pitchFamily="18" charset="0"/>
              <a:cs typeface="Times New Roman" pitchFamily="18" charset="0"/>
            </a:endParaRPr>
          </a:p>
          <a:p>
            <a:pPr marL="82282" indent="0" algn="r">
              <a:buNone/>
            </a:pPr>
            <a:r>
              <a:rPr lang="en-US" sz="2500" i="1" dirty="0" err="1">
                <a:solidFill>
                  <a:srgbClr val="003E6C"/>
                </a:solidFill>
                <a:latin typeface="Times New Roman" pitchFamily="18" charset="0"/>
                <a:cs typeface="Times New Roman" pitchFamily="18" charset="0"/>
              </a:rPr>
              <a:t>Phó</a:t>
            </a:r>
            <a:r>
              <a:rPr lang="en-US" sz="2500" i="1" dirty="0">
                <a:solidFill>
                  <a:srgbClr val="003E6C"/>
                </a:solidFill>
                <a:latin typeface="Times New Roman" pitchFamily="18" charset="0"/>
                <a:cs typeface="Times New Roman" pitchFamily="18" charset="0"/>
              </a:rPr>
              <a:t> </a:t>
            </a:r>
            <a:r>
              <a:rPr lang="en-US" sz="2500" i="1" dirty="0" err="1">
                <a:solidFill>
                  <a:srgbClr val="003E6C"/>
                </a:solidFill>
                <a:latin typeface="Times New Roman" pitchFamily="18" charset="0"/>
                <a:cs typeface="Times New Roman" pitchFamily="18" charset="0"/>
              </a:rPr>
              <a:t>Giám</a:t>
            </a:r>
            <a:r>
              <a:rPr lang="en-US" sz="2500" i="1" dirty="0">
                <a:solidFill>
                  <a:srgbClr val="003E6C"/>
                </a:solidFill>
                <a:latin typeface="Times New Roman" pitchFamily="18" charset="0"/>
                <a:cs typeface="Times New Roman" pitchFamily="18" charset="0"/>
              </a:rPr>
              <a:t> </a:t>
            </a:r>
            <a:r>
              <a:rPr lang="en-US" sz="2500" i="1" dirty="0" err="1">
                <a:solidFill>
                  <a:srgbClr val="003E6C"/>
                </a:solidFill>
                <a:latin typeface="Times New Roman" pitchFamily="18" charset="0"/>
                <a:cs typeface="Times New Roman" pitchFamily="18" charset="0"/>
              </a:rPr>
              <a:t>đốc</a:t>
            </a:r>
            <a:r>
              <a:rPr lang="en-US" sz="2500" i="1" dirty="0">
                <a:solidFill>
                  <a:srgbClr val="003E6C"/>
                </a:solidFill>
                <a:latin typeface="Times New Roman" pitchFamily="18" charset="0"/>
                <a:cs typeface="Times New Roman" pitchFamily="18" charset="0"/>
              </a:rPr>
              <a:t> </a:t>
            </a:r>
            <a:r>
              <a:rPr lang="en-US" sz="2500" i="1" dirty="0" err="1">
                <a:solidFill>
                  <a:srgbClr val="003E6C"/>
                </a:solidFill>
                <a:latin typeface="Times New Roman" pitchFamily="18" charset="0"/>
                <a:cs typeface="Times New Roman" pitchFamily="18" charset="0"/>
              </a:rPr>
              <a:t>Sở</a:t>
            </a:r>
            <a:r>
              <a:rPr lang="en-US" sz="2500" i="1" dirty="0">
                <a:solidFill>
                  <a:srgbClr val="003E6C"/>
                </a:solidFill>
                <a:latin typeface="Times New Roman" pitchFamily="18" charset="0"/>
                <a:cs typeface="Times New Roman" pitchFamily="18" charset="0"/>
              </a:rPr>
              <a:t> Du </a:t>
            </a:r>
            <a:r>
              <a:rPr lang="en-US" sz="2500" i="1" dirty="0" err="1">
                <a:solidFill>
                  <a:srgbClr val="003E6C"/>
                </a:solidFill>
                <a:latin typeface="Times New Roman" pitchFamily="18" charset="0"/>
                <a:cs typeface="Times New Roman" pitchFamily="18" charset="0"/>
              </a:rPr>
              <a:t>lịch</a:t>
            </a:r>
            <a:r>
              <a:rPr lang="en-US" sz="2500" i="1" dirty="0">
                <a:solidFill>
                  <a:srgbClr val="003E6C"/>
                </a:solidFill>
                <a:latin typeface="Times New Roman" pitchFamily="18" charset="0"/>
                <a:cs typeface="Times New Roman" pitchFamily="18" charset="0"/>
              </a:rPr>
              <a:t> </a:t>
            </a:r>
            <a:r>
              <a:rPr lang="en-US" sz="2500" i="1" dirty="0" err="1">
                <a:solidFill>
                  <a:srgbClr val="003E6C"/>
                </a:solidFill>
                <a:latin typeface="Times New Roman" pitchFamily="18" charset="0"/>
                <a:cs typeface="Times New Roman" pitchFamily="18" charset="0"/>
              </a:rPr>
              <a:t>Hải</a:t>
            </a:r>
            <a:r>
              <a:rPr lang="en-US" sz="2500" i="1" dirty="0">
                <a:solidFill>
                  <a:srgbClr val="003E6C"/>
                </a:solidFill>
                <a:latin typeface="Times New Roman" pitchFamily="18" charset="0"/>
                <a:cs typeface="Times New Roman" pitchFamily="18" charset="0"/>
              </a:rPr>
              <a:t> </a:t>
            </a:r>
            <a:r>
              <a:rPr lang="en-US" sz="2500" i="1" dirty="0" err="1">
                <a:solidFill>
                  <a:srgbClr val="003E6C"/>
                </a:solidFill>
                <a:latin typeface="Times New Roman" pitchFamily="18" charset="0"/>
                <a:cs typeface="Times New Roman" pitchFamily="18" charset="0"/>
              </a:rPr>
              <a:t>Phòng</a:t>
            </a:r>
            <a:endParaRPr lang="en-US" sz="2500" i="1" dirty="0">
              <a:solidFill>
                <a:srgbClr val="003E6C"/>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533400"/>
            <a:ext cx="1504510" cy="169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946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DE907E3-7644-A6B1-AC0A-8EC795106B33}"/>
              </a:ext>
            </a:extLst>
          </p:cNvPr>
          <p:cNvSpPr/>
          <p:nvPr/>
        </p:nvSpPr>
        <p:spPr>
          <a:xfrm>
            <a:off x="457200" y="762000"/>
            <a:ext cx="8227970" cy="4901326"/>
          </a:xfrm>
          <a:prstGeom prst="rect">
            <a:avLst/>
          </a:prstGeom>
        </p:spPr>
        <p:txBody>
          <a:bodyPr wrap="square" lIns="91424" tIns="45712" rIns="91424" bIns="45712">
            <a:spAutoFit/>
          </a:bodyPr>
          <a:lstStyle/>
          <a:p>
            <a:pPr marL="0" marR="0" indent="457200" algn="just">
              <a:lnSpc>
                <a:spcPts val="2100"/>
              </a:lnSpc>
              <a:spcBef>
                <a:spcPts val="600"/>
              </a:spcBef>
              <a:spcAft>
                <a:spcPts val="600"/>
              </a:spcAft>
            </a:pPr>
            <a:r>
              <a:rPr lang="nl-NL" sz="2100" dirty="0" smtClean="0">
                <a:effectLst/>
                <a:latin typeface="Times New Roman" panose="02020603050405020304" pitchFamily="18" charset="0"/>
                <a:ea typeface="Times New Roman" panose="02020603050405020304" pitchFamily="18" charset="0"/>
                <a:cs typeface="Times New Roman" panose="02020603050405020304" pitchFamily="18" charset="0"/>
              </a:rPr>
              <a:t>Sản </a:t>
            </a:r>
            <a:r>
              <a:rPr lang="nl-NL" sz="2100" dirty="0">
                <a:effectLst/>
                <a:latin typeface="Times New Roman" panose="02020603050405020304" pitchFamily="18" charset="0"/>
                <a:ea typeface="Times New Roman" panose="02020603050405020304" pitchFamily="18" charset="0"/>
                <a:cs typeface="Times New Roman" panose="02020603050405020304" pitchFamily="18" charset="0"/>
              </a:rPr>
              <a:t>phẩm du lịch chủ yếu được xây dựng trên cơ sở tài nguyên du lịch. Hải Phòng có hai tài nguyên du lịch biển đáng chú ý là quần đảo Cát Bà và bán đảo Đồ Sơn. </a:t>
            </a:r>
            <a:endParaRPr lang="en-US" sz="2100" dirty="0" smtClean="0">
              <a:effectLst/>
              <a:latin typeface="Times New Roman" panose="02020603050405020304" pitchFamily="18" charset="0"/>
              <a:ea typeface="Times New Roman" panose="02020603050405020304" pitchFamily="18" charset="0"/>
            </a:endParaRPr>
          </a:p>
          <a:p>
            <a:pPr marL="0" marR="0" indent="457200" algn="just">
              <a:lnSpc>
                <a:spcPts val="2100"/>
              </a:lnSpc>
              <a:spcBef>
                <a:spcPts val="600"/>
              </a:spcBef>
              <a:spcAft>
                <a:spcPts val="600"/>
              </a:spcAft>
            </a:pPr>
            <a:r>
              <a:rPr lang="en-US" sz="2100" dirty="0" err="1" smtClean="0">
                <a:effectLst/>
                <a:latin typeface="Times New Roman" panose="02020603050405020304" pitchFamily="18" charset="0"/>
                <a:ea typeface="Times New Roman" panose="02020603050405020304" pitchFamily="18" charset="0"/>
              </a:rPr>
              <a:t>Cát</a:t>
            </a:r>
            <a:r>
              <a:rPr lang="en-US" sz="2100" dirty="0" smtClean="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Bà</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có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rừng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nguyên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sinh</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Khu</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dự</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trữ</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sinh</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quyển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thế</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giới</a:t>
            </a:r>
            <a:r>
              <a:rPr lang="en-US" sz="2100" dirty="0" smtClean="0">
                <a:effectLst/>
                <a:latin typeface="Times New Roman" panose="02020603050405020304" pitchFamily="18" charset="0"/>
                <a:ea typeface="Times New Roman" panose="02020603050405020304" pitchFamily="18" charset="0"/>
              </a:rPr>
              <a:t>” </a:t>
            </a:r>
            <a:r>
              <a:rPr lang="en-US" sz="2100" dirty="0" err="1" smtClean="0">
                <a:effectLst/>
                <a:latin typeface="Times New Roman" panose="02020603050405020304" pitchFamily="18" charset="0"/>
                <a:ea typeface="Times New Roman" panose="02020603050405020304" pitchFamily="18" charset="0"/>
              </a:rPr>
              <a:t>và</a:t>
            </a:r>
            <a:r>
              <a:rPr lang="en-US" sz="2100" dirty="0" smtClean="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nhiều</a:t>
            </a:r>
            <a:r>
              <a:rPr lang="en-US" sz="2100" dirty="0">
                <a:effectLst/>
                <a:latin typeface="Times New Roman" panose="02020603050405020304" pitchFamily="18" charset="0"/>
                <a:ea typeface="Times New Roman" panose="02020603050405020304" pitchFamily="18" charset="0"/>
              </a:rPr>
              <a:t> hang </a:t>
            </a:r>
            <a:r>
              <a:rPr lang="en-US" sz="2100" dirty="0" err="1">
                <a:effectLst/>
                <a:latin typeface="Times New Roman" panose="02020603050405020304" pitchFamily="18" charset="0"/>
                <a:ea typeface="Times New Roman" panose="02020603050405020304" pitchFamily="18" charset="0"/>
              </a:rPr>
              <a:t>động</a:t>
            </a:r>
            <a:r>
              <a:rPr lang="en-US" sz="2100" dirty="0">
                <a:effectLst/>
                <a:latin typeface="Times New Roman" panose="02020603050405020304" pitchFamily="18" charset="0"/>
                <a:ea typeface="Times New Roman" panose="02020603050405020304" pitchFamily="18" charset="0"/>
              </a:rPr>
              <a:t> </a:t>
            </a:r>
            <a:r>
              <a:rPr lang="en-US" sz="2100" dirty="0" err="1" smtClean="0">
                <a:latin typeface="Times New Roman" panose="02020603050405020304" pitchFamily="18" charset="0"/>
                <a:ea typeface="Times New Roman" panose="02020603050405020304" pitchFamily="18" charset="0"/>
              </a:rPr>
              <a:t>đẹp</a:t>
            </a:r>
            <a:r>
              <a:rPr lang="en-US" sz="2100" dirty="0" smtClean="0">
                <a:latin typeface="Times New Roman" panose="02020603050405020304" pitchFamily="18" charset="0"/>
                <a:ea typeface="Times New Roman" panose="02020603050405020304" pitchFamily="18" charset="0"/>
              </a:rPr>
              <a:t> </a:t>
            </a:r>
            <a:r>
              <a:rPr lang="en-US" sz="2100" dirty="0" err="1" smtClean="0">
                <a:effectLst/>
                <a:latin typeface="Times New Roman" panose="02020603050405020304" pitchFamily="18" charset="0"/>
                <a:ea typeface="Times New Roman" panose="02020603050405020304" pitchFamily="18" charset="0"/>
              </a:rPr>
              <a:t>tạo</a:t>
            </a:r>
            <a:r>
              <a:rPr lang="en-US" sz="2100" dirty="0" smtClean="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ra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các</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hoạt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động</a:t>
            </a:r>
            <a:r>
              <a:rPr lang="en-US" sz="2100" dirty="0">
                <a:effectLst/>
                <a:latin typeface="Times New Roman" panose="02020603050405020304" pitchFamily="18" charset="0"/>
                <a:ea typeface="Times New Roman" panose="02020603050405020304" pitchFamily="18" charset="0"/>
              </a:rPr>
              <a:t> du </a:t>
            </a:r>
            <a:r>
              <a:rPr lang="en-US" sz="2100" dirty="0" err="1">
                <a:effectLst/>
                <a:latin typeface="Times New Roman" panose="02020603050405020304" pitchFamily="18" charset="0"/>
                <a:ea typeface="Times New Roman" panose="02020603050405020304" pitchFamily="18" charset="0"/>
              </a:rPr>
              <a:t>lịch</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phong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phú</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hơn</a:t>
            </a:r>
            <a:r>
              <a:rPr lang="en-US" sz="2100" dirty="0">
                <a:effectLst/>
                <a:latin typeface="Times New Roman" panose="02020603050405020304" pitchFamily="18" charset="0"/>
                <a:ea typeface="Times New Roman" panose="02020603050405020304" pitchFamily="18" charset="0"/>
              </a:rPr>
              <a:t> so </a:t>
            </a:r>
            <a:r>
              <a:rPr lang="en-US" sz="2100" dirty="0" err="1">
                <a:effectLst/>
                <a:latin typeface="Times New Roman" panose="02020603050405020304" pitchFamily="18" charset="0"/>
                <a:ea typeface="Times New Roman" panose="02020603050405020304" pitchFamily="18" charset="0"/>
              </a:rPr>
              <a:t>với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mô</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hình</a:t>
            </a:r>
            <a:r>
              <a:rPr lang="en-US" sz="2100" dirty="0">
                <a:effectLst/>
                <a:latin typeface="Times New Roman" panose="02020603050405020304" pitchFamily="18" charset="0"/>
                <a:ea typeface="Times New Roman" panose="02020603050405020304" pitchFamily="18" charset="0"/>
              </a:rPr>
              <a:t> 3S </a:t>
            </a:r>
            <a:r>
              <a:rPr lang="en-US" sz="2100" dirty="0" err="1">
                <a:effectLst/>
                <a:latin typeface="Times New Roman" panose="02020603050405020304" pitchFamily="18" charset="0"/>
                <a:ea typeface="Times New Roman" panose="02020603050405020304" pitchFamily="18" charset="0"/>
              </a:rPr>
              <a:t>truyền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thống</a:t>
            </a:r>
            <a:r>
              <a:rPr lang="en-US" sz="2100" dirty="0">
                <a:effectLst/>
                <a:latin typeface="Times New Roman" panose="02020603050405020304" pitchFamily="18" charset="0"/>
                <a:ea typeface="Times New Roman" panose="02020603050405020304" pitchFamily="18" charset="0"/>
              </a:rPr>
              <a:t>. </a:t>
            </a:r>
            <a:endParaRPr lang="en-US" sz="2100" dirty="0" smtClean="0">
              <a:effectLst/>
              <a:latin typeface="Times New Roman" panose="02020603050405020304" pitchFamily="18" charset="0"/>
              <a:ea typeface="Times New Roman" panose="02020603050405020304" pitchFamily="18" charset="0"/>
            </a:endParaRPr>
          </a:p>
          <a:p>
            <a:pPr marL="0" marR="0" indent="457200" algn="just">
              <a:lnSpc>
                <a:spcPts val="2100"/>
              </a:lnSpc>
              <a:spcBef>
                <a:spcPts val="600"/>
              </a:spcBef>
              <a:spcAft>
                <a:spcPts val="600"/>
              </a:spcAft>
            </a:pPr>
            <a:r>
              <a:rPr lang="en-US" sz="2100" dirty="0" err="1" smtClean="0">
                <a:effectLst/>
                <a:latin typeface="Times New Roman" panose="02020603050405020304" pitchFamily="18" charset="0"/>
                <a:ea typeface="Times New Roman" panose="02020603050405020304" pitchFamily="18" charset="0"/>
              </a:rPr>
              <a:t>Cát</a:t>
            </a:r>
            <a:r>
              <a:rPr lang="en-US" sz="2100" dirty="0" smtClean="0">
                <a:effectLst/>
                <a:latin typeface="Times New Roman" panose="02020603050405020304" pitchFamily="18" charset="0"/>
                <a:ea typeface="Times New Roman" panose="02020603050405020304" pitchFamily="18" charset="0"/>
              </a:rPr>
              <a:t> </a:t>
            </a:r>
            <a:r>
              <a:rPr lang="en-US" sz="2100" dirty="0" err="1" smtClean="0">
                <a:effectLst/>
                <a:latin typeface="Times New Roman" panose="02020603050405020304" pitchFamily="18" charset="0"/>
                <a:ea typeface="Times New Roman" panose="02020603050405020304" pitchFamily="18" charset="0"/>
              </a:rPr>
              <a:t>Bà</a:t>
            </a:r>
            <a:r>
              <a:rPr lang="en-US" sz="2100" dirty="0" smtClean="0">
                <a:effectLst/>
                <a:latin typeface="Times New Roman" panose="02020603050405020304" pitchFamily="18" charset="0"/>
                <a:ea typeface="Times New Roman" panose="02020603050405020304" pitchFamily="18" charset="0"/>
              </a:rPr>
              <a:t> </a:t>
            </a:r>
            <a:r>
              <a:rPr lang="en-US" sz="2100" dirty="0" err="1" smtClean="0">
                <a:effectLst/>
                <a:latin typeface="Times New Roman" panose="02020603050405020304" pitchFamily="18" charset="0"/>
                <a:ea typeface="Times New Roman" panose="02020603050405020304" pitchFamily="18" charset="0"/>
              </a:rPr>
              <a:t>hội</a:t>
            </a:r>
            <a:r>
              <a:rPr lang="en-US" sz="2100" dirty="0" smtClean="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tụ</a:t>
            </a:r>
            <a:r>
              <a:rPr lang="en-US" sz="2100" dirty="0">
                <a:effectLst/>
                <a:latin typeface="Times New Roman" panose="02020603050405020304" pitchFamily="18" charset="0"/>
                <a:ea typeface="Times New Roman" panose="02020603050405020304" pitchFamily="18" charset="0"/>
              </a:rPr>
              <a:t> 5 </a:t>
            </a:r>
            <a:r>
              <a:rPr lang="en-US" sz="2100" dirty="0" err="1">
                <a:effectLst/>
                <a:latin typeface="Times New Roman" panose="02020603050405020304" pitchFamily="18" charset="0"/>
                <a:ea typeface="Times New Roman" panose="02020603050405020304" pitchFamily="18" charset="0"/>
              </a:rPr>
              <a:t>danh</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hiệu</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quốc</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gia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và</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quốc</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tế</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Danh</a:t>
            </a:r>
            <a:r>
              <a:rPr lang="en-US" sz="2100" dirty="0">
                <a:effectLst/>
                <a:latin typeface="Times New Roman" panose="02020603050405020304" pitchFamily="18" charset="0"/>
                <a:ea typeface="Times New Roman" panose="02020603050405020304" pitchFamily="18" charset="0"/>
              </a:rPr>
              <a:t> lam </a:t>
            </a:r>
            <a:r>
              <a:rPr lang="en-US" sz="2100" dirty="0" err="1">
                <a:effectLst/>
                <a:latin typeface="Times New Roman" panose="02020603050405020304" pitchFamily="18" charset="0"/>
                <a:ea typeface="Times New Roman" panose="02020603050405020304" pitchFamily="18" charset="0"/>
              </a:rPr>
              <a:t>thắng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cảnh</a:t>
            </a:r>
            <a:r>
              <a:rPr lang="en-US" sz="2100" dirty="0">
                <a:effectLst/>
                <a:latin typeface="Times New Roman" panose="02020603050405020304" pitchFamily="18" charset="0"/>
                <a:ea typeface="Times New Roman" panose="02020603050405020304" pitchFamily="18" charset="0"/>
              </a:rPr>
              <a:t> - Di </a:t>
            </a:r>
            <a:r>
              <a:rPr lang="en-US" sz="2100" dirty="0" err="1">
                <a:effectLst/>
                <a:latin typeface="Times New Roman" panose="02020603050405020304" pitchFamily="18" charset="0"/>
                <a:ea typeface="Times New Roman" panose="02020603050405020304" pitchFamily="18" charset="0"/>
              </a:rPr>
              <a:t>tích</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quốc</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gia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đặc</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biệt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Khu</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Dự</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trữ</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sinh</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quyển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thế</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giới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Vườn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Quốc</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gia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Khu</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Bảo</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tồn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Biển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và</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là</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một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trong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những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vịnh</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biển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đẹp</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nhất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thế</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giới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Với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giá</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trị</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nổi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bật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về</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hệ</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sinh</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thái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biển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đảo</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đa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dạng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sinh</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học</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và</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mỹ</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học</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Quần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đảo</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Cát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Bà</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đang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được</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đệ</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trình</a:t>
            </a:r>
            <a:r>
              <a:rPr lang="en-US" sz="2100" dirty="0">
                <a:effectLst/>
                <a:latin typeface="Times New Roman" panose="02020603050405020304" pitchFamily="18" charset="0"/>
                <a:ea typeface="Times New Roman" panose="02020603050405020304" pitchFamily="18" charset="0"/>
              </a:rPr>
              <a:t> UNESCO </a:t>
            </a:r>
            <a:r>
              <a:rPr lang="en-US" sz="2100" dirty="0" err="1">
                <a:effectLst/>
                <a:latin typeface="Times New Roman" panose="02020603050405020304" pitchFamily="18" charset="0"/>
                <a:ea typeface="Times New Roman" panose="02020603050405020304" pitchFamily="18" charset="0"/>
              </a:rPr>
              <a:t>công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nhận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là</a:t>
            </a:r>
            <a:r>
              <a:rPr lang="en-US" sz="2100" dirty="0">
                <a:effectLst/>
                <a:latin typeface="Times New Roman" panose="02020603050405020304" pitchFamily="18" charset="0"/>
                <a:ea typeface="Times New Roman" panose="02020603050405020304" pitchFamily="18" charset="0"/>
              </a:rPr>
              <a:t> Di </a:t>
            </a:r>
            <a:r>
              <a:rPr lang="en-US" sz="2100" dirty="0" err="1">
                <a:effectLst/>
                <a:latin typeface="Times New Roman" panose="02020603050405020304" pitchFamily="18" charset="0"/>
                <a:ea typeface="Times New Roman" panose="02020603050405020304" pitchFamily="18" charset="0"/>
              </a:rPr>
              <a:t>sản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thiên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nhiên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thế</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giới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Hạ</a:t>
            </a:r>
            <a:r>
              <a:rPr lang="en-US" sz="2100" dirty="0">
                <a:effectLst/>
                <a:latin typeface="Times New Roman" panose="02020603050405020304" pitchFamily="18" charset="0"/>
                <a:ea typeface="Times New Roman" panose="02020603050405020304" pitchFamily="18" charset="0"/>
              </a:rPr>
              <a:t> Long - </a:t>
            </a:r>
            <a:r>
              <a:rPr lang="en-US" sz="2100" dirty="0" err="1">
                <a:effectLst/>
                <a:latin typeface="Times New Roman" panose="02020603050405020304" pitchFamily="18" charset="0"/>
                <a:ea typeface="Times New Roman" panose="02020603050405020304" pitchFamily="18" charset="0"/>
              </a:rPr>
              <a:t>Cát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Bà</a:t>
            </a:r>
            <a:r>
              <a:rPr lang="en-US" sz="2100" dirty="0">
                <a:effectLst/>
                <a:latin typeface="Times New Roman" panose="02020603050405020304" pitchFamily="18" charset="0"/>
                <a:ea typeface="Times New Roman" panose="02020603050405020304" pitchFamily="18" charset="0"/>
              </a:rPr>
              <a:t>. </a:t>
            </a:r>
            <a:endParaRPr lang="en-US" sz="2100" dirty="0" smtClean="0">
              <a:effectLst/>
              <a:latin typeface="Times New Roman" panose="02020603050405020304" pitchFamily="18" charset="0"/>
              <a:ea typeface="Times New Roman" panose="02020603050405020304" pitchFamily="18" charset="0"/>
            </a:endParaRPr>
          </a:p>
          <a:p>
            <a:pPr marL="0" marR="0" indent="457200" algn="just">
              <a:lnSpc>
                <a:spcPts val="17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marR="0" indent="457200" algn="just">
              <a:lnSpc>
                <a:spcPts val="1700"/>
              </a:lnSpc>
              <a:spcBef>
                <a:spcPts val="600"/>
              </a:spcBef>
              <a:spcAft>
                <a:spcPts val="600"/>
              </a:spcAft>
            </a:pPr>
            <a:endParaRPr lang="en-US" sz="1800" dirty="0">
              <a:effectLst/>
              <a:latin typeface=".VnTime"/>
              <a:ea typeface="Times New Roman" panose="02020603050405020304" pitchFamily="18" charset="0"/>
              <a:cs typeface="Times New Roman" panose="02020603050405020304" pitchFamily="18" charset="0"/>
            </a:endParaRPr>
          </a:p>
          <a:p>
            <a:pPr marL="0" marR="0" indent="457200" algn="just">
              <a:lnSpc>
                <a:spcPts val="1700"/>
              </a:lnSpc>
              <a:spcBef>
                <a:spcPts val="600"/>
              </a:spcBef>
              <a:spcAft>
                <a:spcPts val="600"/>
              </a:spcAft>
            </a:pPr>
            <a:endParaRPr lang="en-US" sz="1800" dirty="0">
              <a:effectLst/>
              <a:latin typeface=".VnTime"/>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FFB6E730-9134-4BD0-B83C-94D86DEFE654}"/>
              </a:ext>
            </a:extLst>
          </p:cNvPr>
          <p:cNvSpPr txBox="1"/>
          <p:nvPr/>
        </p:nvSpPr>
        <p:spPr>
          <a:xfrm>
            <a:off x="1476515" y="187860"/>
            <a:ext cx="6636727" cy="400061"/>
          </a:xfrm>
          <a:prstGeom prst="rect">
            <a:avLst/>
          </a:prstGeom>
          <a:noFill/>
        </p:spPr>
        <p:txBody>
          <a:bodyPr rot="0" spcFirstLastPara="0" vertOverflow="overflow" horzOverflow="overflow" vert="horz" wrap="square" lIns="91392" tIns="45696" rIns="91392" bIns="45696" numCol="1" spcCol="0" rtlCol="0" fromWordArt="0" anchor="t" anchorCtr="0" forceAA="0" compatLnSpc="1">
            <a:prstTxWarp prst="textNoShape">
              <a:avLst/>
            </a:prstTxWarp>
            <a:spAutoFit/>
          </a:bodyPr>
          <a:lstStyle/>
          <a:p>
            <a:pPr algn="ctr"/>
            <a:r>
              <a:rPr lang="en-US" sz="2000" b="1" dirty="0" smtClean="0">
                <a:solidFill>
                  <a:srgbClr val="FF0000"/>
                </a:solidFill>
                <a:latin typeface="Times New Roman" pitchFamily="18" charset="0"/>
                <a:ea typeface="ＭＳ Ｐゴシック" pitchFamily="34" charset="-128"/>
                <a:cs typeface="Times New Roman" pitchFamily="18" charset="0"/>
              </a:rPr>
              <a:t>1. </a:t>
            </a:r>
            <a:r>
              <a:rPr lang="en-US" sz="2000" b="1" dirty="0" err="1" smtClean="0">
                <a:solidFill>
                  <a:srgbClr val="FF0000"/>
                </a:solidFill>
                <a:latin typeface="Times New Roman" pitchFamily="18" charset="0"/>
                <a:ea typeface="ＭＳ Ｐゴシック" pitchFamily="34" charset="-128"/>
                <a:cs typeface="Times New Roman" pitchFamily="18" charset="0"/>
              </a:rPr>
              <a:t>Về</a:t>
            </a:r>
            <a:r>
              <a:rPr lang="en-US" sz="2000" b="1" dirty="0" smtClean="0">
                <a:solidFill>
                  <a:srgbClr val="FF0000"/>
                </a:solidFill>
                <a:latin typeface="Times New Roman" pitchFamily="18" charset="0"/>
                <a:ea typeface="ＭＳ Ｐゴシック" pitchFamily="34" charset="-128"/>
                <a:cs typeface="Times New Roman" pitchFamily="18" charset="0"/>
              </a:rPr>
              <a:t> </a:t>
            </a:r>
            <a:r>
              <a:rPr lang="en-US" sz="2000" b="1" dirty="0" err="1" smtClean="0">
                <a:solidFill>
                  <a:srgbClr val="FF0000"/>
                </a:solidFill>
                <a:latin typeface="Times New Roman" pitchFamily="18" charset="0"/>
                <a:ea typeface="ＭＳ Ｐゴシック" pitchFamily="34" charset="-128"/>
                <a:cs typeface="Times New Roman" pitchFamily="18" charset="0"/>
              </a:rPr>
              <a:t>tài</a:t>
            </a:r>
            <a:r>
              <a:rPr lang="en-US" sz="2000" b="1" dirty="0" smtClean="0">
                <a:solidFill>
                  <a:srgbClr val="FF0000"/>
                </a:solidFill>
                <a:latin typeface="Times New Roman" pitchFamily="18" charset="0"/>
                <a:ea typeface="ＭＳ Ｐゴシック" pitchFamily="34" charset="-128"/>
                <a:cs typeface="Times New Roman" pitchFamily="18" charset="0"/>
              </a:rPr>
              <a:t> </a:t>
            </a:r>
            <a:r>
              <a:rPr lang="en-US" sz="2000" b="1" dirty="0" err="1" smtClean="0">
                <a:solidFill>
                  <a:srgbClr val="FF0000"/>
                </a:solidFill>
                <a:latin typeface="Times New Roman" pitchFamily="18" charset="0"/>
                <a:ea typeface="ＭＳ Ｐゴシック" pitchFamily="34" charset="-128"/>
                <a:cs typeface="Times New Roman" pitchFamily="18" charset="0"/>
              </a:rPr>
              <a:t>nguyên</a:t>
            </a:r>
            <a:r>
              <a:rPr lang="en-US" sz="2000" b="1" dirty="0" smtClean="0">
                <a:solidFill>
                  <a:srgbClr val="FF0000"/>
                </a:solidFill>
                <a:latin typeface="Times New Roman" pitchFamily="18" charset="0"/>
                <a:ea typeface="ＭＳ Ｐゴシック" pitchFamily="34" charset="-128"/>
                <a:cs typeface="Times New Roman" pitchFamily="18" charset="0"/>
              </a:rPr>
              <a:t> du </a:t>
            </a:r>
            <a:r>
              <a:rPr lang="en-US" sz="2000" b="1" dirty="0" err="1" smtClean="0">
                <a:solidFill>
                  <a:srgbClr val="FF0000"/>
                </a:solidFill>
                <a:latin typeface="Times New Roman" pitchFamily="18" charset="0"/>
                <a:ea typeface="ＭＳ Ｐゴシック" pitchFamily="34" charset="-128"/>
                <a:cs typeface="Times New Roman" pitchFamily="18" charset="0"/>
              </a:rPr>
              <a:t>lịch</a:t>
            </a:r>
            <a:r>
              <a:rPr lang="en-US" sz="2000" b="1" dirty="0" smtClean="0">
                <a:solidFill>
                  <a:srgbClr val="FF0000"/>
                </a:solidFill>
                <a:latin typeface="Times New Roman" pitchFamily="18" charset="0"/>
                <a:ea typeface="ＭＳ Ｐゴシック" pitchFamily="34" charset="-128"/>
                <a:cs typeface="Times New Roman" pitchFamily="18" charset="0"/>
              </a:rPr>
              <a:t> </a:t>
            </a:r>
            <a:r>
              <a:rPr lang="en-US" sz="2000" b="1" dirty="0" err="1" smtClean="0">
                <a:solidFill>
                  <a:srgbClr val="FF0000"/>
                </a:solidFill>
                <a:latin typeface="Times New Roman" pitchFamily="18" charset="0"/>
                <a:ea typeface="ＭＳ Ｐゴシック" pitchFamily="34" charset="-128"/>
                <a:cs typeface="Times New Roman" pitchFamily="18" charset="0"/>
              </a:rPr>
              <a:t>và</a:t>
            </a:r>
            <a:r>
              <a:rPr lang="en-US" sz="2000" b="1" dirty="0" smtClean="0">
                <a:solidFill>
                  <a:srgbClr val="FF0000"/>
                </a:solidFill>
                <a:latin typeface="Times New Roman" pitchFamily="18" charset="0"/>
                <a:ea typeface="ＭＳ Ｐゴシック" pitchFamily="34" charset="-128"/>
                <a:cs typeface="Times New Roman" pitchFamily="18" charset="0"/>
              </a:rPr>
              <a:t> </a:t>
            </a:r>
            <a:r>
              <a:rPr lang="en-US" sz="2000" b="1" dirty="0" err="1" smtClean="0">
                <a:solidFill>
                  <a:srgbClr val="FF0000"/>
                </a:solidFill>
                <a:latin typeface="Times New Roman" pitchFamily="18" charset="0"/>
                <a:ea typeface="ＭＳ Ｐゴシック" pitchFamily="34" charset="-128"/>
                <a:cs typeface="Times New Roman" pitchFamily="18" charset="0"/>
              </a:rPr>
              <a:t>sản</a:t>
            </a:r>
            <a:r>
              <a:rPr lang="en-US" sz="2000" b="1" dirty="0" smtClean="0">
                <a:solidFill>
                  <a:srgbClr val="FF0000"/>
                </a:solidFill>
                <a:latin typeface="Times New Roman" pitchFamily="18" charset="0"/>
                <a:ea typeface="ＭＳ Ｐゴシック" pitchFamily="34" charset="-128"/>
                <a:cs typeface="Times New Roman" pitchFamily="18" charset="0"/>
              </a:rPr>
              <a:t> </a:t>
            </a:r>
            <a:r>
              <a:rPr lang="en-US" sz="2000" b="1" dirty="0" err="1" smtClean="0">
                <a:solidFill>
                  <a:srgbClr val="FF0000"/>
                </a:solidFill>
                <a:latin typeface="Times New Roman" pitchFamily="18" charset="0"/>
                <a:ea typeface="ＭＳ Ｐゴシック" pitchFamily="34" charset="-128"/>
                <a:cs typeface="Times New Roman" pitchFamily="18" charset="0"/>
              </a:rPr>
              <a:t>phẩm</a:t>
            </a:r>
            <a:r>
              <a:rPr lang="en-US" sz="2000" b="1" dirty="0" smtClean="0">
                <a:solidFill>
                  <a:srgbClr val="FF0000"/>
                </a:solidFill>
                <a:latin typeface="Times New Roman" pitchFamily="18" charset="0"/>
                <a:ea typeface="ＭＳ Ｐゴシック" pitchFamily="34" charset="-128"/>
                <a:cs typeface="Times New Roman" pitchFamily="18" charset="0"/>
              </a:rPr>
              <a:t> du </a:t>
            </a:r>
            <a:r>
              <a:rPr lang="en-US" sz="2000" b="1" dirty="0" err="1" smtClean="0">
                <a:solidFill>
                  <a:srgbClr val="FF0000"/>
                </a:solidFill>
                <a:latin typeface="Times New Roman" pitchFamily="18" charset="0"/>
                <a:ea typeface="ＭＳ Ｐゴシック" pitchFamily="34" charset="-128"/>
                <a:cs typeface="Times New Roman" pitchFamily="18" charset="0"/>
              </a:rPr>
              <a:t>lịch</a:t>
            </a:r>
            <a:endParaRPr lang="en-US" sz="2000" dirty="0">
              <a:solidFill>
                <a:srgbClr val="FF0000"/>
              </a:solidFill>
              <a:latin typeface="Times New Roman" pitchFamily="18" charset="0"/>
              <a:ea typeface="ＭＳ Ｐゴシック" pitchFamily="34" charset="-128"/>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 y="4267200"/>
            <a:ext cx="9144000" cy="2590800"/>
          </a:xfrm>
          <a:prstGeom prst="rect">
            <a:avLst/>
          </a:prstGeom>
        </p:spPr>
      </p:pic>
    </p:spTree>
    <p:extLst>
      <p:ext uri="{BB962C8B-B14F-4D97-AF65-F5344CB8AC3E}">
        <p14:creationId xmlns:p14="http://schemas.microsoft.com/office/powerpoint/2010/main" val="270701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DE907E3-7644-A6B1-AC0A-8EC795106B33}"/>
              </a:ext>
            </a:extLst>
          </p:cNvPr>
          <p:cNvSpPr/>
          <p:nvPr/>
        </p:nvSpPr>
        <p:spPr>
          <a:xfrm>
            <a:off x="457200" y="457200"/>
            <a:ext cx="8227970" cy="1464487"/>
          </a:xfrm>
          <a:prstGeom prst="rect">
            <a:avLst/>
          </a:prstGeom>
        </p:spPr>
        <p:txBody>
          <a:bodyPr wrap="square" lIns="91424" tIns="45712" rIns="91424" bIns="45712">
            <a:spAutoFit/>
          </a:bodyPr>
          <a:lstStyle/>
          <a:p>
            <a:pPr marL="0" marR="0" indent="457200" algn="just">
              <a:lnSpc>
                <a:spcPts val="2000"/>
              </a:lnSpc>
              <a:spcBef>
                <a:spcPts val="600"/>
              </a:spcBef>
              <a:spcAft>
                <a:spcPts val="600"/>
              </a:spcAft>
            </a:pPr>
            <a:endParaRPr lang="en-US" sz="2100" dirty="0" smtClean="0">
              <a:effectLst/>
              <a:latin typeface="Times New Roman" panose="02020603050405020304" pitchFamily="18" charset="0"/>
              <a:ea typeface="Times New Roman" panose="02020603050405020304" pitchFamily="18" charset="0"/>
            </a:endParaRPr>
          </a:p>
          <a:p>
            <a:pPr marL="0" marR="0" indent="457200" algn="just">
              <a:lnSpc>
                <a:spcPts val="17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marR="0" indent="457200" algn="just">
              <a:lnSpc>
                <a:spcPts val="1700"/>
              </a:lnSpc>
              <a:spcBef>
                <a:spcPts val="600"/>
              </a:spcBef>
              <a:spcAft>
                <a:spcPts val="600"/>
              </a:spcAft>
            </a:pPr>
            <a:endParaRPr lang="en-US" sz="1800" dirty="0">
              <a:effectLst/>
              <a:latin typeface=".VnTime"/>
              <a:ea typeface="Times New Roman" panose="02020603050405020304" pitchFamily="18" charset="0"/>
              <a:cs typeface="Times New Roman" panose="02020603050405020304" pitchFamily="18" charset="0"/>
            </a:endParaRPr>
          </a:p>
          <a:p>
            <a:pPr marL="0" marR="0" indent="457200" algn="just">
              <a:lnSpc>
                <a:spcPts val="1700"/>
              </a:lnSpc>
              <a:spcBef>
                <a:spcPts val="600"/>
              </a:spcBef>
              <a:spcAft>
                <a:spcPts val="600"/>
              </a:spcAft>
            </a:pPr>
            <a:endParaRPr lang="en-US" sz="1800" dirty="0">
              <a:effectLst/>
              <a:latin typeface=".VnTime"/>
              <a:ea typeface="Times New Roman" panose="02020603050405020304" pitchFamily="18" charset="0"/>
              <a:cs typeface="Times New Roman" panose="02020603050405020304" pitchFamily="18" charset="0"/>
            </a:endParaRPr>
          </a:p>
        </p:txBody>
      </p:sp>
      <p:sp>
        <p:nvSpPr>
          <p:cNvPr id="3" name="Google Shape;232;p29"/>
          <p:cNvSpPr/>
          <p:nvPr/>
        </p:nvSpPr>
        <p:spPr>
          <a:xfrm>
            <a:off x="1449977" y="1182912"/>
            <a:ext cx="6705600" cy="1464494"/>
          </a:xfrm>
          <a:prstGeom prst="homePlate">
            <a:avLst>
              <a:gd name="adj" fmla="val 30129"/>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lgn="ctr"/>
            <a:r>
              <a:rPr lang="en-US" b="1" dirty="0" err="1">
                <a:latin typeface="Times New Roman" panose="02020603050405020304" pitchFamily="18" charset="0"/>
                <a:ea typeface="Times New Roman" panose="02020603050405020304" pitchFamily="18" charset="0"/>
              </a:rPr>
              <a:t>Hoạt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động</a:t>
            </a:r>
            <a:r>
              <a:rPr lang="en-US" b="1" dirty="0">
                <a:latin typeface="Times New Roman" panose="02020603050405020304" pitchFamily="18" charset="0"/>
                <a:ea typeface="Times New Roman" panose="02020603050405020304" pitchFamily="18" charset="0"/>
              </a:rPr>
              <a:t> du </a:t>
            </a:r>
            <a:r>
              <a:rPr lang="en-US" b="1" dirty="0" err="1">
                <a:latin typeface="Times New Roman" panose="02020603050405020304" pitchFamily="18" charset="0"/>
                <a:ea typeface="Times New Roman" panose="02020603050405020304" pitchFamily="18" charset="0"/>
              </a:rPr>
              <a:t>lịch</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biển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của</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Cát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Bà</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có</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thể</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kết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hợp</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với</a:t>
            </a:r>
            <a:r>
              <a:rPr lang="en-US" b="1" dirty="0">
                <a:latin typeface="Times New Roman" panose="02020603050405020304" pitchFamily="18" charset="0"/>
                <a:ea typeface="Times New Roman" panose="02020603050405020304" pitchFamily="18" charset="0"/>
              </a:rPr>
              <a:t> du </a:t>
            </a:r>
            <a:r>
              <a:rPr lang="en-US" b="1" dirty="0" err="1">
                <a:latin typeface="Times New Roman" panose="02020603050405020304" pitchFamily="18" charset="0"/>
                <a:ea typeface="Times New Roman" panose="02020603050405020304" pitchFamily="18" charset="0"/>
              </a:rPr>
              <a:t>lịch</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mạo</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hiểm</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dã</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ngoại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tham</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quan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vịnh</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tham</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quan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các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làng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chài</a:t>
            </a:r>
            <a:r>
              <a:rPr lang="en-US" b="1" dirty="0">
                <a:latin typeface="Times New Roman" panose="02020603050405020304" pitchFamily="18" charset="0"/>
                <a:ea typeface="Times New Roman" panose="02020603050405020304" pitchFamily="18" charset="0"/>
              </a:rPr>
              <a:t>. </a:t>
            </a:r>
          </a:p>
          <a:p>
            <a:pPr marL="0" lvl="0" indent="0" algn="ctr" rtl="0">
              <a:spcBef>
                <a:spcPts val="0"/>
              </a:spcBef>
              <a:spcAft>
                <a:spcPts val="0"/>
              </a:spcAft>
              <a:buNone/>
            </a:pPr>
            <a:endParaRPr b="1" dirty="0">
              <a:solidFill>
                <a:srgbClr val="FFFF00"/>
              </a:solidFill>
              <a:latin typeface="Cabin"/>
              <a:ea typeface="Cabin"/>
              <a:cs typeface="Cabin"/>
              <a:sym typeface="Cabin"/>
            </a:endParaRPr>
          </a:p>
        </p:txBody>
      </p:sp>
      <p:sp>
        <p:nvSpPr>
          <p:cNvPr id="6" name="Google Shape;232;p29"/>
          <p:cNvSpPr/>
          <p:nvPr/>
        </p:nvSpPr>
        <p:spPr>
          <a:xfrm>
            <a:off x="1449976" y="3352800"/>
            <a:ext cx="6551023" cy="1600200"/>
          </a:xfrm>
          <a:prstGeom prst="homePlate">
            <a:avLst>
              <a:gd name="adj" fmla="val 30129"/>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indent="457200" algn="just">
              <a:lnSpc>
                <a:spcPts val="2300"/>
              </a:lnSpc>
              <a:spcBef>
                <a:spcPts val="600"/>
              </a:spcBef>
              <a:spcAft>
                <a:spcPts val="600"/>
              </a:spcAft>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Tuy</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Cát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chứa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tải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dịp</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lễ</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tuần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ngọt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cung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b="1" dirty="0">
                <a:latin typeface="Times New Roman" panose="02020603050405020304" pitchFamily="18" charset="0"/>
                <a:ea typeface="Times New Roman" panose="02020603050405020304" pitchFamily="18" charset="0"/>
                <a:cs typeface="Times New Roman" panose="02020603050405020304" pitchFamily="18" charset="0"/>
              </a:rPr>
              <a:t> du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929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DE907E3-7644-A6B1-AC0A-8EC795106B33}"/>
              </a:ext>
            </a:extLst>
          </p:cNvPr>
          <p:cNvSpPr/>
          <p:nvPr/>
        </p:nvSpPr>
        <p:spPr>
          <a:xfrm>
            <a:off x="457200" y="685799"/>
            <a:ext cx="8227970" cy="4657669"/>
          </a:xfrm>
          <a:prstGeom prst="rect">
            <a:avLst/>
          </a:prstGeom>
        </p:spPr>
        <p:txBody>
          <a:bodyPr wrap="square" lIns="91424" tIns="45712" rIns="91424" bIns="45712">
            <a:spAutoFit/>
          </a:bodyPr>
          <a:lstStyle/>
          <a:p>
            <a:pPr marL="0" marR="0" indent="457200" algn="just">
              <a:lnSpc>
                <a:spcPts val="2200"/>
              </a:lnSpc>
              <a:spcBef>
                <a:spcPts val="600"/>
              </a:spcBef>
              <a:spcAft>
                <a:spcPts val="600"/>
              </a:spcAft>
            </a:pPr>
            <a:r>
              <a:rPr lang="en-US" sz="2000" dirty="0" err="1">
                <a:effectLst/>
                <a:latin typeface="Times New Roman" panose="02020603050405020304" pitchFamily="18" charset="0"/>
                <a:ea typeface="Times New Roman" panose="02020603050405020304" pitchFamily="18" charset="0"/>
              </a:rPr>
              <a:t>Đồ</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rPr>
              <a:t> du </a:t>
            </a:r>
            <a:r>
              <a:rPr lang="en-US" sz="2000" dirty="0" err="1">
                <a:effectLst/>
                <a:latin typeface="Times New Roman" panose="02020603050405020304" pitchFamily="18" charset="0"/>
                <a:ea typeface="Times New Roman" panose="02020603050405020304" pitchFamily="18" charset="0"/>
              </a:rPr>
              <a:t>lịch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lịch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lâu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Hải</a:t>
            </a:r>
            <a:r>
              <a:rPr lang="en-US" sz="2000" dirty="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Phòng</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Lợi</a:t>
            </a:r>
            <a:r>
              <a:rPr lang="en-US" sz="2000" dirty="0" smtClean="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thế</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rPr>
              <a:t>cảnh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hùng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đảo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chạy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hơn</a:t>
            </a:r>
            <a:r>
              <a:rPr lang="en-US" sz="2000" dirty="0">
                <a:effectLst/>
                <a:latin typeface="Times New Roman" panose="02020603050405020304" pitchFamily="18" charset="0"/>
                <a:ea typeface="Times New Roman" panose="02020603050405020304" pitchFamily="18" charset="0"/>
              </a:rPr>
              <a:t> 5 km </a:t>
            </a:r>
            <a:r>
              <a:rPr lang="en-US" sz="2000" dirty="0" err="1">
                <a:effectLst/>
                <a:latin typeface="Times New Roman" panose="02020603050405020304" pitchFamily="18" charset="0"/>
                <a:ea typeface="Times New Roman" panose="02020603050405020304" pitchFamily="18" charset="0"/>
              </a:rPr>
              <a:t>ra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giữa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núi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mặt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cảnh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đẹp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bậc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Việt</a:t>
            </a:r>
            <a:r>
              <a:rPr lang="en-US" sz="2000" dirty="0">
                <a:effectLst/>
                <a:latin typeface="Times New Roman" panose="02020603050405020304" pitchFamily="18" charset="0"/>
                <a:ea typeface="Times New Roman" panose="02020603050405020304" pitchFamily="18" charset="0"/>
              </a:rPr>
              <a:t> Nam.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bãi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tắm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thoải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sóng</a:t>
            </a:r>
            <a:r>
              <a:rPr lang="en-US" sz="2000" dirty="0">
                <a:effectLst/>
                <a:latin typeface="Times New Roman" panose="02020603050405020304" pitchFamily="18" charset="0"/>
                <a:ea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rPr>
              <a:t>mức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vừa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phải</a:t>
            </a:r>
            <a:r>
              <a:rPr lang="en-US" sz="2000" dirty="0">
                <a:effectLst/>
                <a:latin typeface="Times New Roman" panose="02020603050405020304" pitchFamily="18" charset="0"/>
                <a:ea typeface="Times New Roman" panose="02020603050405020304" pitchFamily="18" charset="0"/>
              </a:rPr>
              <a:t>.</a:t>
            </a:r>
          </a:p>
          <a:p>
            <a:pPr marL="0" marR="0" indent="457200" algn="just">
              <a:lnSpc>
                <a:spcPts val="2200"/>
              </a:lnSpc>
              <a:spcBef>
                <a:spcPts val="600"/>
              </a:spcBef>
              <a:spcAft>
                <a:spcPts val="60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ven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khúc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khúc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ẩm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sắm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Đồi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rồng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Hòn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Dáu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khúc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khúc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Time"/>
              <a:ea typeface="Times New Roman" panose="02020603050405020304" pitchFamily="18" charset="0"/>
              <a:cs typeface="Times New Roman" panose="02020603050405020304" pitchFamily="18" charset="0"/>
            </a:endParaRPr>
          </a:p>
          <a:p>
            <a:pPr marL="0" marR="0" indent="457200" algn="just">
              <a:lnSpc>
                <a:spcPts val="1700"/>
              </a:lnSpc>
              <a:spcBef>
                <a:spcPts val="600"/>
              </a:spcBef>
              <a:spcAft>
                <a:spcPts val="600"/>
              </a:spcAft>
            </a:pPr>
            <a:endParaRPr lang="en-US" sz="1800" dirty="0">
              <a:effectLst/>
              <a:latin typeface=".VnTime"/>
              <a:ea typeface="Times New Roman" panose="02020603050405020304" pitchFamily="18" charset="0"/>
              <a:cs typeface="Times New Roman" panose="02020603050405020304" pitchFamily="18" charset="0"/>
            </a:endParaRPr>
          </a:p>
          <a:p>
            <a:pPr marL="0" marR="0" indent="457200" algn="just">
              <a:lnSpc>
                <a:spcPts val="1700"/>
              </a:lnSpc>
              <a:spcBef>
                <a:spcPts val="600"/>
              </a:spcBef>
              <a:spcAft>
                <a:spcPts val="600"/>
              </a:spcAft>
            </a:pPr>
            <a:endParaRPr lang="en-US" sz="1800" dirty="0">
              <a:effectLst/>
              <a:latin typeface=".VnTime"/>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72001"/>
            <a:ext cx="9144000" cy="2286000"/>
          </a:xfrm>
          <a:prstGeom prst="rect">
            <a:avLst/>
          </a:prstGeom>
        </p:spPr>
      </p:pic>
    </p:spTree>
    <p:extLst>
      <p:ext uri="{BB962C8B-B14F-4D97-AF65-F5344CB8AC3E}">
        <p14:creationId xmlns:p14="http://schemas.microsoft.com/office/powerpoint/2010/main" val="102158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DE907E3-7644-A6B1-AC0A-8EC795106B33}"/>
              </a:ext>
            </a:extLst>
          </p:cNvPr>
          <p:cNvSpPr/>
          <p:nvPr/>
        </p:nvSpPr>
        <p:spPr>
          <a:xfrm>
            <a:off x="464729" y="381000"/>
            <a:ext cx="8227970" cy="3836932"/>
          </a:xfrm>
          <a:prstGeom prst="rect">
            <a:avLst/>
          </a:prstGeom>
        </p:spPr>
        <p:txBody>
          <a:bodyPr wrap="square" lIns="91424" tIns="45712" rIns="91424" bIns="45712">
            <a:spAutoFit/>
          </a:bodyPr>
          <a:lstStyle/>
          <a:p>
            <a:pPr algn="just"/>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khí</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hậu</a:t>
            </a:r>
            <a:r>
              <a:rPr lang="en-US" sz="2000" b="1" dirty="0" smtClean="0">
                <a:latin typeface="Times New Roman" pitchFamily="18" charset="0"/>
                <a:cs typeface="Times New Roman" pitchFamily="18" charset="0"/>
              </a:rPr>
              <a:t>:</a:t>
            </a:r>
          </a:p>
          <a:p>
            <a:pPr algn="just"/>
            <a:r>
              <a:rPr lang="en-US" sz="2000" dirty="0" err="1" smtClean="0">
                <a:latin typeface="Times New Roman" pitchFamily="18" charset="0"/>
                <a:cs typeface="Times New Roman" pitchFamily="18" charset="0"/>
              </a:rPr>
              <a:t>Hải</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chịu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hậu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hè</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err="1" smtClean="0">
                <a:latin typeface="Times New Roman" pitchFamily="18" charset="0"/>
                <a:cs typeface="Times New Roman" pitchFamily="18" charset="0"/>
              </a:rPr>
              <a:t>Nền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nhiệt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kéo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khoảng</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tháng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tháng</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tháng</a:t>
            </a:r>
            <a:r>
              <a:rPr lang="en-US" sz="2000" dirty="0">
                <a:latin typeface="Times New Roman" pitchFamily="18" charset="0"/>
                <a:cs typeface="Times New Roman" pitchFamily="18" charset="0"/>
              </a:rPr>
              <a:t> 9 </a:t>
            </a:r>
            <a:r>
              <a:rPr lang="en-US" sz="2000" dirty="0" err="1">
                <a:latin typeface="Times New Roman" pitchFamily="18" charset="0"/>
                <a:cs typeface="Times New Roman" pitchFamily="18" charset="0"/>
              </a:rPr>
              <a:t>dương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khoảng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mức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ổn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tỉnh</a:t>
            </a:r>
            <a:r>
              <a:rPr lang="en-US" sz="2000" dirty="0">
                <a:latin typeface="Times New Roman" pitchFamily="18" charset="0"/>
                <a:cs typeface="Times New Roman" pitchFamily="18" charset="0"/>
              </a:rPr>
              <a:t> Nam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Nam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p>
          <a:p>
            <a:pPr marL="0" marR="0" indent="457200" algn="just">
              <a:lnSpc>
                <a:spcPts val="1700"/>
              </a:lnSpc>
              <a:spcBef>
                <a:spcPts val="600"/>
              </a:spcBef>
              <a:spcAft>
                <a:spcPts val="600"/>
              </a:spcAft>
            </a:pPr>
            <a:endParaRPr lang="en-US" sz="1800" dirty="0">
              <a:effectLst/>
              <a:latin typeface=".VnTime"/>
              <a:ea typeface="Times New Roman" panose="02020603050405020304" pitchFamily="18" charset="0"/>
              <a:cs typeface="Times New Roman" panose="02020603050405020304" pitchFamily="18" charset="0"/>
            </a:endParaRPr>
          </a:p>
          <a:p>
            <a:pPr marL="0" marR="0" indent="457200" algn="just">
              <a:lnSpc>
                <a:spcPts val="1700"/>
              </a:lnSpc>
              <a:spcBef>
                <a:spcPts val="600"/>
              </a:spcBef>
              <a:spcAft>
                <a:spcPts val="600"/>
              </a:spcAft>
            </a:pPr>
            <a:endParaRPr lang="en-US" sz="1800" dirty="0">
              <a:effectLst/>
              <a:latin typeface=".VnTime"/>
              <a:ea typeface="Times New Roman" panose="02020603050405020304" pitchFamily="18" charset="0"/>
              <a:cs typeface="Times New Roman" panose="02020603050405020304" pitchFamily="18" charset="0"/>
            </a:endParaRPr>
          </a:p>
        </p:txBody>
      </p:sp>
      <p:sp>
        <p:nvSpPr>
          <p:cNvPr id="3" name="AutoShape 2" descr="Lần đầu tiên phát sóng bản tin Thời tiết du lịch trên sóng VTV -  www.dulichvn.org.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Thời tiết. Thời tiết hôm nay. Thời tiết ngày mai. Dự báo thời tiết 19 tháng  4 | TTVH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8891"/>
            <a:ext cx="9144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09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DE907E3-7644-A6B1-AC0A-8EC795106B33}"/>
              </a:ext>
            </a:extLst>
          </p:cNvPr>
          <p:cNvSpPr/>
          <p:nvPr/>
        </p:nvSpPr>
        <p:spPr>
          <a:xfrm>
            <a:off x="478971" y="304800"/>
            <a:ext cx="8227970" cy="3221379"/>
          </a:xfrm>
          <a:prstGeom prst="rect">
            <a:avLst/>
          </a:prstGeom>
        </p:spPr>
        <p:txBody>
          <a:bodyPr wrap="square" lIns="91424" tIns="45712" rIns="91424" bIns="45712">
            <a:spAutoFit/>
          </a:bodyPr>
          <a:lstStyle/>
          <a:p>
            <a:pPr algn="just"/>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hội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hoạt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pPr algn="just"/>
            <a:r>
              <a:rPr lang="en-US" sz="2000" dirty="0" err="1" smtClean="0">
                <a:latin typeface="Times New Roman" pitchFamily="18" charset="0"/>
                <a:cs typeface="Times New Roman" pitchFamily="18" charset="0"/>
              </a:rPr>
              <a:t>Hải</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tháng</a:t>
            </a:r>
            <a:r>
              <a:rPr lang="en-US" sz="2000" dirty="0">
                <a:latin typeface="Times New Roman" pitchFamily="18" charset="0"/>
                <a:cs typeface="Times New Roman" pitchFamily="18" charset="0"/>
              </a:rPr>
              <a:t> 8 </a:t>
            </a:r>
            <a:r>
              <a:rPr lang="en-US" sz="2000" dirty="0" err="1">
                <a:latin typeface="Times New Roman" pitchFamily="18" charset="0"/>
                <a:cs typeface="Times New Roman" pitchFamily="18" charset="0"/>
              </a:rPr>
              <a: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thuyền</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Cát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tháng</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dương</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lịch</a:t>
            </a:r>
            <a:endParaRPr lang="en-US" sz="2000" dirty="0" smtClean="0">
              <a:latin typeface="Times New Roman" pitchFamily="18" charset="0"/>
              <a:cs typeface="Times New Roman" pitchFamily="18" charset="0"/>
            </a:endParaRPr>
          </a:p>
          <a:p>
            <a:pPr algn="just"/>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vịnh</a:t>
            </a:r>
            <a:r>
              <a:rPr lang="en-US" sz="2000" dirty="0">
                <a:latin typeface="Times New Roman" pitchFamily="18" charset="0"/>
                <a:cs typeface="Times New Roman" pitchFamily="18" charset="0"/>
              </a:rPr>
              <a:t>, hang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lặn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đáo</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0" marR="0" indent="457200" algn="just">
              <a:lnSpc>
                <a:spcPts val="1700"/>
              </a:lnSpc>
              <a:spcBef>
                <a:spcPts val="600"/>
              </a:spcBef>
              <a:spcAft>
                <a:spcPts val="600"/>
              </a:spcAft>
            </a:pPr>
            <a:endParaRPr lang="en-US" sz="1800" dirty="0">
              <a:effectLst/>
              <a:latin typeface=".VnTime"/>
              <a:ea typeface="Times New Roman" panose="02020603050405020304" pitchFamily="18" charset="0"/>
              <a:cs typeface="Times New Roman" panose="02020603050405020304" pitchFamily="18" charset="0"/>
            </a:endParaRPr>
          </a:p>
          <a:p>
            <a:pPr marL="0" marR="0" indent="457200" algn="just">
              <a:lnSpc>
                <a:spcPts val="1700"/>
              </a:lnSpc>
              <a:spcBef>
                <a:spcPts val="600"/>
              </a:spcBef>
              <a:spcAft>
                <a:spcPts val="600"/>
              </a:spcAft>
            </a:pPr>
            <a:endParaRPr lang="en-US" sz="1800" dirty="0">
              <a:effectLst/>
              <a:latin typeface=".VnTime"/>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00"/>
            <a:ext cx="9144000" cy="3457303"/>
          </a:xfrm>
          <a:prstGeom prst="rect">
            <a:avLst/>
          </a:prstGeom>
        </p:spPr>
      </p:pic>
    </p:spTree>
    <p:extLst>
      <p:ext uri="{BB962C8B-B14F-4D97-AF65-F5344CB8AC3E}">
        <p14:creationId xmlns:p14="http://schemas.microsoft.com/office/powerpoint/2010/main" val="3822198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287" y="1713309"/>
            <a:ext cx="8305800" cy="990600"/>
          </a:xfrm>
        </p:spPr>
        <p:txBody>
          <a:bodyPr>
            <a:noAutofit/>
          </a:bodyPr>
          <a:lstStyle/>
          <a:p>
            <a:r>
              <a:rPr lang="en-US" sz="2400" b="1" dirty="0" err="1">
                <a:solidFill>
                  <a:srgbClr val="002060"/>
                </a:solidFill>
                <a:latin typeface="Times New Roman" pitchFamily="18" charset="0"/>
                <a:cs typeface="Times New Roman" pitchFamily="18" charset="0"/>
              </a:rPr>
              <a:t>Sản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phẩm</a:t>
            </a:r>
            <a:r>
              <a:rPr lang="en-US" sz="2400" b="1" dirty="0">
                <a:solidFill>
                  <a:srgbClr val="002060"/>
                </a:solidFill>
                <a:latin typeface="Times New Roman" pitchFamily="18" charset="0"/>
                <a:cs typeface="Times New Roman" pitchFamily="18" charset="0"/>
              </a:rPr>
              <a:t> du </a:t>
            </a:r>
            <a:r>
              <a:rPr lang="en-US" sz="2400" b="1" dirty="0" err="1">
                <a:solidFill>
                  <a:srgbClr val="002060"/>
                </a:solidFill>
                <a:latin typeface="Times New Roman" pitchFamily="18" charset="0"/>
                <a:cs typeface="Times New Roman" pitchFamily="18" charset="0"/>
              </a:rPr>
              <a:t>lịch</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Hải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Phòng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phát</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triển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theo</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hướng</a:t>
            </a:r>
            <a:r>
              <a:rPr lang="en-US" sz="2400" b="1" dirty="0" smtClean="0">
                <a:solidFill>
                  <a:srgbClr val="00206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Du </a:t>
            </a:r>
            <a:r>
              <a:rPr lang="en-US" sz="2400" dirty="0" err="1">
                <a:solidFill>
                  <a:srgbClr val="002060"/>
                </a:solidFill>
                <a:latin typeface="Times New Roman" pitchFamily="18" charset="0"/>
                <a:cs typeface="Times New Roman" pitchFamily="18" charset="0"/>
              </a:rPr>
              <a:t>lịch</a:t>
            </a: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biển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đảo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là</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cốt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lõi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kết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hợp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với</a:t>
            </a:r>
            <a:r>
              <a:rPr lang="en-US" sz="2400" dirty="0">
                <a:solidFill>
                  <a:srgbClr val="002060"/>
                </a:solidFill>
                <a:latin typeface="Times New Roman" pitchFamily="18" charset="0"/>
                <a:cs typeface="Times New Roman" pitchFamily="18" charset="0"/>
              </a:rPr>
              <a:t> du </a:t>
            </a:r>
            <a:r>
              <a:rPr lang="en-US" sz="2400" dirty="0" err="1">
                <a:solidFill>
                  <a:srgbClr val="002060"/>
                </a:solidFill>
                <a:latin typeface="Times New Roman" pitchFamily="18" charset="0"/>
                <a:cs typeface="Times New Roman" pitchFamily="18" charset="0"/>
              </a:rPr>
              <a:t>lịch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nghỉ</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dưỡng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thể</a:t>
            </a: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thao</a:t>
            </a:r>
            <a:r>
              <a:rPr lang="en-US" sz="2400" dirty="0" smtClean="0">
                <a:solidFill>
                  <a:srgbClr val="002060"/>
                </a:solidFill>
                <a:latin typeface="Times New Roman" pitchFamily="18" charset="0"/>
                <a:cs typeface="Times New Roman" pitchFamily="18" charset="0"/>
              </a:rPr>
              <a:t>, du </a:t>
            </a:r>
            <a:r>
              <a:rPr lang="en-US" sz="2400" dirty="0" err="1">
                <a:solidFill>
                  <a:srgbClr val="002060"/>
                </a:solidFill>
                <a:latin typeface="Times New Roman" pitchFamily="18" charset="0"/>
                <a:cs typeface="Times New Roman" pitchFamily="18" charset="0"/>
              </a:rPr>
              <a:t>lịch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đồng</a:t>
            </a:r>
            <a:r>
              <a:rPr lang="en-US" sz="2400" dirty="0">
                <a:solidFill>
                  <a:srgbClr val="002060"/>
                </a:solidFill>
                <a:latin typeface="Times New Roman" pitchFamily="18" charset="0"/>
                <a:cs typeface="Times New Roman" pitchFamily="18" charset="0"/>
              </a:rPr>
              <a:t>, du </a:t>
            </a:r>
            <a:r>
              <a:rPr lang="en-US" sz="2400" dirty="0" err="1">
                <a:solidFill>
                  <a:srgbClr val="002060"/>
                </a:solidFill>
                <a:latin typeface="Times New Roman" pitchFamily="18" charset="0"/>
                <a:cs typeface="Times New Roman" pitchFamily="18" charset="0"/>
              </a:rPr>
              <a:t>lịch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nông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nghiệp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nông</a:t>
            </a: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thôn</a:t>
            </a:r>
            <a:r>
              <a:rPr lang="en-US" sz="2400" dirty="0" smtClean="0">
                <a:solidFill>
                  <a:srgbClr val="002060"/>
                </a:solidFill>
                <a:latin typeface="Times New Roman" pitchFamily="18" charset="0"/>
                <a:cs typeface="Times New Roman" pitchFamily="18" charset="0"/>
              </a:rPr>
              <a:t>, du </a:t>
            </a:r>
            <a:r>
              <a:rPr lang="en-US" sz="2400" dirty="0" err="1" smtClean="0">
                <a:solidFill>
                  <a:srgbClr val="002060"/>
                </a:solidFill>
                <a:latin typeface="Times New Roman" pitchFamily="18" charset="0"/>
                <a:cs typeface="Times New Roman" pitchFamily="18" charset="0"/>
              </a:rPr>
              <a:t>lịch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công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vụ</a:t>
            </a:r>
            <a:r>
              <a:rPr lang="en-US" sz="2400" dirty="0" smtClean="0">
                <a:solidFill>
                  <a:srgbClr val="00206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du </a:t>
            </a:r>
            <a:r>
              <a:rPr lang="en-US" sz="2400" dirty="0" err="1">
                <a:solidFill>
                  <a:srgbClr val="002060"/>
                </a:solidFill>
                <a:latin typeface="Times New Roman" pitchFamily="18" charset="0"/>
                <a:cs typeface="Times New Roman" pitchFamily="18" charset="0"/>
              </a:rPr>
              <a:t>lịch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văn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hóa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tâm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linh</a:t>
            </a:r>
            <a:r>
              <a:rPr lang="en-US" sz="2400" dirty="0">
                <a:solidFill>
                  <a:srgbClr val="002060"/>
                </a:solidFill>
                <a:latin typeface="Times New Roman" pitchFamily="18" charset="0"/>
                <a:cs typeface="Times New Roman" pitchFamily="18" charset="0"/>
              </a:rPr>
              <a:t>…</a:t>
            </a:r>
            <a:br>
              <a:rPr lang="en-US" sz="2400" dirty="0">
                <a:solidFill>
                  <a:srgbClr val="002060"/>
                </a:solidFill>
                <a:latin typeface="Times New Roman" pitchFamily="18" charset="0"/>
                <a:cs typeface="Times New Roman" pitchFamily="18" charset="0"/>
              </a:rPr>
            </a:br>
            <a:r>
              <a:rPr lang="en-US" sz="2400" dirty="0" err="1" smtClean="0">
                <a:solidFill>
                  <a:srgbClr val="002060"/>
                </a:solidFill>
                <a:latin typeface="Times New Roman" pitchFamily="18" charset="0"/>
                <a:cs typeface="Times New Roman" pitchFamily="18" charset="0"/>
              </a:rPr>
              <a:t>Loại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hình</a:t>
            </a:r>
            <a:r>
              <a:rPr lang="en-US" sz="2400" dirty="0" smtClean="0">
                <a:solidFill>
                  <a:srgbClr val="002060"/>
                </a:solidFill>
                <a:latin typeface="Times New Roman" pitchFamily="18" charset="0"/>
                <a:cs typeface="Times New Roman" pitchFamily="18" charset="0"/>
              </a:rPr>
              <a:t> du </a:t>
            </a:r>
            <a:r>
              <a:rPr lang="en-US" sz="2400" dirty="0" err="1" smtClean="0">
                <a:solidFill>
                  <a:srgbClr val="002060"/>
                </a:solidFill>
                <a:latin typeface="Times New Roman" pitchFamily="18" charset="0"/>
                <a:cs typeface="Times New Roman" pitchFamily="18" charset="0"/>
              </a:rPr>
              <a:t>lịch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thể</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thao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chơi</a:t>
            </a:r>
            <a:r>
              <a:rPr lang="en-US" sz="2400" dirty="0" smtClean="0">
                <a:solidFill>
                  <a:srgbClr val="002060"/>
                </a:solidFill>
                <a:latin typeface="Times New Roman" pitchFamily="18" charset="0"/>
                <a:cs typeface="Times New Roman" pitchFamily="18" charset="0"/>
              </a:rPr>
              <a:t> Golf </a:t>
            </a:r>
            <a:r>
              <a:rPr lang="en-US" sz="2400" dirty="0" err="1">
                <a:solidFill>
                  <a:srgbClr val="002060"/>
                </a:solidFill>
                <a:latin typeface="Times New Roman" pitchFamily="18" charset="0"/>
                <a:cs typeface="Times New Roman" pitchFamily="18" charset="0"/>
              </a:rPr>
              <a:t>hiện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đang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triển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mạnh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tại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Hải</a:t>
            </a: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Phòng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hút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lượng</a:t>
            </a:r>
            <a:r>
              <a:rPr lang="en-US" sz="2400" dirty="0" smtClean="0">
                <a:solidFill>
                  <a:srgbClr val="002060"/>
                </a:solidFill>
                <a:latin typeface="Times New Roman" pitchFamily="18" charset="0"/>
                <a:cs typeface="Times New Roman" pitchFamily="18" charset="0"/>
              </a:rPr>
              <a:t> du </a:t>
            </a:r>
            <a:r>
              <a:rPr lang="en-US" sz="2400" dirty="0" err="1" smtClean="0">
                <a:solidFill>
                  <a:srgbClr val="002060"/>
                </a:solidFill>
                <a:latin typeface="Times New Roman" pitchFamily="18" charset="0"/>
                <a:cs typeface="Times New Roman" pitchFamily="18" charset="0"/>
              </a:rPr>
              <a:t>khách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cao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cấp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ổn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định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trong</a:t>
            </a:r>
            <a:r>
              <a:rPr lang="en-US" sz="2400" dirty="0" smtClean="0">
                <a:solidFill>
                  <a:srgbClr val="002060"/>
                </a:solidFill>
                <a:latin typeface="Times New Roman" pitchFamily="18" charset="0"/>
                <a:cs typeface="Times New Roman" pitchFamily="18" charset="0"/>
              </a:rPr>
              <a:t> 4 </a:t>
            </a:r>
            <a:r>
              <a:rPr lang="en-US" sz="2400" dirty="0" err="1" smtClean="0">
                <a:solidFill>
                  <a:srgbClr val="002060"/>
                </a:solidFill>
                <a:latin typeface="Times New Roman" pitchFamily="18" charset="0"/>
                <a:cs typeface="Times New Roman" pitchFamily="18" charset="0"/>
              </a:rPr>
              <a:t>mùa</a:t>
            </a:r>
            <a:r>
              <a:rPr lang="en-US" sz="2400" dirty="0" smtClean="0">
                <a:solidFill>
                  <a:srgbClr val="002060"/>
                </a:solidFill>
                <a:latin typeface="Times New Roman" pitchFamily="18" charset="0"/>
                <a:cs typeface="Times New Roman" pitchFamily="18" charset="0"/>
              </a:rPr>
              <a:t>.</a:t>
            </a:r>
            <a:r>
              <a:rPr lang="en-US" sz="2400" dirty="0">
                <a:solidFill>
                  <a:srgbClr val="002060"/>
                </a:solidFill>
                <a:latin typeface="Times New Roman" pitchFamily="18" charset="0"/>
                <a:cs typeface="Times New Roman" pitchFamily="18" charset="0"/>
              </a:rPr>
              <a:t/>
            </a:r>
            <a:br>
              <a:rPr lang="en-US" sz="2400" dirty="0">
                <a:solidFill>
                  <a:srgbClr val="002060"/>
                </a:solidFill>
                <a:latin typeface="Times New Roman" pitchFamily="18" charset="0"/>
                <a:cs typeface="Times New Roman" pitchFamily="18" charset="0"/>
              </a:rPr>
            </a:br>
            <a:endParaRPr lang="en-US" sz="25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5521406"/>
            <a:ext cx="8229600" cy="1341120"/>
          </a:xfrm>
        </p:spPr>
        <p:txBody>
          <a:bodyPr>
            <a:normAutofit/>
          </a:bodyPr>
          <a:lstStyle/>
          <a:p>
            <a:pPr algn="just"/>
            <a:endParaRPr lang="en-US" sz="3500">
              <a:solidFill>
                <a:srgbClr val="002060"/>
              </a:solidFill>
              <a:latin typeface="Times New Roman" pitchFamily="18" charset="0"/>
              <a:cs typeface="Times New Roman" pitchFamily="18" charset="0"/>
            </a:endParaRPr>
          </a:p>
          <a:p>
            <a:pPr algn="just"/>
            <a:endParaRPr lang="en-US" sz="3500">
              <a:solidFill>
                <a:srgbClr val="002060"/>
              </a:solidFill>
              <a:latin typeface="Times New Roman" pitchFamily="18" charset="0"/>
              <a:cs typeface="Times New Roman" pitchFamily="18" charset="0"/>
            </a:endParaRPr>
          </a:p>
          <a:p>
            <a:pPr algn="just"/>
            <a:endParaRPr lang="en-US" sz="3500">
              <a:solidFill>
                <a:srgbClr val="002060"/>
              </a:solidFill>
              <a:latin typeface="Times New Roman" pitchFamily="18" charset="0"/>
              <a:cs typeface="Times New Roman" pitchFamily="18" charset="0"/>
            </a:endParaRPr>
          </a:p>
          <a:p>
            <a:pPr algn="just"/>
            <a:endParaRPr lang="en-US" sz="350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14063"/>
            <a:ext cx="3243370" cy="225668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2173" y="2457608"/>
            <a:ext cx="2731827" cy="219059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4696746"/>
            <a:ext cx="3211773" cy="209611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2173" y="4659490"/>
            <a:ext cx="2704742" cy="212540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400" y="2457608"/>
            <a:ext cx="3211773" cy="2213738"/>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06" y="4638675"/>
            <a:ext cx="3213506" cy="2219325"/>
          </a:xfrm>
          <a:prstGeom prst="rect">
            <a:avLst/>
          </a:prstGeom>
        </p:spPr>
      </p:pic>
    </p:spTree>
    <p:extLst>
      <p:ext uri="{BB962C8B-B14F-4D97-AF65-F5344CB8AC3E}">
        <p14:creationId xmlns:p14="http://schemas.microsoft.com/office/powerpoint/2010/main" val="2229983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223" y="228600"/>
            <a:ext cx="8668177" cy="639463"/>
          </a:xfrm>
          <a:prstGeom prst="rect">
            <a:avLst/>
          </a:prstGeom>
        </p:spPr>
        <p:style>
          <a:lnRef idx="1">
            <a:schemeClr val="accent2"/>
          </a:lnRef>
          <a:fillRef idx="2">
            <a:schemeClr val="accent2"/>
          </a:fillRef>
          <a:effectRef idx="1">
            <a:schemeClr val="accent2"/>
          </a:effectRef>
          <a:fontRef idx="minor">
            <a:schemeClr val="dk1"/>
          </a:fontRef>
        </p:style>
        <p:txBody>
          <a:bodyPr lIns="91392" tIns="45696" rIns="91392" bIns="45696" rtlCol="0" anchor="ctr"/>
          <a:lstStyle/>
          <a:p>
            <a:pPr algn="ctr" fontAlgn="base">
              <a:spcBef>
                <a:spcPct val="0"/>
              </a:spcBef>
              <a:spcAft>
                <a:spcPct val="0"/>
              </a:spcAft>
            </a:pPr>
            <a:r>
              <a:rPr lang="en-US" sz="2000" b="1" dirty="0" err="1" smtClean="0">
                <a:solidFill>
                  <a:srgbClr val="0070C0"/>
                </a:solidFill>
                <a:latin typeface="Times New Roman" pitchFamily="18" charset="0"/>
                <a:cs typeface="Times New Roman" pitchFamily="18" charset="0"/>
              </a:rPr>
              <a:t>Foodtour</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Hải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Phòng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đang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trở</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thành</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trào</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lưu</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bùng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nổ</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trên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mạng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xã</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hội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sản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phẩm</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yêu</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thích</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của</a:t>
            </a:r>
            <a:r>
              <a:rPr lang="en-US" sz="2000" b="1" dirty="0" smtClean="0">
                <a:solidFill>
                  <a:srgbClr val="0070C0"/>
                </a:solidFill>
                <a:latin typeface="Times New Roman" pitchFamily="18" charset="0"/>
                <a:cs typeface="Times New Roman" pitchFamily="18" charset="0"/>
              </a:rPr>
              <a:t> du </a:t>
            </a:r>
            <a:r>
              <a:rPr lang="en-US" sz="2000" b="1" dirty="0" err="1" smtClean="0">
                <a:solidFill>
                  <a:srgbClr val="0070C0"/>
                </a:solidFill>
                <a:latin typeface="Times New Roman" pitchFamily="18" charset="0"/>
                <a:cs typeface="Times New Roman" pitchFamily="18" charset="0"/>
              </a:rPr>
              <a:t>khách</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nhất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là</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các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bạn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trẻ</a:t>
            </a:r>
            <a:endParaRPr lang="en-US" sz="2000" b="1" dirty="0">
              <a:solidFill>
                <a:srgbClr val="0070C0"/>
              </a:solidFill>
              <a:latin typeface="Times New Roman" pitchFamily="18" charset="0"/>
              <a:cs typeface="Times New Roman" pitchFamily="18" charset="0"/>
            </a:endParaRPr>
          </a:p>
        </p:txBody>
      </p:sp>
      <p:sp>
        <p:nvSpPr>
          <p:cNvPr id="9" name="TextBox 8"/>
          <p:cNvSpPr txBox="1"/>
          <p:nvPr/>
        </p:nvSpPr>
        <p:spPr>
          <a:xfrm>
            <a:off x="614949" y="3015734"/>
            <a:ext cx="1556740" cy="369283"/>
          </a:xfrm>
          <a:prstGeom prst="rect">
            <a:avLst/>
          </a:prstGeom>
          <a:noFill/>
        </p:spPr>
        <p:txBody>
          <a:bodyPr wrap="none" lIns="91392" tIns="45696" rIns="91392" bIns="45696" rtlCol="0">
            <a:spAutoFit/>
          </a:bodyPr>
          <a:lstStyle/>
          <a:p>
            <a:pPr fontAlgn="base">
              <a:spcBef>
                <a:spcPct val="0"/>
              </a:spcBef>
              <a:spcAft>
                <a:spcPct val="0"/>
              </a:spcAft>
            </a:pPr>
            <a:r>
              <a:rPr lang="en-US" b="1">
                <a:solidFill>
                  <a:srgbClr val="0070C0"/>
                </a:solidFill>
                <a:latin typeface="Arial" pitchFamily="34" charset="0"/>
                <a:ea typeface="ＭＳ Ｐゴシック" pitchFamily="34" charset="-128"/>
                <a:cs typeface="Arial" pitchFamily="34" charset="0"/>
              </a:rPr>
              <a:t>Bánh đa cua</a:t>
            </a:r>
          </a:p>
        </p:txBody>
      </p:sp>
      <p:sp>
        <p:nvSpPr>
          <p:cNvPr id="10" name="TextBox 9"/>
          <p:cNvSpPr txBox="1"/>
          <p:nvPr/>
        </p:nvSpPr>
        <p:spPr>
          <a:xfrm>
            <a:off x="3841762" y="3004988"/>
            <a:ext cx="1608036" cy="369283"/>
          </a:xfrm>
          <a:prstGeom prst="rect">
            <a:avLst/>
          </a:prstGeom>
          <a:noFill/>
        </p:spPr>
        <p:txBody>
          <a:bodyPr wrap="none" lIns="91392" tIns="45696" rIns="91392" bIns="45696" rtlCol="0">
            <a:spAutoFit/>
          </a:bodyPr>
          <a:lstStyle/>
          <a:p>
            <a:pPr fontAlgn="base">
              <a:spcBef>
                <a:spcPct val="0"/>
              </a:spcBef>
              <a:spcAft>
                <a:spcPct val="0"/>
              </a:spcAft>
            </a:pPr>
            <a:r>
              <a:rPr lang="en-US" b="1">
                <a:solidFill>
                  <a:srgbClr val="0070C0"/>
                </a:solidFill>
                <a:latin typeface="Arial" pitchFamily="34" charset="0"/>
                <a:ea typeface="ＭＳ Ｐゴシック" pitchFamily="34" charset="-128"/>
                <a:cs typeface="Arial" pitchFamily="34" charset="0"/>
              </a:rPr>
              <a:t>Bánh mỳ cay</a:t>
            </a:r>
          </a:p>
        </p:txBody>
      </p:sp>
      <p:sp>
        <p:nvSpPr>
          <p:cNvPr id="11" name="TextBox 10"/>
          <p:cNvSpPr txBox="1"/>
          <p:nvPr/>
        </p:nvSpPr>
        <p:spPr>
          <a:xfrm>
            <a:off x="6673572" y="3032705"/>
            <a:ext cx="1479795" cy="369283"/>
          </a:xfrm>
          <a:prstGeom prst="rect">
            <a:avLst/>
          </a:prstGeom>
          <a:noFill/>
        </p:spPr>
        <p:txBody>
          <a:bodyPr wrap="none" lIns="91392" tIns="45696" rIns="91392" bIns="45696" rtlCol="0">
            <a:spAutoFit/>
          </a:bodyPr>
          <a:lstStyle/>
          <a:p>
            <a:pPr fontAlgn="base">
              <a:spcBef>
                <a:spcPct val="0"/>
              </a:spcBef>
              <a:spcAft>
                <a:spcPct val="0"/>
              </a:spcAft>
            </a:pPr>
            <a:r>
              <a:rPr lang="en-US" b="1" err="1">
                <a:solidFill>
                  <a:srgbClr val="0070C0"/>
                </a:solidFill>
                <a:latin typeface="Arial" pitchFamily="34" charset="0"/>
                <a:ea typeface="ＭＳ Ｐゴシック" pitchFamily="34" charset="-128"/>
                <a:cs typeface="Arial" pitchFamily="34" charset="0"/>
              </a:rPr>
              <a:t>Nem</a:t>
            </a:r>
            <a:r>
              <a:rPr lang="en-US" b="1">
                <a:solidFill>
                  <a:srgbClr val="0070C0"/>
                </a:solidFill>
                <a:latin typeface="Arial" pitchFamily="34" charset="0"/>
                <a:ea typeface="ＭＳ Ｐゴシック" pitchFamily="34" charset="-128"/>
                <a:cs typeface="Arial" pitchFamily="34" charset="0"/>
              </a:rPr>
              <a:t> cua bể</a:t>
            </a:r>
          </a:p>
        </p:txBody>
      </p:sp>
      <p:sp>
        <p:nvSpPr>
          <p:cNvPr id="12" name="TextBox 11"/>
          <p:cNvSpPr txBox="1"/>
          <p:nvPr/>
        </p:nvSpPr>
        <p:spPr>
          <a:xfrm>
            <a:off x="916313" y="5833331"/>
            <a:ext cx="954010" cy="369283"/>
          </a:xfrm>
          <a:prstGeom prst="rect">
            <a:avLst/>
          </a:prstGeom>
          <a:noFill/>
        </p:spPr>
        <p:txBody>
          <a:bodyPr wrap="none" lIns="91392" tIns="45696" rIns="91392" bIns="45696" rtlCol="0">
            <a:spAutoFit/>
          </a:bodyPr>
          <a:lstStyle/>
          <a:p>
            <a:pPr fontAlgn="base">
              <a:spcBef>
                <a:spcPct val="0"/>
              </a:spcBef>
              <a:spcAft>
                <a:spcPct val="0"/>
              </a:spcAft>
            </a:pPr>
            <a:r>
              <a:rPr lang="en-US" b="1">
                <a:solidFill>
                  <a:srgbClr val="0070C0"/>
                </a:solidFill>
                <a:latin typeface="Arial" pitchFamily="34" charset="0"/>
                <a:ea typeface="ＭＳ Ｐゴシック" pitchFamily="34" charset="-128"/>
                <a:cs typeface="Arial" pitchFamily="34" charset="0"/>
              </a:rPr>
              <a:t>Ốc xào</a:t>
            </a:r>
          </a:p>
        </p:txBody>
      </p:sp>
      <p:sp>
        <p:nvSpPr>
          <p:cNvPr id="13" name="TextBox 12"/>
          <p:cNvSpPr txBox="1"/>
          <p:nvPr/>
        </p:nvSpPr>
        <p:spPr>
          <a:xfrm>
            <a:off x="4114801" y="5900689"/>
            <a:ext cx="1184843" cy="369283"/>
          </a:xfrm>
          <a:prstGeom prst="rect">
            <a:avLst/>
          </a:prstGeom>
          <a:noFill/>
        </p:spPr>
        <p:txBody>
          <a:bodyPr wrap="none" lIns="91392" tIns="45696" rIns="91392" bIns="45696" rtlCol="0">
            <a:spAutoFit/>
          </a:bodyPr>
          <a:lstStyle/>
          <a:p>
            <a:pPr fontAlgn="base">
              <a:spcBef>
                <a:spcPct val="0"/>
              </a:spcBef>
              <a:spcAft>
                <a:spcPct val="0"/>
              </a:spcAft>
            </a:pPr>
            <a:r>
              <a:rPr lang="en-US" b="1">
                <a:solidFill>
                  <a:srgbClr val="0070C0"/>
                </a:solidFill>
                <a:latin typeface="Arial" pitchFamily="34" charset="0"/>
                <a:ea typeface="ＭＳ Ｐゴシック" pitchFamily="34" charset="-128"/>
                <a:cs typeface="Arial" pitchFamily="34" charset="0"/>
              </a:rPr>
              <a:t>Dừa dầm</a:t>
            </a:r>
          </a:p>
        </p:txBody>
      </p:sp>
      <p:sp>
        <p:nvSpPr>
          <p:cNvPr id="15" name="TextBox 14"/>
          <p:cNvSpPr txBox="1"/>
          <p:nvPr/>
        </p:nvSpPr>
        <p:spPr>
          <a:xfrm>
            <a:off x="6629400" y="5901826"/>
            <a:ext cx="1864516" cy="369283"/>
          </a:xfrm>
          <a:prstGeom prst="rect">
            <a:avLst/>
          </a:prstGeom>
          <a:noFill/>
        </p:spPr>
        <p:txBody>
          <a:bodyPr wrap="none" lIns="91392" tIns="45696" rIns="91392" bIns="45696" rtlCol="0">
            <a:spAutoFit/>
          </a:bodyPr>
          <a:lstStyle/>
          <a:p>
            <a:pPr fontAlgn="base">
              <a:spcBef>
                <a:spcPct val="0"/>
              </a:spcBef>
              <a:spcAft>
                <a:spcPct val="0"/>
              </a:spcAft>
            </a:pPr>
            <a:r>
              <a:rPr lang="en-US" b="1">
                <a:solidFill>
                  <a:srgbClr val="0070C0"/>
                </a:solidFill>
                <a:latin typeface="Arial" pitchFamily="34" charset="0"/>
                <a:ea typeface="ＭＳ Ｐゴシック" pitchFamily="34" charset="-128"/>
                <a:cs typeface="Arial" pitchFamily="34" charset="0"/>
              </a:rPr>
              <a:t>Cà phê cốt dừa</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70" y="1066800"/>
            <a:ext cx="2867447" cy="19050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046798"/>
            <a:ext cx="2433592" cy="192500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066800"/>
            <a:ext cx="2400896" cy="19050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59" y="3693397"/>
            <a:ext cx="2565241" cy="2079037"/>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8378" y="3693398"/>
            <a:ext cx="3003822" cy="2126855"/>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7596" y="3639028"/>
            <a:ext cx="2095500" cy="2181225"/>
          </a:xfrm>
          <a:prstGeom prst="rect">
            <a:avLst/>
          </a:prstGeom>
        </p:spPr>
      </p:pic>
    </p:spTree>
    <p:extLst>
      <p:ext uri="{BB962C8B-B14F-4D97-AF65-F5344CB8AC3E}">
        <p14:creationId xmlns:p14="http://schemas.microsoft.com/office/powerpoint/2010/main" val="1837446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035" y="6077094"/>
            <a:ext cx="3175000" cy="346533"/>
          </a:xfrm>
          <a:prstGeom prst="rect">
            <a:avLst/>
          </a:prstGeom>
          <a:noFill/>
        </p:spPr>
        <p:txBody>
          <a:bodyPr wrap="square" lIns="38382" tIns="19191" rIns="38382" bIns="19191" rtlCol="0">
            <a:spAutoFit/>
          </a:bodyPr>
          <a:lstStyle/>
          <a:p>
            <a:pPr algn="ctr" defTabSz="511788"/>
            <a:r>
              <a:rPr lang="en-US" sz="2000" dirty="0" err="1">
                <a:solidFill>
                  <a:srgbClr val="003E6C"/>
                </a:solidFill>
                <a:latin typeface="Times New Roman" pitchFamily="18" charset="0"/>
                <a:cs typeface="Times New Roman" pitchFamily="18" charset="0"/>
              </a:rPr>
              <a:t>Đường</a:t>
            </a:r>
            <a:r>
              <a:rPr lang="en-US" dirty="0">
                <a:solidFill>
                  <a:srgbClr val="003E6C"/>
                </a:solidFill>
                <a:latin typeface="Times New Roman" pitchFamily="18" charset="0"/>
                <a:cs typeface="Times New Roman" pitchFamily="18" charset="0"/>
              </a:rPr>
              <a:t> </a:t>
            </a:r>
            <a:r>
              <a:rPr lang="en-US" dirty="0" err="1">
                <a:solidFill>
                  <a:srgbClr val="003E6C"/>
                </a:solidFill>
                <a:latin typeface="Times New Roman" pitchFamily="18" charset="0"/>
                <a:cs typeface="Times New Roman" pitchFamily="18" charset="0"/>
              </a:rPr>
              <a:t>sông</a:t>
            </a:r>
            <a:endParaRPr lang="en-US" dirty="0">
              <a:solidFill>
                <a:srgbClr val="003E6C"/>
              </a:solidFill>
              <a:latin typeface="Times New Roman" pitchFamily="18" charset="0"/>
              <a:cs typeface="Times New Roman" pitchFamily="18" charset="0"/>
            </a:endParaRPr>
          </a:p>
        </p:txBody>
      </p:sp>
      <p:sp>
        <p:nvSpPr>
          <p:cNvPr id="11" name="TextBox 10"/>
          <p:cNvSpPr txBox="1"/>
          <p:nvPr/>
        </p:nvSpPr>
        <p:spPr>
          <a:xfrm>
            <a:off x="53438" y="6019800"/>
            <a:ext cx="2575717" cy="654310"/>
          </a:xfrm>
          <a:prstGeom prst="rect">
            <a:avLst/>
          </a:prstGeom>
          <a:noFill/>
        </p:spPr>
        <p:txBody>
          <a:bodyPr wrap="square" lIns="38382" tIns="19191" rIns="38382" bIns="19191" rtlCol="0">
            <a:spAutoFit/>
          </a:bodyPr>
          <a:lstStyle/>
          <a:p>
            <a:pPr algn="ctr" defTabSz="511788"/>
            <a:r>
              <a:rPr lang="en-US" sz="2000" dirty="0" err="1">
                <a:solidFill>
                  <a:srgbClr val="003E6C"/>
                </a:solidFill>
                <a:latin typeface="Times New Roman" pitchFamily="18" charset="0"/>
                <a:cs typeface="Times New Roman" pitchFamily="18" charset="0"/>
              </a:rPr>
              <a:t>Cảng</a:t>
            </a:r>
            <a:r>
              <a:rPr lang="en-US" sz="2000" dirty="0">
                <a:solidFill>
                  <a:srgbClr val="003E6C"/>
                </a:solidFill>
                <a:latin typeface="Times New Roman" pitchFamily="18" charset="0"/>
                <a:cs typeface="Times New Roman" pitchFamily="18" charset="0"/>
              </a:rPr>
              <a:t> </a:t>
            </a:r>
            <a:r>
              <a:rPr lang="en-US" sz="2000" dirty="0" err="1">
                <a:solidFill>
                  <a:srgbClr val="003E6C"/>
                </a:solidFill>
                <a:latin typeface="Times New Roman" pitchFamily="18" charset="0"/>
                <a:cs typeface="Times New Roman" pitchFamily="18" charset="0"/>
              </a:rPr>
              <a:t>hàng</a:t>
            </a:r>
            <a:r>
              <a:rPr lang="en-US" sz="2000" dirty="0">
                <a:solidFill>
                  <a:srgbClr val="003E6C"/>
                </a:solidFill>
                <a:latin typeface="Times New Roman" pitchFamily="18" charset="0"/>
                <a:cs typeface="Times New Roman" pitchFamily="18" charset="0"/>
              </a:rPr>
              <a:t> </a:t>
            </a:r>
            <a:r>
              <a:rPr lang="en-US" sz="2000" dirty="0" err="1">
                <a:solidFill>
                  <a:srgbClr val="003E6C"/>
                </a:solidFill>
                <a:latin typeface="Times New Roman" pitchFamily="18" charset="0"/>
                <a:cs typeface="Times New Roman" pitchFamily="18" charset="0"/>
              </a:rPr>
              <a:t>không</a:t>
            </a:r>
            <a:endParaRPr lang="en-US" sz="2000" dirty="0">
              <a:solidFill>
                <a:srgbClr val="003E6C"/>
              </a:solidFill>
              <a:latin typeface="Times New Roman" pitchFamily="18" charset="0"/>
              <a:cs typeface="Times New Roman" pitchFamily="18" charset="0"/>
            </a:endParaRPr>
          </a:p>
          <a:p>
            <a:pPr algn="ctr" defTabSz="511788"/>
            <a:r>
              <a:rPr lang="en-US" sz="2000" dirty="0" err="1">
                <a:solidFill>
                  <a:srgbClr val="003E6C"/>
                </a:solidFill>
                <a:latin typeface="Times New Roman" pitchFamily="18" charset="0"/>
                <a:cs typeface="Times New Roman" pitchFamily="18" charset="0"/>
              </a:rPr>
              <a:t>quốc</a:t>
            </a:r>
            <a:r>
              <a:rPr lang="en-US" sz="2000" dirty="0">
                <a:solidFill>
                  <a:srgbClr val="003E6C"/>
                </a:solidFill>
                <a:latin typeface="Times New Roman" pitchFamily="18" charset="0"/>
                <a:cs typeface="Times New Roman" pitchFamily="18" charset="0"/>
              </a:rPr>
              <a:t> </a:t>
            </a:r>
            <a:r>
              <a:rPr lang="en-US" sz="2000" dirty="0" err="1">
                <a:solidFill>
                  <a:srgbClr val="003E6C"/>
                </a:solidFill>
                <a:latin typeface="Times New Roman" pitchFamily="18" charset="0"/>
                <a:cs typeface="Times New Roman" pitchFamily="18" charset="0"/>
              </a:rPr>
              <a:t>tế</a:t>
            </a:r>
            <a:r>
              <a:rPr lang="en-US" sz="2000" dirty="0">
                <a:solidFill>
                  <a:srgbClr val="003E6C"/>
                </a:solidFill>
                <a:latin typeface="Times New Roman" pitchFamily="18" charset="0"/>
                <a:cs typeface="Times New Roman" pitchFamily="18" charset="0"/>
              </a:rPr>
              <a:t> </a:t>
            </a:r>
            <a:r>
              <a:rPr lang="en-US" sz="2000" dirty="0" err="1">
                <a:solidFill>
                  <a:srgbClr val="003E6C"/>
                </a:solidFill>
                <a:latin typeface="Times New Roman" pitchFamily="18" charset="0"/>
                <a:cs typeface="Times New Roman" pitchFamily="18" charset="0"/>
              </a:rPr>
              <a:t>Cát</a:t>
            </a:r>
            <a:r>
              <a:rPr lang="en-US" sz="2000" dirty="0">
                <a:solidFill>
                  <a:srgbClr val="003E6C"/>
                </a:solidFill>
                <a:latin typeface="Times New Roman" pitchFamily="18" charset="0"/>
                <a:cs typeface="Times New Roman" pitchFamily="18" charset="0"/>
              </a:rPr>
              <a:t> Bi</a:t>
            </a:r>
          </a:p>
        </p:txBody>
      </p:sp>
      <p:sp>
        <p:nvSpPr>
          <p:cNvPr id="13" name="TextBox 12"/>
          <p:cNvSpPr txBox="1"/>
          <p:nvPr/>
        </p:nvSpPr>
        <p:spPr>
          <a:xfrm>
            <a:off x="5489409" y="2396667"/>
            <a:ext cx="1520991" cy="346533"/>
          </a:xfrm>
          <a:prstGeom prst="rect">
            <a:avLst/>
          </a:prstGeom>
          <a:noFill/>
        </p:spPr>
        <p:txBody>
          <a:bodyPr wrap="square" lIns="38382" tIns="19191" rIns="38382" bIns="19191" rtlCol="0">
            <a:spAutoFit/>
          </a:bodyPr>
          <a:lstStyle/>
          <a:p>
            <a:pPr algn="ctr" defTabSz="511788"/>
            <a:r>
              <a:rPr lang="en-US" sz="2000" dirty="0" err="1">
                <a:solidFill>
                  <a:srgbClr val="003E6C"/>
                </a:solidFill>
                <a:latin typeface="Times New Roman" pitchFamily="18" charset="0"/>
                <a:cs typeface="Times New Roman" pitchFamily="18" charset="0"/>
              </a:rPr>
              <a:t>Đường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sắt</a:t>
            </a:r>
            <a:endParaRPr lang="en-US" sz="2000" dirty="0">
              <a:solidFill>
                <a:prstClr val="black"/>
              </a:solidFill>
              <a:latin typeface="Times New Roman" pitchFamily="18" charset="0"/>
              <a:cs typeface="Times New Roman" pitchFamily="18" charset="0"/>
            </a:endParaRPr>
          </a:p>
        </p:txBody>
      </p:sp>
      <p:sp>
        <p:nvSpPr>
          <p:cNvPr id="21" name="Rounded Rectangle 20"/>
          <p:cNvSpPr/>
          <p:nvPr/>
        </p:nvSpPr>
        <p:spPr>
          <a:xfrm>
            <a:off x="2668170" y="2958629"/>
            <a:ext cx="3218108" cy="927571"/>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38382" tIns="19191" rIns="38382" bIns="19191" rtlCol="0" anchor="ctr"/>
          <a:lstStyle/>
          <a:p>
            <a:pPr algn="ctr" defTabSz="511788"/>
            <a:r>
              <a:rPr lang="en-US" sz="2500" dirty="0" err="1">
                <a:solidFill>
                  <a:prstClr val="black"/>
                </a:solidFill>
                <a:latin typeface="Times New Roman" pitchFamily="18" charset="0"/>
                <a:cs typeface="Times New Roman" pitchFamily="18" charset="0"/>
              </a:rPr>
              <a:t>Hải</a:t>
            </a:r>
            <a:r>
              <a:rPr lang="en-US" sz="2500" dirty="0">
                <a:solidFill>
                  <a:prstClr val="black"/>
                </a:solidFill>
                <a:latin typeface="Times New Roman" pitchFamily="18" charset="0"/>
                <a:cs typeface="Times New Roman" pitchFamily="18" charset="0"/>
              </a:rPr>
              <a:t> </a:t>
            </a:r>
            <a:r>
              <a:rPr lang="en-US" sz="2500" dirty="0" err="1">
                <a:solidFill>
                  <a:prstClr val="black"/>
                </a:solidFill>
                <a:latin typeface="Times New Roman" pitchFamily="18" charset="0"/>
                <a:cs typeface="Times New Roman" pitchFamily="18" charset="0"/>
              </a:rPr>
              <a:t>Phòng</a:t>
            </a:r>
            <a:r>
              <a:rPr lang="en-US" sz="2500" dirty="0">
                <a:solidFill>
                  <a:prstClr val="black"/>
                </a:solidFill>
                <a:latin typeface="Times New Roman" pitchFamily="18" charset="0"/>
                <a:cs typeface="Times New Roman" pitchFamily="18" charset="0"/>
              </a:rPr>
              <a:t> </a:t>
            </a:r>
            <a:r>
              <a:rPr lang="en-US" sz="2500" dirty="0" err="1">
                <a:solidFill>
                  <a:prstClr val="black"/>
                </a:solidFill>
                <a:latin typeface="Times New Roman" pitchFamily="18" charset="0"/>
                <a:cs typeface="Times New Roman" pitchFamily="18" charset="0"/>
              </a:rPr>
              <a:t>hội</a:t>
            </a:r>
            <a:r>
              <a:rPr lang="en-US" sz="2500" dirty="0">
                <a:solidFill>
                  <a:prstClr val="black"/>
                </a:solidFill>
                <a:latin typeface="Times New Roman" pitchFamily="18" charset="0"/>
                <a:cs typeface="Times New Roman" pitchFamily="18" charset="0"/>
              </a:rPr>
              <a:t> </a:t>
            </a:r>
            <a:r>
              <a:rPr lang="en-US" sz="2500" dirty="0" err="1">
                <a:solidFill>
                  <a:prstClr val="black"/>
                </a:solidFill>
                <a:latin typeface="Times New Roman" pitchFamily="18" charset="0"/>
                <a:cs typeface="Times New Roman" pitchFamily="18" charset="0"/>
              </a:rPr>
              <a:t>tụ</a:t>
            </a:r>
            <a:r>
              <a:rPr lang="en-US" sz="2500" dirty="0">
                <a:solidFill>
                  <a:prstClr val="black"/>
                </a:solidFill>
                <a:latin typeface="Times New Roman" pitchFamily="18" charset="0"/>
                <a:cs typeface="Times New Roman" pitchFamily="18" charset="0"/>
              </a:rPr>
              <a:t> </a:t>
            </a:r>
            <a:r>
              <a:rPr lang="en-US" sz="2500" dirty="0" err="1">
                <a:solidFill>
                  <a:prstClr val="black"/>
                </a:solidFill>
                <a:latin typeface="Times New Roman" pitchFamily="18" charset="0"/>
                <a:cs typeface="Times New Roman" pitchFamily="18" charset="0"/>
              </a:rPr>
              <a:t>đủ</a:t>
            </a:r>
            <a:r>
              <a:rPr lang="en-US" sz="2500" dirty="0">
                <a:solidFill>
                  <a:prstClr val="black"/>
                </a:solidFill>
                <a:latin typeface="Times New Roman" pitchFamily="18" charset="0"/>
                <a:cs typeface="Times New Roman" pitchFamily="18" charset="0"/>
              </a:rPr>
              <a:t> 5 </a:t>
            </a:r>
            <a:r>
              <a:rPr lang="en-US" sz="2500" dirty="0" err="1">
                <a:solidFill>
                  <a:prstClr val="black"/>
                </a:solidFill>
                <a:latin typeface="Times New Roman" pitchFamily="18" charset="0"/>
                <a:cs typeface="Times New Roman" pitchFamily="18" charset="0"/>
              </a:rPr>
              <a:t>loại</a:t>
            </a:r>
            <a:r>
              <a:rPr lang="en-US" sz="2500" dirty="0">
                <a:solidFill>
                  <a:prstClr val="black"/>
                </a:solidFill>
                <a:latin typeface="Times New Roman" pitchFamily="18" charset="0"/>
                <a:cs typeface="Times New Roman" pitchFamily="18" charset="0"/>
              </a:rPr>
              <a:t> </a:t>
            </a:r>
            <a:r>
              <a:rPr lang="en-US" sz="2500" dirty="0" err="1">
                <a:solidFill>
                  <a:prstClr val="black"/>
                </a:solidFill>
                <a:latin typeface="Times New Roman" pitchFamily="18" charset="0"/>
                <a:cs typeface="Times New Roman" pitchFamily="18" charset="0"/>
              </a:rPr>
              <a:t>hình</a:t>
            </a:r>
            <a:r>
              <a:rPr lang="en-US" sz="2500" dirty="0">
                <a:solidFill>
                  <a:prstClr val="black"/>
                </a:solidFill>
                <a:latin typeface="Times New Roman" pitchFamily="18" charset="0"/>
                <a:cs typeface="Times New Roman" pitchFamily="18" charset="0"/>
              </a:rPr>
              <a:t> </a:t>
            </a:r>
            <a:r>
              <a:rPr lang="en-US" sz="2500" dirty="0" err="1">
                <a:solidFill>
                  <a:prstClr val="black"/>
                </a:solidFill>
                <a:latin typeface="Times New Roman" pitchFamily="18" charset="0"/>
                <a:cs typeface="Times New Roman" pitchFamily="18" charset="0"/>
              </a:rPr>
              <a:t>giao</a:t>
            </a:r>
            <a:r>
              <a:rPr lang="en-US" sz="2500" dirty="0">
                <a:solidFill>
                  <a:prstClr val="black"/>
                </a:solidFill>
                <a:latin typeface="Times New Roman" pitchFamily="18" charset="0"/>
                <a:cs typeface="Times New Roman" pitchFamily="18" charset="0"/>
              </a:rPr>
              <a:t> </a:t>
            </a:r>
            <a:r>
              <a:rPr lang="en-US" sz="2500" dirty="0" err="1">
                <a:solidFill>
                  <a:prstClr val="black"/>
                </a:solidFill>
                <a:latin typeface="Times New Roman" pitchFamily="18" charset="0"/>
                <a:cs typeface="Times New Roman" pitchFamily="18" charset="0"/>
              </a:rPr>
              <a:t>thông</a:t>
            </a:r>
            <a:endParaRPr lang="en-US" sz="2500" dirty="0">
              <a:solidFill>
                <a:prstClr val="black"/>
              </a:solidFill>
              <a:latin typeface="Times New Roman" pitchFamily="18" charset="0"/>
              <a:cs typeface="Times New Roman" pitchFamily="18" charset="0"/>
            </a:endParaRPr>
          </a:p>
        </p:txBody>
      </p:sp>
      <p:sp>
        <p:nvSpPr>
          <p:cNvPr id="23" name="TextBox 22"/>
          <p:cNvSpPr txBox="1"/>
          <p:nvPr/>
        </p:nvSpPr>
        <p:spPr>
          <a:xfrm>
            <a:off x="3343436" y="6077094"/>
            <a:ext cx="1914365" cy="346533"/>
          </a:xfrm>
          <a:prstGeom prst="rect">
            <a:avLst/>
          </a:prstGeom>
          <a:noFill/>
        </p:spPr>
        <p:txBody>
          <a:bodyPr wrap="square" lIns="38382" tIns="19191" rIns="38382" bIns="19191" rtlCol="0">
            <a:spAutoFit/>
          </a:bodyPr>
          <a:lstStyle/>
          <a:p>
            <a:pPr algn="ctr" defTabSz="511788"/>
            <a:r>
              <a:rPr lang="en-US" sz="2000" dirty="0" err="1">
                <a:solidFill>
                  <a:srgbClr val="003E6C"/>
                </a:solidFill>
                <a:latin typeface="Times New Roman" pitchFamily="18" charset="0"/>
                <a:cs typeface="Times New Roman" pitchFamily="18" charset="0"/>
              </a:rPr>
              <a:t>Đường</a:t>
            </a:r>
            <a:r>
              <a:rPr lang="en-US" sz="2000" dirty="0">
                <a:solidFill>
                  <a:srgbClr val="003E6C"/>
                </a:solidFill>
                <a:latin typeface="Times New Roman" pitchFamily="18" charset="0"/>
                <a:cs typeface="Times New Roman" pitchFamily="18" charset="0"/>
              </a:rPr>
              <a:t> </a:t>
            </a:r>
            <a:r>
              <a:rPr lang="en-US" sz="2000" dirty="0" err="1">
                <a:solidFill>
                  <a:srgbClr val="003E6C"/>
                </a:solidFill>
                <a:latin typeface="Times New Roman" pitchFamily="18" charset="0"/>
                <a:cs typeface="Times New Roman" pitchFamily="18" charset="0"/>
              </a:rPr>
              <a:t>biển</a:t>
            </a:r>
            <a:endParaRPr lang="en-US" sz="2000" dirty="0">
              <a:solidFill>
                <a:srgbClr val="003E6C"/>
              </a:solidFill>
              <a:latin typeface="Times New Roman" pitchFamily="18" charset="0"/>
              <a:cs typeface="Times New Roman" pitchFamily="18" charset="0"/>
            </a:endParaRPr>
          </a:p>
        </p:txBody>
      </p:sp>
      <p:sp>
        <p:nvSpPr>
          <p:cNvPr id="29" name="Up Arrow 28"/>
          <p:cNvSpPr/>
          <p:nvPr/>
        </p:nvSpPr>
        <p:spPr>
          <a:xfrm>
            <a:off x="3429000" y="2563260"/>
            <a:ext cx="85714" cy="408540"/>
          </a:xfrm>
          <a:prstGeom prst="up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38382" tIns="19191" rIns="38382" bIns="19191" rtlCol="0" anchor="ctr"/>
          <a:lstStyle/>
          <a:p>
            <a:pPr algn="ctr" defTabSz="511788"/>
            <a:endParaRPr lang="en-US" sz="2000">
              <a:solidFill>
                <a:prstClr val="white"/>
              </a:solidFill>
            </a:endParaRPr>
          </a:p>
        </p:txBody>
      </p:sp>
      <p:sp>
        <p:nvSpPr>
          <p:cNvPr id="32" name="Up Arrow 31"/>
          <p:cNvSpPr/>
          <p:nvPr/>
        </p:nvSpPr>
        <p:spPr>
          <a:xfrm rot="10800000">
            <a:off x="4185342" y="3928807"/>
            <a:ext cx="85713" cy="414592"/>
          </a:xfrm>
          <a:prstGeom prst="up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38382" tIns="19191" rIns="38382" bIns="19191" rtlCol="0" anchor="ctr"/>
          <a:lstStyle/>
          <a:p>
            <a:pPr algn="ctr" defTabSz="511788"/>
            <a:endParaRPr lang="en-US" sz="2000">
              <a:solidFill>
                <a:prstClr val="white"/>
              </a:solidFill>
            </a:endParaRPr>
          </a:p>
        </p:txBody>
      </p:sp>
      <p:sp>
        <p:nvSpPr>
          <p:cNvPr id="33" name="Up-Down Arrow 32"/>
          <p:cNvSpPr/>
          <p:nvPr/>
        </p:nvSpPr>
        <p:spPr>
          <a:xfrm rot="3096947" flipH="1">
            <a:off x="1808021" y="3050276"/>
            <a:ext cx="96341" cy="1548942"/>
          </a:xfrm>
          <a:prstGeom prst="upDown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38382" tIns="19191" rIns="38382" bIns="19191" rtlCol="0" anchor="ctr"/>
          <a:lstStyle/>
          <a:p>
            <a:pPr algn="ctr" defTabSz="511788"/>
            <a:endParaRPr lang="en-US" sz="2000">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750" y="406400"/>
            <a:ext cx="2984500" cy="2032000"/>
          </a:xfrm>
          <a:prstGeom prst="rect">
            <a:avLst/>
          </a:prstGeom>
        </p:spPr>
      </p:pic>
      <p:sp>
        <p:nvSpPr>
          <p:cNvPr id="36" name="TextBox 35"/>
          <p:cNvSpPr txBox="1"/>
          <p:nvPr/>
        </p:nvSpPr>
        <p:spPr>
          <a:xfrm>
            <a:off x="1953808" y="2396667"/>
            <a:ext cx="1472929" cy="346533"/>
          </a:xfrm>
          <a:prstGeom prst="rect">
            <a:avLst/>
          </a:prstGeom>
          <a:noFill/>
        </p:spPr>
        <p:txBody>
          <a:bodyPr wrap="square" lIns="38382" tIns="19191" rIns="38382" bIns="19191" rtlCol="0">
            <a:spAutoFit/>
          </a:bodyPr>
          <a:lstStyle/>
          <a:p>
            <a:pPr algn="ctr" defTabSz="511788"/>
            <a:r>
              <a:rPr lang="en-US" sz="2000" dirty="0" err="1">
                <a:solidFill>
                  <a:srgbClr val="003E6C"/>
                </a:solidFill>
                <a:latin typeface="Times New Roman" pitchFamily="18" charset="0"/>
                <a:cs typeface="Times New Roman" pitchFamily="18" charset="0"/>
              </a:rPr>
              <a:t>Đường</a:t>
            </a:r>
            <a:r>
              <a:rPr lang="en-US" sz="2000" dirty="0">
                <a:solidFill>
                  <a:srgbClr val="003E6C"/>
                </a:solidFill>
                <a:latin typeface="Times New Roman" pitchFamily="18" charset="0"/>
                <a:cs typeface="Times New Roman" pitchFamily="18" charset="0"/>
              </a:rPr>
              <a:t> </a:t>
            </a:r>
            <a:r>
              <a:rPr lang="en-US" sz="2000" dirty="0" err="1">
                <a:solidFill>
                  <a:srgbClr val="003E6C"/>
                </a:solidFill>
                <a:latin typeface="Times New Roman" pitchFamily="18" charset="0"/>
                <a:cs typeface="Times New Roman" pitchFamily="18" charset="0"/>
              </a:rPr>
              <a:t>bộ</a:t>
            </a:r>
            <a:endParaRPr lang="en-US" sz="2000" dirty="0">
              <a:solidFill>
                <a:srgbClr val="003E6C"/>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13752"/>
            <a:ext cx="2854406" cy="202464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169" y="4419599"/>
            <a:ext cx="2616200" cy="160020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205" y="4405822"/>
            <a:ext cx="2455091" cy="161397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7034" y="4450686"/>
            <a:ext cx="3175000" cy="1645314"/>
          </a:xfrm>
          <a:prstGeom prst="rect">
            <a:avLst/>
          </a:prstGeom>
        </p:spPr>
      </p:pic>
      <p:sp>
        <p:nvSpPr>
          <p:cNvPr id="38" name="Up Arrow 37"/>
          <p:cNvSpPr/>
          <p:nvPr/>
        </p:nvSpPr>
        <p:spPr>
          <a:xfrm>
            <a:off x="5257800" y="2563260"/>
            <a:ext cx="85714" cy="408540"/>
          </a:xfrm>
          <a:prstGeom prst="up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38382" tIns="19191" rIns="38382" bIns="19191" rtlCol="0" anchor="ctr"/>
          <a:lstStyle/>
          <a:p>
            <a:pPr algn="ctr" defTabSz="511788"/>
            <a:endParaRPr lang="en-US" sz="2000">
              <a:solidFill>
                <a:prstClr val="white"/>
              </a:solidFill>
            </a:endParaRPr>
          </a:p>
        </p:txBody>
      </p:sp>
      <p:sp>
        <p:nvSpPr>
          <p:cNvPr id="40" name="Up-Down Arrow 39"/>
          <p:cNvSpPr/>
          <p:nvPr/>
        </p:nvSpPr>
        <p:spPr>
          <a:xfrm rot="7368573" flipH="1">
            <a:off x="6566593" y="3189508"/>
            <a:ext cx="137441" cy="1421843"/>
          </a:xfrm>
          <a:prstGeom prst="upDown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38382" tIns="19191" rIns="38382" bIns="19191" rtlCol="0" anchor="ctr"/>
          <a:lstStyle/>
          <a:p>
            <a:pPr algn="ctr" defTabSz="511788"/>
            <a:endParaRPr lang="en-US" sz="2000">
              <a:solidFill>
                <a:prstClr val="white"/>
              </a:solidFill>
            </a:endParaRPr>
          </a:p>
        </p:txBody>
      </p:sp>
    </p:spTree>
    <p:extLst>
      <p:ext uri="{BB962C8B-B14F-4D97-AF65-F5344CB8AC3E}">
        <p14:creationId xmlns:p14="http://schemas.microsoft.com/office/powerpoint/2010/main" val="4149587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raph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3"/>
          <p:cNvSpPr>
            <a:spLocks noChangeShapeType="1"/>
          </p:cNvSpPr>
          <p:nvPr/>
        </p:nvSpPr>
        <p:spPr bwMode="auto">
          <a:xfrm>
            <a:off x="5867400" y="6248400"/>
            <a:ext cx="32766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lIns="91392" tIns="45696" rIns="91392" bIns="45696"/>
          <a:lstStyle/>
          <a:p>
            <a:pPr fontAlgn="base">
              <a:spcBef>
                <a:spcPct val="0"/>
              </a:spcBef>
              <a:spcAft>
                <a:spcPct val="0"/>
              </a:spcAft>
            </a:pPr>
            <a:endParaRPr lang="en-US">
              <a:solidFill>
                <a:prstClr val="black"/>
              </a:solidFill>
              <a:latin typeface="Calibri" pitchFamily="34" charset="0"/>
              <a:ea typeface="ＭＳ Ｐゴシック" pitchFamily="34" charset="-128"/>
            </a:endParaRPr>
          </a:p>
        </p:txBody>
      </p:sp>
      <p:sp>
        <p:nvSpPr>
          <p:cNvPr id="12295" name="Text Box 8"/>
          <p:cNvSpPr txBox="1">
            <a:spLocks noChangeArrowheads="1"/>
          </p:cNvSpPr>
          <p:nvPr/>
        </p:nvSpPr>
        <p:spPr bwMode="auto">
          <a:xfrm>
            <a:off x="2703521" y="368301"/>
            <a:ext cx="3382560"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r>
              <a:rPr lang="vi-VN" sz="2800" b="1" dirty="0">
                <a:solidFill>
                  <a:srgbClr val="0067B4"/>
                </a:solidFill>
                <a:latin typeface="Times New Roman" pitchFamily="18" charset="0"/>
                <a:cs typeface="Times New Roman" pitchFamily="18" charset="0"/>
              </a:rPr>
              <a:t>Cơ sở lưu trú </a:t>
            </a:r>
            <a:r>
              <a:rPr lang="en-US" sz="2800" b="1" dirty="0">
                <a:solidFill>
                  <a:srgbClr val="0067B4"/>
                </a:solidFill>
                <a:latin typeface="Times New Roman" pitchFamily="18" charset="0"/>
                <a:cs typeface="Times New Roman" pitchFamily="18" charset="0"/>
              </a:rPr>
              <a:t>du </a:t>
            </a:r>
            <a:r>
              <a:rPr lang="en-US" sz="2800" b="1" dirty="0" err="1">
                <a:solidFill>
                  <a:srgbClr val="0067B4"/>
                </a:solidFill>
                <a:latin typeface="Times New Roman" pitchFamily="18" charset="0"/>
                <a:cs typeface="Times New Roman" pitchFamily="18" charset="0"/>
              </a:rPr>
              <a:t>lịch</a:t>
            </a:r>
            <a:endParaRPr lang="vi-VN" sz="2800" b="1" dirty="0">
              <a:solidFill>
                <a:srgbClr val="0067B4"/>
              </a:solidFill>
              <a:latin typeface="Times New Roman" pitchFamily="18" charset="0"/>
              <a:cs typeface="Times New Roman" pitchFamily="18" charset="0"/>
            </a:endParaRPr>
          </a:p>
        </p:txBody>
      </p:sp>
      <p:sp>
        <p:nvSpPr>
          <p:cNvPr id="12296" name="Text Box 61"/>
          <p:cNvSpPr txBox="1">
            <a:spLocks noChangeArrowheads="1"/>
          </p:cNvSpPr>
          <p:nvPr/>
        </p:nvSpPr>
        <p:spPr bwMode="auto">
          <a:xfrm>
            <a:off x="217124" y="995046"/>
            <a:ext cx="8709752" cy="31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r>
              <a:rPr lang="en-US" sz="2000" dirty="0" err="1">
                <a:latin typeface="Times New Roman" pitchFamily="18" charset="0"/>
                <a:cs typeface="Times New Roman" pitchFamily="18" charset="0"/>
              </a:rPr>
              <a:t>Giai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2016 - 2021,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trú</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2016,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9.313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(427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tháng</a:t>
            </a:r>
            <a:r>
              <a:rPr lang="en-US" sz="2000" dirty="0">
                <a:latin typeface="Times New Roman" pitchFamily="18" charset="0"/>
                <a:cs typeface="Times New Roman" pitchFamily="18" charset="0"/>
              </a:rPr>
              <a:t> 6/2021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13.665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(532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46,73% so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2016.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2019) </a:t>
            </a:r>
            <a:r>
              <a:rPr lang="en-US" sz="2000" dirty="0" err="1">
                <a:latin typeface="Times New Roman" pitchFamily="18" charset="0"/>
                <a:cs typeface="Times New Roman" pitchFamily="18" charset="0"/>
              </a:rPr>
              <a:t>đạt</a:t>
            </a:r>
            <a:r>
              <a:rPr lang="en-US" sz="2000" dirty="0">
                <a:latin typeface="Times New Roman" pitchFamily="18" charset="0"/>
                <a:cs typeface="Times New Roman" pitchFamily="18" charset="0"/>
              </a:rPr>
              <a:t> 51%.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sao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20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3.806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gấp</a:t>
            </a:r>
            <a:r>
              <a:rPr lang="en-US" sz="2000" dirty="0">
                <a:latin typeface="Times New Roman" pitchFamily="18" charset="0"/>
                <a:cs typeface="Times New Roman" pitchFamily="18" charset="0"/>
              </a:rPr>
              <a:t> 1,8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2016;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chuẩn</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sao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06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2.222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gấp</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2016.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chuẩn</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sao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03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(1.220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06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(1.185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03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(685 </a:t>
            </a:r>
            <a:r>
              <a:rPr lang="en-US" sz="2000" dirty="0" err="1">
                <a:latin typeface="Times New Roman" pitchFamily="18" charset="0"/>
                <a:cs typeface="Times New Roman" pitchFamily="18" charset="0"/>
              </a:rPr>
              <a:t>phòng</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12297" name="Line 64"/>
          <p:cNvSpPr>
            <a:spLocks noChangeShapeType="1"/>
          </p:cNvSpPr>
          <p:nvPr/>
        </p:nvSpPr>
        <p:spPr bwMode="auto">
          <a:xfrm>
            <a:off x="0" y="877888"/>
            <a:ext cx="9144000" cy="0"/>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lIns="91392" tIns="45696" rIns="91392" bIns="45696"/>
          <a:lstStyle/>
          <a:p>
            <a:pPr fontAlgn="base">
              <a:spcBef>
                <a:spcPct val="0"/>
              </a:spcBef>
              <a:spcAft>
                <a:spcPct val="0"/>
              </a:spcAft>
            </a:pPr>
            <a:endParaRPr lang="en-US">
              <a:solidFill>
                <a:prstClr val="black"/>
              </a:solidFill>
              <a:latin typeface="Calibri" pitchFamily="34" charset="0"/>
              <a:ea typeface="ＭＳ Ｐゴシック"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173" y="4481939"/>
            <a:ext cx="3822827" cy="23760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72873"/>
            <a:ext cx="5337770" cy="2385127"/>
          </a:xfrm>
          <a:prstGeom prst="rect">
            <a:avLst/>
          </a:prstGeom>
        </p:spPr>
      </p:pic>
    </p:spTree>
    <p:extLst>
      <p:ext uri="{BB962C8B-B14F-4D97-AF65-F5344CB8AC3E}">
        <p14:creationId xmlns:p14="http://schemas.microsoft.com/office/powerpoint/2010/main" val="1234448214"/>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3"/>
          <p:cNvSpPr>
            <a:spLocks noChangeShapeType="1"/>
          </p:cNvSpPr>
          <p:nvPr/>
        </p:nvSpPr>
        <p:spPr bwMode="auto">
          <a:xfrm>
            <a:off x="5867400" y="6248400"/>
            <a:ext cx="32766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lIns="91392" tIns="45696" rIns="91392" bIns="45696"/>
          <a:lstStyle/>
          <a:p>
            <a:pPr fontAlgn="base">
              <a:spcBef>
                <a:spcPct val="0"/>
              </a:spcBef>
              <a:spcAft>
                <a:spcPct val="0"/>
              </a:spcAft>
            </a:pPr>
            <a:endParaRPr lang="en-US">
              <a:solidFill>
                <a:prstClr val="black"/>
              </a:solidFill>
              <a:latin typeface="Calibri" pitchFamily="34" charset="0"/>
              <a:ea typeface="ＭＳ Ｐゴシック" pitchFamily="34" charset="-128"/>
            </a:endParaRPr>
          </a:p>
        </p:txBody>
      </p:sp>
      <p:sp>
        <p:nvSpPr>
          <p:cNvPr id="15366" name="Text Box 8"/>
          <p:cNvSpPr txBox="1">
            <a:spLocks noChangeArrowheads="1"/>
          </p:cNvSpPr>
          <p:nvPr/>
        </p:nvSpPr>
        <p:spPr bwMode="auto">
          <a:xfrm>
            <a:off x="1676400" y="519115"/>
            <a:ext cx="5600700" cy="523172"/>
          </a:xfrm>
          <a:prstGeom prst="rect">
            <a:avLst/>
          </a:prstGeom>
          <a:ln/>
        </p:spPr>
        <p:style>
          <a:lnRef idx="2">
            <a:schemeClr val="accent1"/>
          </a:lnRef>
          <a:fillRef idx="1">
            <a:schemeClr val="lt1"/>
          </a:fillRef>
          <a:effectRef idx="0">
            <a:schemeClr val="accent1"/>
          </a:effectRef>
          <a:fontRef idx="minor">
            <a:schemeClr val="dk1"/>
          </a:fontRef>
        </p:style>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pPr>
            <a:r>
              <a:rPr lang="en-US" sz="2800" b="1" dirty="0" smtClean="0">
                <a:ln w="1905"/>
                <a:solidFill>
                  <a:schemeClr val="accent1"/>
                </a:solidFill>
                <a:effectLst>
                  <a:innerShdw blurRad="69850" dist="43180" dir="5400000">
                    <a:srgbClr val="000000">
                      <a:alpha val="65000"/>
                    </a:srgbClr>
                  </a:innerShdw>
                </a:effectLst>
                <a:latin typeface="Times New Roman" pitchFamily="18" charset="0"/>
              </a:rPr>
              <a:t>III. </a:t>
            </a:r>
            <a:r>
              <a:rPr lang="en-US" sz="2800" b="1" dirty="0" err="1" smtClean="0">
                <a:ln w="1905"/>
                <a:solidFill>
                  <a:schemeClr val="accent1"/>
                </a:solidFill>
                <a:effectLst>
                  <a:innerShdw blurRad="69850" dist="43180" dir="5400000">
                    <a:srgbClr val="000000">
                      <a:alpha val="65000"/>
                    </a:srgbClr>
                  </a:innerShdw>
                </a:effectLst>
                <a:latin typeface="Times New Roman" pitchFamily="18" charset="0"/>
              </a:rPr>
              <a:t>Các</a:t>
            </a:r>
            <a:r>
              <a:rPr lang="en-US" sz="2800" b="1" dirty="0" smtClean="0">
                <a:ln w="1905"/>
                <a:solidFill>
                  <a:schemeClr val="accent1"/>
                </a:solidFill>
                <a:effectLst>
                  <a:innerShdw blurRad="69850" dist="43180" dir="5400000">
                    <a:srgbClr val="000000">
                      <a:alpha val="65000"/>
                    </a:srgbClr>
                  </a:innerShdw>
                </a:effectLst>
                <a:latin typeface="Times New Roman" pitchFamily="18" charset="0"/>
              </a:rPr>
              <a:t> </a:t>
            </a:r>
            <a:r>
              <a:rPr lang="en-US" sz="2800" b="1" dirty="0" err="1" smtClean="0">
                <a:ln w="1905"/>
                <a:solidFill>
                  <a:schemeClr val="accent1"/>
                </a:solidFill>
                <a:effectLst>
                  <a:innerShdw blurRad="69850" dist="43180" dir="5400000">
                    <a:srgbClr val="000000">
                      <a:alpha val="65000"/>
                    </a:srgbClr>
                  </a:innerShdw>
                </a:effectLst>
                <a:latin typeface="Times New Roman" pitchFamily="18" charset="0"/>
              </a:rPr>
              <a:t>yếu</a:t>
            </a:r>
            <a:r>
              <a:rPr lang="en-US" sz="2800" b="1" dirty="0" smtClean="0">
                <a:ln w="1905"/>
                <a:solidFill>
                  <a:schemeClr val="accent1"/>
                </a:solidFill>
                <a:effectLst>
                  <a:innerShdw blurRad="69850" dist="43180" dir="5400000">
                    <a:srgbClr val="000000">
                      <a:alpha val="65000"/>
                    </a:srgbClr>
                  </a:innerShdw>
                </a:effectLst>
                <a:latin typeface="Times New Roman" pitchFamily="18" charset="0"/>
              </a:rPr>
              <a:t> </a:t>
            </a:r>
            <a:r>
              <a:rPr lang="en-US" sz="2800" b="1" dirty="0" err="1" smtClean="0">
                <a:ln w="1905"/>
                <a:solidFill>
                  <a:schemeClr val="accent1"/>
                </a:solidFill>
                <a:effectLst>
                  <a:innerShdw blurRad="69850" dist="43180" dir="5400000">
                    <a:srgbClr val="000000">
                      <a:alpha val="65000"/>
                    </a:srgbClr>
                  </a:innerShdw>
                </a:effectLst>
                <a:latin typeface="Times New Roman" pitchFamily="18" charset="0"/>
              </a:rPr>
              <a:t>tố</a:t>
            </a:r>
            <a:r>
              <a:rPr lang="en-US" sz="2800" b="1" dirty="0" smtClean="0">
                <a:ln w="1905"/>
                <a:solidFill>
                  <a:schemeClr val="accent1"/>
                </a:solidFill>
                <a:effectLst>
                  <a:innerShdw blurRad="69850" dist="43180" dir="5400000">
                    <a:srgbClr val="000000">
                      <a:alpha val="65000"/>
                    </a:srgbClr>
                  </a:innerShdw>
                </a:effectLst>
                <a:latin typeface="Times New Roman" pitchFamily="18" charset="0"/>
              </a:rPr>
              <a:t> </a:t>
            </a:r>
            <a:r>
              <a:rPr lang="en-US" sz="2800" b="1" dirty="0" err="1" smtClean="0">
                <a:ln w="1905"/>
                <a:solidFill>
                  <a:schemeClr val="accent1"/>
                </a:solidFill>
                <a:effectLst>
                  <a:innerShdw blurRad="69850" dist="43180" dir="5400000">
                    <a:srgbClr val="000000">
                      <a:alpha val="65000"/>
                    </a:srgbClr>
                  </a:innerShdw>
                </a:effectLst>
                <a:latin typeface="Times New Roman" pitchFamily="18" charset="0"/>
              </a:rPr>
              <a:t>hỗ</a:t>
            </a:r>
            <a:r>
              <a:rPr lang="en-US" sz="2800" b="1" dirty="0" smtClean="0">
                <a:ln w="1905"/>
                <a:solidFill>
                  <a:schemeClr val="accent1"/>
                </a:solidFill>
                <a:effectLst>
                  <a:innerShdw blurRad="69850" dist="43180" dir="5400000">
                    <a:srgbClr val="000000">
                      <a:alpha val="65000"/>
                    </a:srgbClr>
                  </a:innerShdw>
                </a:effectLst>
                <a:latin typeface="Times New Roman" pitchFamily="18" charset="0"/>
              </a:rPr>
              <a:t> </a:t>
            </a:r>
            <a:r>
              <a:rPr lang="en-US" sz="2800" b="1" dirty="0" err="1" smtClean="0">
                <a:ln w="1905"/>
                <a:solidFill>
                  <a:schemeClr val="accent1"/>
                </a:solidFill>
                <a:effectLst>
                  <a:innerShdw blurRad="69850" dist="43180" dir="5400000">
                    <a:srgbClr val="000000">
                      <a:alpha val="65000"/>
                    </a:srgbClr>
                  </a:innerShdw>
                </a:effectLst>
                <a:latin typeface="Times New Roman" pitchFamily="18" charset="0"/>
              </a:rPr>
              <a:t>trợ</a:t>
            </a:r>
            <a:endParaRPr lang="vi-VN" sz="2800" b="1" dirty="0">
              <a:ln w="1905"/>
              <a:solidFill>
                <a:schemeClr val="accent1"/>
              </a:solidFill>
              <a:effectLst>
                <a:innerShdw blurRad="69850" dist="43180" dir="5400000">
                  <a:srgbClr val="000000">
                    <a:alpha val="65000"/>
                  </a:srgbClr>
                </a:innerShdw>
              </a:effectLst>
              <a:latin typeface="Times New Roman" pitchFamily="18" charset="0"/>
            </a:endParaRPr>
          </a:p>
        </p:txBody>
      </p:sp>
      <p:sp>
        <p:nvSpPr>
          <p:cNvPr id="8" name="Text Box 61"/>
          <p:cNvSpPr txBox="1">
            <a:spLocks noChangeArrowheads="1"/>
          </p:cNvSpPr>
          <p:nvPr/>
        </p:nvSpPr>
        <p:spPr bwMode="auto">
          <a:xfrm>
            <a:off x="601163" y="1219200"/>
            <a:ext cx="7924800" cy="255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r>
              <a:rPr lang="en-US" sz="2000" b="1" dirty="0" smtClean="0">
                <a:latin typeface="Times New Roman" pitchFamily="18" charset="0"/>
                <a:cs typeface="Times New Roman" pitchFamily="18" charset="0"/>
              </a:rPr>
              <a:t>1. </a:t>
            </a:r>
            <a:r>
              <a:rPr lang="en-US" sz="2000" b="1" dirty="0" err="1" smtClean="0">
                <a:latin typeface="Times New Roman" pitchFamily="18" charset="0"/>
                <a:cs typeface="Times New Roman" pitchFamily="18" charset="0"/>
              </a:rPr>
              <a:t>Về</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hoạt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động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quảng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bá</a:t>
            </a:r>
            <a:r>
              <a:rPr lang="en-US" sz="2000" b="1" dirty="0" smtClean="0">
                <a:latin typeface="Times New Roman" pitchFamily="18" charset="0"/>
                <a:cs typeface="Times New Roman" pitchFamily="18" charset="0"/>
              </a:rPr>
              <a:t>:</a:t>
            </a:r>
          </a:p>
          <a:p>
            <a:pPr algn="just"/>
            <a:r>
              <a:rPr lang="en-US" sz="2000" dirty="0" err="1" smtClean="0">
                <a:latin typeface="Times New Roman" pitchFamily="18" charset="0"/>
                <a:cs typeface="Times New Roman" pitchFamily="18" charset="0"/>
              </a:rPr>
              <a:t>Hoạt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khúc</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sánh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a:t>
            </a:r>
            <a:r>
              <a:rPr lang="en-US" sz="2000" dirty="0">
                <a:latin typeface="Times New Roman" pitchFamily="18" charset="0"/>
                <a:cs typeface="Times New Roman" pitchFamily="18" charset="0"/>
              </a:rPr>
              <a:t> Long,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tiềm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a:t>
            </a:r>
          </a:p>
        </p:txBody>
      </p:sp>
      <p:pic>
        <p:nvPicPr>
          <p:cNvPr id="3076" name="Picture 4" descr="Không có mô tả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3" y="4038600"/>
            <a:ext cx="9160873"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558723"/>
      </p:ext>
    </p:extLst>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3"/>
          <p:cNvSpPr>
            <a:spLocks noChangeShapeType="1"/>
          </p:cNvSpPr>
          <p:nvPr/>
        </p:nvSpPr>
        <p:spPr bwMode="auto">
          <a:xfrm>
            <a:off x="5867400" y="6248400"/>
            <a:ext cx="32766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lIns="91392" tIns="45696" rIns="91392" bIns="45696"/>
          <a:lstStyle/>
          <a:p>
            <a:pPr fontAlgn="base">
              <a:spcBef>
                <a:spcPct val="0"/>
              </a:spcBef>
              <a:spcAft>
                <a:spcPct val="0"/>
              </a:spcAft>
            </a:pPr>
            <a:endParaRPr lang="en-US">
              <a:solidFill>
                <a:prstClr val="black"/>
              </a:solidFill>
              <a:latin typeface="Calibri" pitchFamily="34" charset="0"/>
              <a:ea typeface="ＭＳ Ｐゴシック" pitchFamily="34" charset="-128"/>
            </a:endParaRPr>
          </a:p>
        </p:txBody>
      </p:sp>
      <p:sp>
        <p:nvSpPr>
          <p:cNvPr id="14342" name="Text Box 8"/>
          <p:cNvSpPr txBox="1">
            <a:spLocks noChangeArrowheads="1"/>
          </p:cNvSpPr>
          <p:nvPr/>
        </p:nvSpPr>
        <p:spPr bwMode="auto">
          <a:xfrm>
            <a:off x="339760" y="304801"/>
            <a:ext cx="8404225"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pPr>
            <a:r>
              <a:rPr lang="en-US" sz="2400" b="1" dirty="0">
                <a:solidFill>
                  <a:schemeClr val="accent1">
                    <a:lumMod val="75000"/>
                  </a:schemeClr>
                </a:solidFill>
                <a:latin typeface="Times New Roman" pitchFamily="18" charset="0"/>
              </a:rPr>
              <a:t>I. CÁC YẾU TỐ CẦU</a:t>
            </a:r>
            <a:endParaRPr lang="vi-VN" sz="2400" b="1" dirty="0">
              <a:solidFill>
                <a:schemeClr val="accent1">
                  <a:lumMod val="75000"/>
                </a:schemeClr>
              </a:solidFill>
              <a:latin typeface="Times New Roman" pitchFamily="18" charset="0"/>
            </a:endParaRPr>
          </a:p>
        </p:txBody>
      </p:sp>
      <p:sp>
        <p:nvSpPr>
          <p:cNvPr id="3" name="Rectangle 2"/>
          <p:cNvSpPr/>
          <p:nvPr/>
        </p:nvSpPr>
        <p:spPr>
          <a:xfrm>
            <a:off x="516015" y="1143000"/>
            <a:ext cx="8227970" cy="3093138"/>
          </a:xfrm>
          <a:prstGeom prst="rect">
            <a:avLst/>
          </a:prstGeom>
        </p:spPr>
        <p:txBody>
          <a:bodyPr wrap="square" lIns="91424" tIns="45712" rIns="91424" bIns="45712">
            <a:spAutoFit/>
          </a:bodyPr>
          <a:lstStyle/>
          <a:p>
            <a:pPr marL="0" marR="0" indent="457200" algn="just">
              <a:lnSpc>
                <a:spcPts val="2300"/>
              </a:lnSpc>
              <a:spcBef>
                <a:spcPts val="1000"/>
              </a:spcBef>
              <a:spcAft>
                <a:spcPts val="1000"/>
              </a:spcAft>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Thị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lịch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lịch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khách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mua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lịch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thời</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lịch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tại</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một</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điểm</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đến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lnSpc>
                <a:spcPts val="2300"/>
              </a:lnSpc>
              <a:spcBef>
                <a:spcPts val="1000"/>
              </a:spcBef>
              <a:spcAft>
                <a:spcPts val="1000"/>
              </a:spcAft>
            </a:pP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Các</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lịch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là du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khách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và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sản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hàng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hóa</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dịch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vu</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lịch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nhất</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là du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khách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bao</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s-E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lnSpc>
                <a:spcPts val="2300"/>
              </a:lnSpc>
              <a:spcBef>
                <a:spcPts val="1000"/>
              </a:spcBef>
              <a:spcAft>
                <a:spcPts val="1000"/>
              </a:spcAft>
            </a:pPr>
            <a:endParaRPr lang="en-US" sz="2000" dirty="0">
              <a:effectLst/>
              <a:latin typeface=".VnTime"/>
              <a:ea typeface="Times New Roman" panose="02020603050405020304" pitchFamily="18" charset="0"/>
              <a:cs typeface="Times New Roman" panose="02020603050405020304" pitchFamily="18" charset="0"/>
            </a:endParaRPr>
          </a:p>
          <a:p>
            <a:pPr marL="0" marR="0" indent="457200" algn="just">
              <a:lnSpc>
                <a:spcPts val="1700"/>
              </a:lnSpc>
              <a:spcBef>
                <a:spcPts val="600"/>
              </a:spcBef>
              <a:spcAft>
                <a:spcPts val="600"/>
              </a:spcAft>
            </a:pPr>
            <a:endParaRPr lang="en-US" sz="1800" dirty="0">
              <a:effectLst/>
              <a:latin typeface=".VnTime"/>
              <a:ea typeface="Times New Roman" panose="02020603050405020304" pitchFamily="18" charset="0"/>
              <a:cs typeface="Times New Roman" panose="02020603050405020304" pitchFamily="18" charset="0"/>
            </a:endParaRPr>
          </a:p>
        </p:txBody>
      </p:sp>
      <p:sp>
        <p:nvSpPr>
          <p:cNvPr id="2" name="AutoShape 2" descr="Thị trường du lịch (Tourism Market) là gì? Đặc điểm và phân loạ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47945"/>
            <a:ext cx="9144000" cy="3310055"/>
          </a:xfrm>
          <a:prstGeom prst="rect">
            <a:avLst/>
          </a:prstGeom>
        </p:spPr>
      </p:pic>
    </p:spTree>
    <p:extLst>
      <p:ext uri="{BB962C8B-B14F-4D97-AF65-F5344CB8AC3E}">
        <p14:creationId xmlns:p14="http://schemas.microsoft.com/office/powerpoint/2010/main" val="1267016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p:cNvSpPr txBox="1">
            <a:spLocks noChangeArrowheads="1"/>
          </p:cNvSpPr>
          <p:nvPr/>
        </p:nvSpPr>
        <p:spPr bwMode="auto">
          <a:xfrm>
            <a:off x="601163" y="762000"/>
            <a:ext cx="4351837" cy="470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r>
              <a:rPr lang="en-US" sz="2000" b="1" dirty="0">
                <a:latin typeface="Times New Roman" pitchFamily="18" charset="0"/>
                <a:cs typeface="Times New Roman" pitchFamily="18" charset="0"/>
              </a:rPr>
              <a:t>2</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Về</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hoạt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động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lữ</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hành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lực</a:t>
            </a:r>
            <a:r>
              <a:rPr lang="en-US" sz="2000" b="1" dirty="0" smtClean="0">
                <a:latin typeface="Times New Roman" pitchFamily="18" charset="0"/>
                <a:cs typeface="Times New Roman" pitchFamily="18" charset="0"/>
              </a:rPr>
              <a:t> du </a:t>
            </a:r>
            <a:r>
              <a:rPr lang="en-US" sz="2000" b="1" dirty="0" err="1" smtClean="0">
                <a:latin typeface="Times New Roman" pitchFamily="18" charset="0"/>
                <a:cs typeface="Times New Roman" pitchFamily="18" charset="0"/>
              </a:rPr>
              <a:t>lịch</a:t>
            </a:r>
            <a:r>
              <a:rPr lang="en-US" sz="2000" b="1" dirty="0" smtClean="0">
                <a:latin typeface="Times New Roman" pitchFamily="18" charset="0"/>
                <a:cs typeface="Times New Roman" pitchFamily="18" charset="0"/>
              </a:rPr>
              <a:t>:</a:t>
            </a:r>
          </a:p>
          <a:p>
            <a:pPr algn="just"/>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nay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74 </a:t>
            </a:r>
            <a:r>
              <a:rPr lang="en-US" sz="2000" dirty="0" err="1">
                <a:latin typeface="Times New Roman" pitchFamily="18" charset="0"/>
                <a:cs typeface="Times New Roman" pitchFamily="18" charset="0"/>
              </a:rPr>
              <a:t>đơn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15,6% so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2016;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30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39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05 chi </a:t>
            </a:r>
            <a:r>
              <a:rPr lang="en-US" sz="2000" dirty="0" err="1">
                <a:latin typeface="Times New Roman" pitchFamily="18" charset="0"/>
                <a:cs typeface="Times New Roman" pitchFamily="18" charset="0"/>
              </a:rPr>
              <a:t>nhánh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diện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538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243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288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07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p>
        </p:txBody>
      </p:sp>
      <p:pic>
        <p:nvPicPr>
          <p:cNvPr id="4098" name="Picture 2" descr="Vì sao nhiều người chọn làm phục vụ nhà hàng trong khách s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42999"/>
            <a:ext cx="3657600" cy="373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273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3"/>
          <p:cNvSpPr>
            <a:spLocks noChangeShapeType="1"/>
          </p:cNvSpPr>
          <p:nvPr/>
        </p:nvSpPr>
        <p:spPr bwMode="auto">
          <a:xfrm>
            <a:off x="5482317" y="9421504"/>
            <a:ext cx="32766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lIns="91392" tIns="45696" rIns="91392" bIns="45696"/>
          <a:lstStyle/>
          <a:p>
            <a:pPr fontAlgn="base">
              <a:spcBef>
                <a:spcPct val="0"/>
              </a:spcBef>
              <a:spcAft>
                <a:spcPct val="0"/>
              </a:spcAft>
            </a:pPr>
            <a:endParaRPr lang="en-US">
              <a:solidFill>
                <a:prstClr val="black"/>
              </a:solidFill>
              <a:latin typeface="Calibri" pitchFamily="34" charset="0"/>
              <a:ea typeface="ＭＳ Ｐゴシック" pitchFamily="34"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574858" y="3781697"/>
            <a:ext cx="4569142" cy="3080502"/>
          </a:xfrm>
          <a:prstGeom prst="rect">
            <a:avLst/>
          </a:prstGeom>
        </p:spPr>
      </p:pic>
      <p:sp>
        <p:nvSpPr>
          <p:cNvPr id="8" name="Text Box 61"/>
          <p:cNvSpPr txBox="1">
            <a:spLocks noChangeArrowheads="1"/>
          </p:cNvSpPr>
          <p:nvPr/>
        </p:nvSpPr>
        <p:spPr bwMode="auto">
          <a:xfrm>
            <a:off x="381000" y="533400"/>
            <a:ext cx="8534399" cy="255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r>
              <a:rPr lang="en-US" sz="2000" b="1" dirty="0" smtClean="0">
                <a:latin typeface="Times New Roman" pitchFamily="18" charset="0"/>
                <a:cs typeface="Times New Roman" pitchFamily="18" charset="0"/>
              </a:rPr>
              <a:t>3. </a:t>
            </a:r>
            <a:r>
              <a:rPr lang="en-US" sz="2000" b="1" dirty="0" err="1" smtClean="0">
                <a:latin typeface="Times New Roman" pitchFamily="18" charset="0"/>
                <a:cs typeface="Times New Roman" pitchFamily="18" charset="0"/>
              </a:rPr>
              <a:t>Kết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hút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đầu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tư</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lĩnh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vực</a:t>
            </a:r>
            <a:r>
              <a:rPr lang="en-US" sz="2000" b="1" dirty="0" smtClean="0">
                <a:latin typeface="Times New Roman" pitchFamily="18" charset="0"/>
                <a:cs typeface="Times New Roman" pitchFamily="18" charset="0"/>
              </a:rPr>
              <a:t> du </a:t>
            </a:r>
            <a:r>
              <a:rPr lang="en-US" sz="2000" b="1" dirty="0" err="1" smtClean="0">
                <a:latin typeface="Times New Roman" pitchFamily="18" charset="0"/>
                <a:cs typeface="Times New Roman" pitchFamily="18" charset="0"/>
              </a:rPr>
              <a:t>lịch</a:t>
            </a:r>
            <a:r>
              <a:rPr lang="en-US" sz="2000" b="1" dirty="0" smtClean="0">
                <a:latin typeface="Times New Roman" pitchFamily="18" charset="0"/>
                <a:cs typeface="Times New Roman" pitchFamily="18" charset="0"/>
              </a:rPr>
              <a:t>:</a:t>
            </a:r>
          </a:p>
          <a:p>
            <a:pPr algn="just"/>
            <a:r>
              <a:rPr lang="en-US" sz="2000" dirty="0" err="1">
                <a:latin typeface="Times New Roman" pitchFamily="18" charset="0"/>
                <a:cs typeface="Times New Roman" pitchFamily="18" charset="0"/>
              </a:rPr>
              <a:t>Giai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2016 - 2021, </a:t>
            </a:r>
            <a:r>
              <a:rPr lang="en-US" sz="2000" dirty="0" err="1">
                <a:latin typeface="Times New Roman" pitchFamily="18" charset="0"/>
                <a:cs typeface="Times New Roman" pitchFamily="18" charset="0"/>
              </a:rPr>
              <a:t>tổng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17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61.000 </a:t>
            </a:r>
            <a:r>
              <a:rPr lang="en-US" sz="2000" dirty="0" err="1">
                <a:latin typeface="Times New Roman" pitchFamily="18" charset="0"/>
                <a:cs typeface="Times New Roman" pitchFamily="18" charset="0"/>
              </a:rPr>
              <a:t>tỷ</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vui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Vingroup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tàu</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hậu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Sungroup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sân</a:t>
            </a:r>
            <a:r>
              <a:rPr lang="en-US" sz="2000" dirty="0">
                <a:latin typeface="Times New Roman" pitchFamily="18" charset="0"/>
                <a:cs typeface="Times New Roman" pitchFamily="18" charset="0"/>
              </a:rPr>
              <a:t> golf Sakura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An </a:t>
            </a:r>
            <a:r>
              <a:rPr lang="en-US" sz="2000" dirty="0" err="1">
                <a:latin typeface="Times New Roman" pitchFamily="18" charset="0"/>
                <a:cs typeface="Times New Roman" pitchFamily="18" charset="0"/>
              </a:rPr>
              <a:t>Lão</a:t>
            </a:r>
            <a:r>
              <a:rPr lang="en-US" sz="2000" dirty="0">
                <a:latin typeface="Times New Roman" pitchFamily="18" charset="0"/>
                <a:cs typeface="Times New Roman" pitchFamily="18" charset="0"/>
              </a:rPr>
              <a:t>... </a:t>
            </a:r>
          </a:p>
        </p:txBody>
      </p:sp>
      <p:sp>
        <p:nvSpPr>
          <p:cNvPr id="2" name="AutoShape 4" descr="Dự án Đồi Rồng đồ sơn hải phòng;Tổ hợp khu nghỉ dưỡng cao cấp quốc tế"/>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ự án Đồi Rồng đồ sơn hải phòng;Tổ hợp khu nghỉ dưỡng cao cấp quốc tế"/>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ragon Ocean Đồ Sơn - Bảng giá Gốc CĐT 100 lô Shophous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Dự Án Dragon Ocean Đồi Rồng - Đồ Sơn – Hải Phò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81697"/>
            <a:ext cx="457485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228832"/>
      </p:ext>
    </p:extLst>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3"/>
          <p:cNvSpPr>
            <a:spLocks noChangeShapeType="1"/>
          </p:cNvSpPr>
          <p:nvPr/>
        </p:nvSpPr>
        <p:spPr bwMode="auto">
          <a:xfrm>
            <a:off x="5867400" y="6248400"/>
            <a:ext cx="32766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lIns="91392" tIns="45696" rIns="91392" bIns="45696"/>
          <a:lstStyle/>
          <a:p>
            <a:pPr fontAlgn="base">
              <a:spcBef>
                <a:spcPct val="0"/>
              </a:spcBef>
              <a:spcAft>
                <a:spcPct val="0"/>
              </a:spcAft>
            </a:pPr>
            <a:endParaRPr lang="en-US">
              <a:solidFill>
                <a:prstClr val="black"/>
              </a:solidFill>
              <a:latin typeface="Calibri" pitchFamily="34" charset="0"/>
              <a:ea typeface="ＭＳ Ｐゴシック" pitchFamily="34" charset="-128"/>
            </a:endParaRPr>
          </a:p>
        </p:txBody>
      </p:sp>
      <p:pic>
        <p:nvPicPr>
          <p:cNvPr id="14344" name="Picture 11" descr="http://vietnamairport.vn/images/gallery-cang-hang-khong/CATBI/LANDSIDE%20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60" y="533400"/>
            <a:ext cx="8404225" cy="31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1"/>
          <p:cNvSpPr txBox="1">
            <a:spLocks noChangeArrowheads="1"/>
          </p:cNvSpPr>
          <p:nvPr/>
        </p:nvSpPr>
        <p:spPr bwMode="auto">
          <a:xfrm>
            <a:off x="304801" y="4038600"/>
            <a:ext cx="8534399" cy="224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bay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Ủy</a:t>
            </a:r>
            <a:r>
              <a:rPr lang="en-US" sz="2000" dirty="0">
                <a:latin typeface="Times New Roman" pitchFamily="18" charset="0"/>
                <a:cs typeface="Times New Roman" pitchFamily="18" charset="0"/>
              </a:rPr>
              <a:t> ban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ban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2025/2016/QĐ-UBND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19/09/2016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bay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Cát</a:t>
            </a:r>
            <a:r>
              <a:rPr lang="en-US" sz="2000" dirty="0">
                <a:latin typeface="Times New Roman" pitchFamily="18" charset="0"/>
                <a:cs typeface="Times New Roman" pitchFamily="18" charset="0"/>
              </a:rPr>
              <a:t> Bi. </a:t>
            </a:r>
            <a:endParaRPr lang="en-US" sz="2000" dirty="0" smtClean="0">
              <a:latin typeface="Times New Roman" pitchFamily="18" charset="0"/>
              <a:cs typeface="Times New Roman" pitchFamily="18" charset="0"/>
            </a:endParaRPr>
          </a:p>
          <a:p>
            <a:pPr algn="just"/>
            <a:r>
              <a:rPr lang="en-US" sz="2000" dirty="0" err="1">
                <a:latin typeface="Times New Roman" pitchFamily="18" charset="0"/>
                <a:cs typeface="Times New Roman" pitchFamily="18" charset="0"/>
              </a:rPr>
              <a:t>Giai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2016 - 2021,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thêm</a:t>
            </a:r>
            <a:r>
              <a:rPr lang="en-US" sz="2000" dirty="0">
                <a:latin typeface="Times New Roman" pitchFamily="18" charset="0"/>
                <a:cs typeface="Times New Roman" pitchFamily="18" charset="0"/>
              </a:rPr>
              <a:t> 07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bay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Cát</a:t>
            </a:r>
            <a:r>
              <a:rPr lang="en-US" sz="2000" dirty="0">
                <a:latin typeface="Times New Roman" pitchFamily="18" charset="0"/>
                <a:cs typeface="Times New Roman" pitchFamily="18" charset="0"/>
              </a:rPr>
              <a:t> Bi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bay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Cát</a:t>
            </a:r>
            <a:r>
              <a:rPr lang="en-US" sz="2000" dirty="0">
                <a:latin typeface="Times New Roman" pitchFamily="18" charset="0"/>
                <a:cs typeface="Times New Roman" pitchFamily="18" charset="0"/>
              </a:rPr>
              <a:t> Bi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15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bay, </a:t>
            </a:r>
            <a:r>
              <a:rPr lang="en-US" sz="2000" dirty="0" err="1">
                <a:latin typeface="Times New Roman" pitchFamily="18" charset="0"/>
                <a:cs typeface="Times New Roman" pitchFamily="18" charset="0"/>
              </a:rPr>
              <a:t>gấp</a:t>
            </a:r>
            <a:r>
              <a:rPr lang="en-US" sz="2000" dirty="0">
                <a:latin typeface="Times New Roman" pitchFamily="18" charset="0"/>
                <a:cs typeface="Times New Roman" pitchFamily="18" charset="0"/>
              </a:rPr>
              <a:t> 7,5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2015</a:t>
            </a:r>
          </a:p>
        </p:txBody>
      </p:sp>
    </p:spTree>
    <p:extLst>
      <p:ext uri="{BB962C8B-B14F-4D97-AF65-F5344CB8AC3E}">
        <p14:creationId xmlns:p14="http://schemas.microsoft.com/office/powerpoint/2010/main" val="4129752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609600" y="762000"/>
            <a:ext cx="7924799" cy="193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p>
            <a:pPr algn="just"/>
            <a:r>
              <a:rPr lang="en-US" sz="2400" dirty="0" smtClean="0">
                <a:latin typeface="Times New Roman" pitchFamily="18" charset="0"/>
                <a:cs typeface="Times New Roman" pitchFamily="18" charset="0"/>
              </a:rPr>
              <a:t>4.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du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du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sớm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du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spTree>
    <p:extLst>
      <p:ext uri="{BB962C8B-B14F-4D97-AF65-F5344CB8AC3E}">
        <p14:creationId xmlns:p14="http://schemas.microsoft.com/office/powerpoint/2010/main" val="25033222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762001" y="356017"/>
            <a:ext cx="7696200"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IV. CÁC YẾU TỐ CƠ HỘI VÀ CẠNH TRANH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50351"/>
            <a:ext cx="9144000" cy="1907650"/>
          </a:xfrm>
          <a:prstGeom prst="rect">
            <a:avLst/>
          </a:prstGeom>
        </p:spPr>
      </p:pic>
      <p:sp>
        <p:nvSpPr>
          <p:cNvPr id="5" name="Text Box 61"/>
          <p:cNvSpPr txBox="1">
            <a:spLocks noChangeArrowheads="1"/>
          </p:cNvSpPr>
          <p:nvPr/>
        </p:nvSpPr>
        <p:spPr bwMode="auto">
          <a:xfrm>
            <a:off x="304800" y="856971"/>
            <a:ext cx="8534399" cy="409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sz="2000" dirty="0">
                <a:latin typeface="Times New Roman" pitchFamily="18" charset="0"/>
                <a:cs typeface="Times New Roman" pitchFamily="18" charset="0"/>
              </a:rPr>
              <a:t>(1)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45-NQ/TW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2025.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XVI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03 </a:t>
            </a:r>
            <a:r>
              <a:rPr lang="en-US" sz="2000" dirty="0" err="1">
                <a:latin typeface="Times New Roman" pitchFamily="18" charset="0"/>
                <a:cs typeface="Times New Roman" pitchFamily="18" charset="0"/>
              </a:rPr>
              <a:t>đột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kỳ</a:t>
            </a:r>
            <a:r>
              <a:rPr lang="en-US" sz="2000" dirty="0">
                <a:latin typeface="Times New Roman" pitchFamily="18" charset="0"/>
                <a:cs typeface="Times New Roman" pitchFamily="18" charset="0"/>
              </a:rPr>
              <a:t> 2020 - 2025,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tầng</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tầm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a:t>
            </a:r>
          </a:p>
          <a:p>
            <a:r>
              <a:rPr lang="es-ES" sz="2000" dirty="0" err="1">
                <a:latin typeface="Times New Roman" pitchFamily="18" charset="0"/>
                <a:cs typeface="Times New Roman" pitchFamily="18" charset="0"/>
              </a:rPr>
              <a:t>Ngoài</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ra</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sự</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tăng</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trưởng</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về</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thu</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nhập</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bình</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quân</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đầu</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người</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sự</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mở</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rộng</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của</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ngành</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hàng</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không</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giá</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rẻ</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và</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hạ</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tầng</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giao</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thông</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đường</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bộ</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sự</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phát</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triển</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của</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mạng</a:t>
            </a:r>
            <a:r>
              <a:rPr lang="es-ES" sz="2000" dirty="0">
                <a:latin typeface="Times New Roman" pitchFamily="18" charset="0"/>
                <a:cs typeface="Times New Roman" pitchFamily="18" charset="0"/>
              </a:rPr>
              <a:t> internet </a:t>
            </a:r>
            <a:r>
              <a:rPr lang="es-ES" sz="2000" dirty="0" err="1">
                <a:latin typeface="Times New Roman" pitchFamily="18" charset="0"/>
                <a:cs typeface="Times New Roman" pitchFamily="18" charset="0"/>
              </a:rPr>
              <a:t>và</a:t>
            </a:r>
            <a:r>
              <a:rPr lang="es-ES" sz="2000" dirty="0">
                <a:latin typeface="Times New Roman" pitchFamily="18" charset="0"/>
                <a:cs typeface="Times New Roman" pitchFamily="18" charset="0"/>
              </a:rPr>
              <a:t> du </a:t>
            </a:r>
            <a:r>
              <a:rPr lang="es-ES" sz="2000" dirty="0" err="1">
                <a:latin typeface="Times New Roman" pitchFamily="18" charset="0"/>
                <a:cs typeface="Times New Roman" pitchFamily="18" charset="0"/>
              </a:rPr>
              <a:t>lịch</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thông</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minh</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sự</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gia</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tăng</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nhu</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cầu</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đi</a:t>
            </a:r>
            <a:r>
              <a:rPr lang="es-ES" sz="2000" dirty="0">
                <a:latin typeface="Times New Roman" pitchFamily="18" charset="0"/>
                <a:cs typeface="Times New Roman" pitchFamily="18" charset="0"/>
              </a:rPr>
              <a:t> du </a:t>
            </a:r>
            <a:r>
              <a:rPr lang="es-ES" sz="2000" dirty="0" err="1">
                <a:latin typeface="Times New Roman" pitchFamily="18" charset="0"/>
                <a:cs typeface="Times New Roman" pitchFamily="18" charset="0"/>
              </a:rPr>
              <a:t>lịch</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trong</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trạng</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thái</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bình</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thường</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mới</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tạo</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cơ</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hội</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cho</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phát</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triển</a:t>
            </a:r>
            <a:r>
              <a:rPr lang="es-ES" sz="2000" dirty="0">
                <a:latin typeface="Times New Roman" pitchFamily="18" charset="0"/>
                <a:cs typeface="Times New Roman" pitchFamily="18" charset="0"/>
              </a:rPr>
              <a:t> du </a:t>
            </a:r>
            <a:r>
              <a:rPr lang="es-ES" sz="2000" dirty="0" err="1">
                <a:latin typeface="Times New Roman" pitchFamily="18" charset="0"/>
                <a:cs typeface="Times New Roman" pitchFamily="18" charset="0"/>
              </a:rPr>
              <a:t>lịch</a:t>
            </a:r>
            <a:r>
              <a:rPr lang="es-ES"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1255756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762001" y="356017"/>
            <a:ext cx="7696200"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IV. CÁC YẾU TỐ CƠ HỘI VÀ CẠNH TRANH</a:t>
            </a:r>
          </a:p>
        </p:txBody>
      </p:sp>
      <p:sp>
        <p:nvSpPr>
          <p:cNvPr id="5" name="Text Box 61"/>
          <p:cNvSpPr txBox="1">
            <a:spLocks noChangeArrowheads="1"/>
          </p:cNvSpPr>
          <p:nvPr/>
        </p:nvSpPr>
        <p:spPr bwMode="auto">
          <a:xfrm>
            <a:off x="304800" y="1066800"/>
            <a:ext cx="8534399" cy="193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sz="2000" dirty="0">
                <a:latin typeface="Times New Roman" pitchFamily="18" charset="0"/>
                <a:cs typeface="Times New Roman" pitchFamily="18" charset="0"/>
              </a:rPr>
              <a:t>(2) </a:t>
            </a:r>
            <a:r>
              <a:rPr lang="en-US" sz="2000" dirty="0" err="1">
                <a:latin typeface="Times New Roman" pitchFamily="18" charset="0"/>
                <a:cs typeface="Times New Roman" pitchFamily="18" charset="0"/>
              </a:rPr>
              <a:t>Cạnh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yếu</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mũi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nhọn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cực</a:t>
            </a:r>
            <a:r>
              <a:rPr lang="en-US" sz="2000" dirty="0">
                <a:latin typeface="Times New Roman" pitchFamily="18" charset="0"/>
                <a:cs typeface="Times New Roman" pitchFamily="18" charset="0"/>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spTree>
    <p:extLst>
      <p:ext uri="{BB962C8B-B14F-4D97-AF65-F5344CB8AC3E}">
        <p14:creationId xmlns:p14="http://schemas.microsoft.com/office/powerpoint/2010/main" val="22747659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58" y="2580023"/>
            <a:ext cx="8425542" cy="2819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410" name="Rectangle 4"/>
          <p:cNvSpPr>
            <a:spLocks noChangeArrowheads="1"/>
          </p:cNvSpPr>
          <p:nvPr/>
        </p:nvSpPr>
        <p:spPr bwMode="auto">
          <a:xfrm>
            <a:off x="609602" y="356017"/>
            <a:ext cx="8077198"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V. ĐIỂM MẠNH, ĐIỂM YẾU, CƠ HỘI, THÁCH THỨC</a:t>
            </a:r>
          </a:p>
        </p:txBody>
      </p:sp>
      <p:sp>
        <p:nvSpPr>
          <p:cNvPr id="5" name="Text Box 61"/>
          <p:cNvSpPr txBox="1">
            <a:spLocks noChangeArrowheads="1"/>
          </p:cNvSpPr>
          <p:nvPr/>
        </p:nvSpPr>
        <p:spPr bwMode="auto">
          <a:xfrm>
            <a:off x="413658" y="2598222"/>
            <a:ext cx="8534399" cy="224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sz="2000" dirty="0">
                <a:latin typeface="Times New Roman" pitchFamily="18" charset="0"/>
                <a:cs typeface="Times New Roman" pitchFamily="18" charset="0"/>
              </a:rPr>
              <a:t>(1)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tiềm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 Á; (2) </a:t>
            </a:r>
            <a:r>
              <a:rPr lang="en-US" sz="2000" dirty="0" err="1">
                <a:latin typeface="Times New Roman" pitchFamily="18" charset="0"/>
                <a:cs typeface="Times New Roman" pitchFamily="18" charset="0"/>
              </a:rPr>
              <a:t>Hạ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lợi</a:t>
            </a:r>
            <a:r>
              <a:rPr lang="en-US" sz="2000" dirty="0">
                <a:latin typeface="Times New Roman" pitchFamily="18" charset="0"/>
                <a:cs typeface="Times New Roman" pitchFamily="18" charset="0"/>
              </a:rPr>
              <a:t>; (3) Lao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cận</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coi</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p>
        </p:txBody>
      </p:sp>
      <p:grpSp>
        <p:nvGrpSpPr>
          <p:cNvPr id="7" name="Google Shape;338;p31"/>
          <p:cNvGrpSpPr/>
          <p:nvPr/>
        </p:nvGrpSpPr>
        <p:grpSpPr>
          <a:xfrm rot="16200000" flipH="1">
            <a:off x="4237334" y="1477637"/>
            <a:ext cx="821730" cy="1228859"/>
            <a:chOff x="1972825" y="1803752"/>
            <a:chExt cx="821730" cy="1228859"/>
          </a:xfrm>
        </p:grpSpPr>
        <p:sp>
          <p:nvSpPr>
            <p:cNvPr id="8" name="Google Shape;339;p31"/>
            <p:cNvSpPr/>
            <p:nvPr/>
          </p:nvSpPr>
          <p:spPr>
            <a:xfrm rot="10800000">
              <a:off x="1972825" y="2414611"/>
              <a:ext cx="821700" cy="618000"/>
            </a:xfrm>
            <a:prstGeom prst="parallelogram">
              <a:avLst>
                <a:gd name="adj" fmla="val 81897"/>
              </a:avLst>
            </a:pr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 name="Google Shape;340;p31"/>
            <p:cNvSpPr/>
            <p:nvPr/>
          </p:nvSpPr>
          <p:spPr>
            <a:xfrm flipH="1">
              <a:off x="1972825" y="1803752"/>
              <a:ext cx="821730" cy="617854"/>
            </a:xfrm>
            <a:prstGeom prst="parallelogram">
              <a:avLst>
                <a:gd name="adj" fmla="val 81897"/>
              </a:avLst>
            </a:pr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 name="Rectangle 1"/>
          <p:cNvSpPr/>
          <p:nvPr/>
        </p:nvSpPr>
        <p:spPr>
          <a:xfrm>
            <a:off x="3885447" y="1311869"/>
            <a:ext cx="1518364" cy="369332"/>
          </a:xfrm>
          <a:prstGeom prst="rect">
            <a:avLst/>
          </a:prstGeom>
        </p:spPr>
        <p:txBody>
          <a:bodyPr wrap="none">
            <a:spAutoFit/>
          </a:bodyPr>
          <a:lstStyle/>
          <a:p>
            <a:pPr lvl="0" algn="r"/>
            <a:r>
              <a:rPr lang="en-US" b="1" dirty="0" smtClean="0">
                <a:solidFill>
                  <a:srgbClr val="FF6600"/>
                </a:solidFill>
                <a:latin typeface="Hind"/>
                <a:ea typeface="Hind"/>
                <a:cs typeface="Hind"/>
                <a:sym typeface="Hind"/>
              </a:rPr>
              <a:t>ĐIỂM MẠNH</a:t>
            </a:r>
            <a:endParaRPr lang="en-US" b="1" dirty="0">
              <a:solidFill>
                <a:srgbClr val="FF6600"/>
              </a:solidFill>
              <a:latin typeface="Hind"/>
              <a:ea typeface="Hind"/>
              <a:cs typeface="Hind"/>
              <a:sym typeface="Hind"/>
            </a:endParaRPr>
          </a:p>
        </p:txBody>
      </p:sp>
    </p:spTree>
    <p:extLst>
      <p:ext uri="{BB962C8B-B14F-4D97-AF65-F5344CB8AC3E}">
        <p14:creationId xmlns:p14="http://schemas.microsoft.com/office/powerpoint/2010/main" val="41156754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178" y="2598222"/>
            <a:ext cx="8425542" cy="2514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410" name="Rectangle 4"/>
          <p:cNvSpPr>
            <a:spLocks noChangeArrowheads="1"/>
          </p:cNvSpPr>
          <p:nvPr/>
        </p:nvSpPr>
        <p:spPr bwMode="auto">
          <a:xfrm>
            <a:off x="609602" y="356017"/>
            <a:ext cx="8077198"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V. ĐIỂM MẠNH, ĐIỂM YẾU, CƠ HỘI, THÁCH THỨC</a:t>
            </a:r>
          </a:p>
        </p:txBody>
      </p:sp>
      <p:sp>
        <p:nvSpPr>
          <p:cNvPr id="5" name="Text Box 61"/>
          <p:cNvSpPr txBox="1">
            <a:spLocks noChangeArrowheads="1"/>
          </p:cNvSpPr>
          <p:nvPr/>
        </p:nvSpPr>
        <p:spPr bwMode="auto">
          <a:xfrm>
            <a:off x="609601" y="2598222"/>
            <a:ext cx="8077199" cy="224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r>
              <a:rPr lang="en-US" sz="2000" dirty="0">
                <a:latin typeface="Times New Roman" pitchFamily="18" charset="0"/>
                <a:cs typeface="Times New Roman" pitchFamily="18" charset="0"/>
              </a:rPr>
              <a:t>(1)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yếu</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Yếu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hậu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(6)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thấp</a:t>
            </a:r>
            <a:r>
              <a:rPr lang="en-US" sz="2000" dirty="0">
                <a:latin typeface="Times New Roman" pitchFamily="18" charset="0"/>
                <a:cs typeface="Times New Roman" pitchFamily="18" charset="0"/>
              </a:rPr>
              <a:t>.</a:t>
            </a:r>
          </a:p>
        </p:txBody>
      </p:sp>
      <p:grpSp>
        <p:nvGrpSpPr>
          <p:cNvPr id="7" name="Google Shape;338;p31"/>
          <p:cNvGrpSpPr/>
          <p:nvPr/>
        </p:nvGrpSpPr>
        <p:grpSpPr>
          <a:xfrm rot="16200000" flipH="1">
            <a:off x="4237334" y="1477637"/>
            <a:ext cx="821730" cy="1228859"/>
            <a:chOff x="1972825" y="1803752"/>
            <a:chExt cx="821730" cy="1228859"/>
          </a:xfrm>
        </p:grpSpPr>
        <p:sp>
          <p:nvSpPr>
            <p:cNvPr id="8" name="Google Shape;339;p31"/>
            <p:cNvSpPr/>
            <p:nvPr/>
          </p:nvSpPr>
          <p:spPr>
            <a:xfrm rot="10800000">
              <a:off x="1972825" y="2414611"/>
              <a:ext cx="821700" cy="618000"/>
            </a:xfrm>
            <a:prstGeom prst="parallelogram">
              <a:avLst>
                <a:gd name="adj" fmla="val 81897"/>
              </a:avLst>
            </a:pr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 name="Google Shape;340;p31"/>
            <p:cNvSpPr/>
            <p:nvPr/>
          </p:nvSpPr>
          <p:spPr>
            <a:xfrm flipH="1">
              <a:off x="1972825" y="1803752"/>
              <a:ext cx="821730" cy="617854"/>
            </a:xfrm>
            <a:prstGeom prst="parallelogram">
              <a:avLst>
                <a:gd name="adj" fmla="val 81897"/>
              </a:avLst>
            </a:pr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 name="Rectangle 1"/>
          <p:cNvSpPr/>
          <p:nvPr/>
        </p:nvSpPr>
        <p:spPr>
          <a:xfrm>
            <a:off x="4107622" y="1311869"/>
            <a:ext cx="1296189" cy="369332"/>
          </a:xfrm>
          <a:prstGeom prst="rect">
            <a:avLst/>
          </a:prstGeom>
        </p:spPr>
        <p:txBody>
          <a:bodyPr wrap="none">
            <a:spAutoFit/>
          </a:bodyPr>
          <a:lstStyle/>
          <a:p>
            <a:pPr lvl="0" algn="r"/>
            <a:r>
              <a:rPr lang="en-US" b="1" dirty="0" smtClean="0">
                <a:solidFill>
                  <a:srgbClr val="FF6600"/>
                </a:solidFill>
                <a:latin typeface="Hind"/>
                <a:ea typeface="Hind"/>
                <a:cs typeface="Hind"/>
                <a:sym typeface="Hind"/>
              </a:rPr>
              <a:t>ĐIỂM YẾU</a:t>
            </a:r>
            <a:endParaRPr lang="en-US" b="1" dirty="0">
              <a:solidFill>
                <a:srgbClr val="FF6600"/>
              </a:solidFill>
              <a:latin typeface="Hind"/>
              <a:ea typeface="Hind"/>
              <a:cs typeface="Hind"/>
              <a:sym typeface="Hind"/>
            </a:endParaRPr>
          </a:p>
        </p:txBody>
      </p:sp>
    </p:spTree>
    <p:extLst>
      <p:ext uri="{BB962C8B-B14F-4D97-AF65-F5344CB8AC3E}">
        <p14:creationId xmlns:p14="http://schemas.microsoft.com/office/powerpoint/2010/main" val="875963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178" y="2598222"/>
            <a:ext cx="8425542" cy="2514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410" name="Rectangle 4"/>
          <p:cNvSpPr>
            <a:spLocks noChangeArrowheads="1"/>
          </p:cNvSpPr>
          <p:nvPr/>
        </p:nvSpPr>
        <p:spPr bwMode="auto">
          <a:xfrm>
            <a:off x="609602" y="356017"/>
            <a:ext cx="8077198"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V. ĐIỂM MẠNH, ĐIỂM YẾU, CƠ HỘI, THÁCH THỨC</a:t>
            </a:r>
          </a:p>
        </p:txBody>
      </p:sp>
      <p:sp>
        <p:nvSpPr>
          <p:cNvPr id="5" name="Text Box 61"/>
          <p:cNvSpPr txBox="1">
            <a:spLocks noChangeArrowheads="1"/>
          </p:cNvSpPr>
          <p:nvPr/>
        </p:nvSpPr>
        <p:spPr bwMode="auto">
          <a:xfrm>
            <a:off x="487681" y="2861656"/>
            <a:ext cx="8199119" cy="193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sz="2000" dirty="0">
                <a:latin typeface="Times New Roman" pitchFamily="18" charset="0"/>
                <a:cs typeface="Times New Roman" pitchFamily="18" charset="0"/>
              </a:rPr>
              <a:t>(1)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Xu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ổn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tỏa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ương</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Nằm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a:t>
            </a:r>
          </a:p>
        </p:txBody>
      </p:sp>
      <p:grpSp>
        <p:nvGrpSpPr>
          <p:cNvPr id="7" name="Google Shape;338;p31"/>
          <p:cNvGrpSpPr/>
          <p:nvPr/>
        </p:nvGrpSpPr>
        <p:grpSpPr>
          <a:xfrm rot="16200000" flipH="1">
            <a:off x="4080105" y="1477637"/>
            <a:ext cx="821730" cy="1228859"/>
            <a:chOff x="1972825" y="1803752"/>
            <a:chExt cx="821730" cy="1228859"/>
          </a:xfrm>
        </p:grpSpPr>
        <p:sp>
          <p:nvSpPr>
            <p:cNvPr id="8" name="Google Shape;339;p31"/>
            <p:cNvSpPr/>
            <p:nvPr/>
          </p:nvSpPr>
          <p:spPr>
            <a:xfrm rot="10800000">
              <a:off x="1972825" y="2414611"/>
              <a:ext cx="821700" cy="618000"/>
            </a:xfrm>
            <a:prstGeom prst="parallelogram">
              <a:avLst>
                <a:gd name="adj" fmla="val 81897"/>
              </a:avLst>
            </a:pr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 name="Google Shape;340;p31"/>
            <p:cNvSpPr/>
            <p:nvPr/>
          </p:nvSpPr>
          <p:spPr>
            <a:xfrm flipH="1">
              <a:off x="1972825" y="1803752"/>
              <a:ext cx="821730" cy="617854"/>
            </a:xfrm>
            <a:prstGeom prst="parallelogram">
              <a:avLst>
                <a:gd name="adj" fmla="val 81897"/>
              </a:avLst>
            </a:pr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 name="Rectangle 1"/>
          <p:cNvSpPr/>
          <p:nvPr/>
        </p:nvSpPr>
        <p:spPr>
          <a:xfrm>
            <a:off x="3962400" y="1311870"/>
            <a:ext cx="1023037" cy="369332"/>
          </a:xfrm>
          <a:prstGeom prst="rect">
            <a:avLst/>
          </a:prstGeom>
        </p:spPr>
        <p:txBody>
          <a:bodyPr wrap="none">
            <a:spAutoFit/>
          </a:bodyPr>
          <a:lstStyle/>
          <a:p>
            <a:pPr lvl="0" algn="r"/>
            <a:r>
              <a:rPr lang="en-US" b="1" dirty="0" smtClean="0">
                <a:solidFill>
                  <a:srgbClr val="FF6600"/>
                </a:solidFill>
                <a:latin typeface="Hind"/>
                <a:ea typeface="Hind"/>
                <a:cs typeface="Hind"/>
                <a:sym typeface="Hind"/>
              </a:rPr>
              <a:t>CƠ HỘI</a:t>
            </a:r>
            <a:endParaRPr lang="en-US" b="1" dirty="0">
              <a:solidFill>
                <a:srgbClr val="FF6600"/>
              </a:solidFill>
              <a:latin typeface="Hind"/>
              <a:ea typeface="Hind"/>
              <a:cs typeface="Hind"/>
              <a:sym typeface="Hind"/>
            </a:endParaRPr>
          </a:p>
        </p:txBody>
      </p:sp>
    </p:spTree>
    <p:extLst>
      <p:ext uri="{BB962C8B-B14F-4D97-AF65-F5344CB8AC3E}">
        <p14:creationId xmlns:p14="http://schemas.microsoft.com/office/powerpoint/2010/main" val="19239500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178" y="2598222"/>
            <a:ext cx="8425542" cy="2514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410" name="Rectangle 4"/>
          <p:cNvSpPr>
            <a:spLocks noChangeArrowheads="1"/>
          </p:cNvSpPr>
          <p:nvPr/>
        </p:nvSpPr>
        <p:spPr bwMode="auto">
          <a:xfrm>
            <a:off x="609602" y="356017"/>
            <a:ext cx="8077198"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V. ĐIỂM MẠNH, ĐIỂM YẾU, CƠ HỘI, THÁCH THỨC</a:t>
            </a:r>
          </a:p>
        </p:txBody>
      </p:sp>
      <p:sp>
        <p:nvSpPr>
          <p:cNvPr id="5" name="Text Box 61"/>
          <p:cNvSpPr txBox="1">
            <a:spLocks noChangeArrowheads="1"/>
          </p:cNvSpPr>
          <p:nvPr/>
        </p:nvSpPr>
        <p:spPr bwMode="auto">
          <a:xfrm>
            <a:off x="487680" y="2732162"/>
            <a:ext cx="8199119" cy="224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sz="2000" dirty="0">
                <a:latin typeface="Times New Roman" pitchFamily="18" charset="0"/>
                <a:cs typeface="Times New Roman" pitchFamily="18" charset="0"/>
              </a:rPr>
              <a:t>(1)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Khoảng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Visa,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p>
        </p:txBody>
      </p:sp>
      <p:grpSp>
        <p:nvGrpSpPr>
          <p:cNvPr id="7" name="Google Shape;338;p31"/>
          <p:cNvGrpSpPr/>
          <p:nvPr/>
        </p:nvGrpSpPr>
        <p:grpSpPr>
          <a:xfrm rot="16200000" flipH="1">
            <a:off x="4080105" y="1477637"/>
            <a:ext cx="821730" cy="1228859"/>
            <a:chOff x="1972825" y="1803752"/>
            <a:chExt cx="821730" cy="1228859"/>
          </a:xfrm>
        </p:grpSpPr>
        <p:sp>
          <p:nvSpPr>
            <p:cNvPr id="8" name="Google Shape;339;p31"/>
            <p:cNvSpPr/>
            <p:nvPr/>
          </p:nvSpPr>
          <p:spPr>
            <a:xfrm rot="10800000">
              <a:off x="1972825" y="2414611"/>
              <a:ext cx="821700" cy="618000"/>
            </a:xfrm>
            <a:prstGeom prst="parallelogram">
              <a:avLst>
                <a:gd name="adj" fmla="val 81897"/>
              </a:avLst>
            </a:pr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 name="Google Shape;340;p31"/>
            <p:cNvSpPr/>
            <p:nvPr/>
          </p:nvSpPr>
          <p:spPr>
            <a:xfrm flipH="1">
              <a:off x="1972825" y="1803752"/>
              <a:ext cx="821730" cy="617854"/>
            </a:xfrm>
            <a:prstGeom prst="parallelogram">
              <a:avLst>
                <a:gd name="adj" fmla="val 81897"/>
              </a:avLst>
            </a:pr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 name="Rectangle 1"/>
          <p:cNvSpPr/>
          <p:nvPr/>
        </p:nvSpPr>
        <p:spPr>
          <a:xfrm>
            <a:off x="3625625" y="1311869"/>
            <a:ext cx="1723549" cy="369332"/>
          </a:xfrm>
          <a:prstGeom prst="rect">
            <a:avLst/>
          </a:prstGeom>
        </p:spPr>
        <p:txBody>
          <a:bodyPr wrap="none">
            <a:spAutoFit/>
          </a:bodyPr>
          <a:lstStyle/>
          <a:p>
            <a:pPr lvl="0" algn="r"/>
            <a:r>
              <a:rPr lang="en-US" b="1" dirty="0" smtClean="0">
                <a:solidFill>
                  <a:srgbClr val="FF6600"/>
                </a:solidFill>
                <a:latin typeface="Hind"/>
                <a:ea typeface="Hind"/>
                <a:cs typeface="Hind"/>
                <a:sym typeface="Hind"/>
              </a:rPr>
              <a:t>THÁCH THỨC</a:t>
            </a:r>
            <a:endParaRPr lang="en-US" b="1" dirty="0">
              <a:solidFill>
                <a:srgbClr val="FF6600"/>
              </a:solidFill>
              <a:latin typeface="Hind"/>
              <a:ea typeface="Hind"/>
              <a:cs typeface="Hind"/>
              <a:sym typeface="Hind"/>
            </a:endParaRPr>
          </a:p>
        </p:txBody>
      </p:sp>
    </p:spTree>
    <p:extLst>
      <p:ext uri="{BB962C8B-B14F-4D97-AF65-F5344CB8AC3E}">
        <p14:creationId xmlns:p14="http://schemas.microsoft.com/office/powerpoint/2010/main" val="24489963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228600" y="381000"/>
            <a:ext cx="8548687" cy="312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p>
            <a:pPr marL="0" marR="0" indent="457200" algn="just">
              <a:lnSpc>
                <a:spcPts val="2500"/>
              </a:lnSpc>
              <a:spcBef>
                <a:spcPts val="600"/>
              </a:spcBef>
              <a:spcAft>
                <a:spcPts val="600"/>
              </a:spcAft>
            </a:pPr>
            <a:r>
              <a:rPr lang="es-ES" sz="2100" dirty="0" smtClean="0">
                <a:effectLst/>
                <a:latin typeface="Times New Roman" panose="02020603050405020304" pitchFamily="18" charset="0"/>
                <a:ea typeface="Times New Roman" panose="02020603050405020304" pitchFamily="18" charset="0"/>
                <a:cs typeface="Times New Roman" panose="02020603050405020304" pitchFamily="18" charset="0"/>
              </a:rPr>
              <a:t>1. </a:t>
            </a:r>
            <a:r>
              <a:rPr lang="es-ES" sz="21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Giai</a:t>
            </a:r>
            <a:r>
              <a:rPr lang="es-ES" sz="21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2011 - 2019,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ổn</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2011, du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đón</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564.000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2019,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930.000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65% so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2011.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10,3%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Tốc</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2011 - 2019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8,22%.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2020-2022, do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Covid-19,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1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s-ES" sz="2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effectLst/>
              <a:latin typeface=".VnTime"/>
              <a:ea typeface="Times New Roman" panose="02020603050405020304" pitchFamily="18" charset="0"/>
              <a:cs typeface="Times New Roman" panose="02020603050405020304" pitchFamily="18" charset="0"/>
            </a:endParaRPr>
          </a:p>
          <a:p>
            <a:pPr marL="342900" indent="-342900" algn="just" fontAlgn="base">
              <a:spcBef>
                <a:spcPct val="0"/>
              </a:spcBef>
              <a:spcAft>
                <a:spcPct val="0"/>
              </a:spcAft>
              <a:buFontTx/>
              <a:buChar char="-"/>
            </a:pPr>
            <a:endParaRPr lang="en-US" altLang="en-US" sz="2300" dirty="0">
              <a:solidFill>
                <a:srgbClr val="8A6900"/>
              </a:solidFill>
              <a:latin typeface="Times New Roman" pitchFamily="18" charset="0"/>
              <a:ea typeface="ＭＳ Ｐゴシック" pitchFamily="34" charset="-128"/>
              <a:cs typeface="Times New Roman" pitchFamily="18" charset="0"/>
            </a:endParaRPr>
          </a:p>
          <a:p>
            <a:pPr algn="just" fontAlgn="base">
              <a:spcBef>
                <a:spcPct val="0"/>
              </a:spcBef>
              <a:spcAft>
                <a:spcPct val="0"/>
              </a:spcAft>
            </a:pPr>
            <a:endParaRPr lang="en-US" altLang="en-US" sz="2300" dirty="0">
              <a:solidFill>
                <a:srgbClr val="8A6900"/>
              </a:solidFill>
              <a:latin typeface="Times New Roman" pitchFamily="18" charset="0"/>
              <a:ea typeface="ＭＳ Ｐゴシック" pitchFamily="34" charset="-128"/>
              <a:cs typeface="Times New Roman" pitchFamily="18" charset="0"/>
            </a:endParaRPr>
          </a:p>
        </p:txBody>
      </p:sp>
      <p:graphicFrame>
        <p:nvGraphicFramePr>
          <p:cNvPr id="5" name="Chart 4">
            <a:extLst>
              <a:ext uri="{FF2B5EF4-FFF2-40B4-BE49-F238E27FC236}">
                <a16:creationId xmlns="" xmlns:a16="http://schemas.microsoft.com/office/drawing/2014/main" id="{071DE780-5AF1-06E6-2F45-7B95B4AEE4C7}"/>
              </a:ext>
            </a:extLst>
          </p:cNvPr>
          <p:cNvGraphicFramePr/>
          <p:nvPr>
            <p:extLst>
              <p:ext uri="{D42A27DB-BD31-4B8C-83A1-F6EECF244321}">
                <p14:modId xmlns:p14="http://schemas.microsoft.com/office/powerpoint/2010/main" val="4052094061"/>
              </p:ext>
            </p:extLst>
          </p:nvPr>
        </p:nvGraphicFramePr>
        <p:xfrm>
          <a:off x="1600200" y="2819400"/>
          <a:ext cx="6096000" cy="35063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75162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60" y="1276367"/>
            <a:ext cx="8425542" cy="516836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410" name="Rectangle 4"/>
          <p:cNvSpPr>
            <a:spLocks noChangeArrowheads="1"/>
          </p:cNvSpPr>
          <p:nvPr/>
        </p:nvSpPr>
        <p:spPr bwMode="auto">
          <a:xfrm>
            <a:off x="609602" y="356017"/>
            <a:ext cx="8077198"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V. ĐIỂM MẠNH, ĐIỂM YẾU, CƠ HỘI, THÁCH THỨC</a:t>
            </a:r>
          </a:p>
        </p:txBody>
      </p:sp>
      <p:sp>
        <p:nvSpPr>
          <p:cNvPr id="5" name="Text Box 61"/>
          <p:cNvSpPr txBox="1">
            <a:spLocks noChangeArrowheads="1"/>
          </p:cNvSpPr>
          <p:nvPr/>
        </p:nvSpPr>
        <p:spPr bwMode="auto">
          <a:xfrm>
            <a:off x="487681" y="1352195"/>
            <a:ext cx="8199119" cy="501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r>
              <a:rPr lang="en-US" sz="2000" dirty="0" smtClean="0">
                <a:latin typeface="Times New Roman" pitchFamily="18" charset="0"/>
                <a:cs typeface="Times New Roman" pitchFamily="18" charset="0"/>
              </a:rPr>
              <a:t>(1) </a:t>
            </a:r>
            <a:r>
              <a:rPr lang="en-US" sz="2000" dirty="0" err="1" smtClean="0">
                <a:latin typeface="Times New Roman" pitchFamily="18" charset="0"/>
                <a:cs typeface="Times New Roman" pitchFamily="18" charset="0"/>
              </a:rPr>
              <a:t>Chưa</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lõi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2)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vui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giải</a:t>
            </a:r>
            <a:r>
              <a:rPr lang="en-US" sz="2000" dirty="0">
                <a:latin typeface="Times New Roman" pitchFamily="18" charset="0"/>
                <a:cs typeface="Times New Roman" pitchFamily="18" charset="0"/>
              </a:rPr>
              <a:t> trí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có </a:t>
            </a:r>
            <a:r>
              <a:rPr lang="en-US" sz="2000" dirty="0" err="1">
                <a:latin typeface="Times New Roman" pitchFamily="18" charset="0"/>
                <a:cs typeface="Times New Roman" pitchFamily="18" charset="0"/>
              </a:rPr>
              <a:t>kha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hấp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khách</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lịch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này</a:t>
            </a:r>
            <a:r>
              <a:rPr lang="en-US" sz="2000" dirty="0">
                <a:latin typeface="Times New Roman" pitchFamily="18" charset="0"/>
                <a:cs typeface="Times New Roman" pitchFamily="18" charset="0"/>
              </a:rPr>
              <a:t> là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hấp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của</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lịch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thê</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sánh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có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có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đặc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hiệu</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3)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khách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có </a:t>
            </a:r>
            <a:r>
              <a:rPr lang="en-US" sz="2000" dirty="0" err="1">
                <a:latin typeface="Times New Roman" pitchFamily="18" charset="0"/>
                <a:cs typeface="Times New Roman" pitchFamily="18" charset="0"/>
              </a:rPr>
              <a:t>bến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phục</a:t>
            </a:r>
            <a:r>
              <a:rPr lang="en-US" sz="2000" dirty="0">
                <a:latin typeface="Times New Roman" pitchFamily="18" charset="0"/>
                <a:cs typeface="Times New Roman" pitchFamily="18" charset="0"/>
              </a:rPr>
              <a:t> vụ du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sức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thuyền</a:t>
            </a:r>
            <a:r>
              <a:rPr lang="en-US" sz="2000" dirty="0">
                <a:latin typeface="Times New Roman" pitchFamily="18" charset="0"/>
                <a:cs typeface="Times New Roman" pitchFamily="18" charset="0"/>
              </a:rPr>
              <a:t> hay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tàu</a:t>
            </a:r>
            <a:r>
              <a:rPr lang="en-US" sz="2000" dirty="0">
                <a:latin typeface="Times New Roman" pitchFamily="18" charset="0"/>
                <a:cs typeface="Times New Roman" pitchFamily="18" charset="0"/>
              </a:rPr>
              <a:t> có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lớn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4)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đào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 </a:t>
            </a:r>
          </a:p>
        </p:txBody>
      </p:sp>
      <p:sp>
        <p:nvSpPr>
          <p:cNvPr id="2" name="Rectangle 1"/>
          <p:cNvSpPr/>
          <p:nvPr/>
        </p:nvSpPr>
        <p:spPr>
          <a:xfrm>
            <a:off x="711978" y="907035"/>
            <a:ext cx="2531462" cy="369332"/>
          </a:xfrm>
          <a:prstGeom prst="rect">
            <a:avLst/>
          </a:prstGeom>
        </p:spPr>
        <p:txBody>
          <a:bodyPr wrap="none">
            <a:spAutoFit/>
          </a:bodyPr>
          <a:lstStyle/>
          <a:p>
            <a:pPr lvl="0" algn="r"/>
            <a:r>
              <a:rPr lang="en-US" b="1" dirty="0" smtClean="0">
                <a:solidFill>
                  <a:srgbClr val="FF6600"/>
                </a:solidFill>
                <a:latin typeface="Hind"/>
                <a:ea typeface="Hind"/>
                <a:cs typeface="Hind"/>
                <a:sym typeface="Hind"/>
              </a:rPr>
              <a:t>CÁC HẠN CHẾ KHÁC</a:t>
            </a:r>
            <a:endParaRPr lang="en-US" b="1" dirty="0">
              <a:solidFill>
                <a:srgbClr val="FF6600"/>
              </a:solidFill>
              <a:latin typeface="Hind"/>
              <a:ea typeface="Hind"/>
              <a:cs typeface="Hind"/>
              <a:sym typeface="Hind"/>
            </a:endParaRPr>
          </a:p>
        </p:txBody>
      </p:sp>
    </p:spTree>
    <p:extLst>
      <p:ext uri="{BB962C8B-B14F-4D97-AF65-F5344CB8AC3E}">
        <p14:creationId xmlns:p14="http://schemas.microsoft.com/office/powerpoint/2010/main" val="27998458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618" y="1066801"/>
            <a:ext cx="8425542" cy="3505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410" name="Rectangle 4"/>
          <p:cNvSpPr>
            <a:spLocks noChangeArrowheads="1"/>
          </p:cNvSpPr>
          <p:nvPr/>
        </p:nvSpPr>
        <p:spPr bwMode="auto">
          <a:xfrm>
            <a:off x="609602" y="356017"/>
            <a:ext cx="8077198"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VI. GIẢI PHÁP</a:t>
            </a:r>
          </a:p>
        </p:txBody>
      </p:sp>
      <p:sp>
        <p:nvSpPr>
          <p:cNvPr id="5" name="Text Box 61"/>
          <p:cNvSpPr txBox="1">
            <a:spLocks noChangeArrowheads="1"/>
          </p:cNvSpPr>
          <p:nvPr/>
        </p:nvSpPr>
        <p:spPr bwMode="auto">
          <a:xfrm>
            <a:off x="548641" y="1225178"/>
            <a:ext cx="8199119" cy="31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r>
              <a:rPr lang="en-US" sz="2000" i="1" dirty="0" err="1">
                <a:latin typeface="Times New Roman" pitchFamily="18" charset="0"/>
                <a:cs typeface="Times New Roman" pitchFamily="18" charset="0"/>
              </a:rPr>
              <a:t>Một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ban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(i) Thu </a:t>
            </a:r>
            <a:r>
              <a:rPr lang="en-US" sz="2000" dirty="0" err="1">
                <a:latin typeface="Times New Roman" pitchFamily="18" charset="0"/>
                <a:cs typeface="Times New Roman" pitchFamily="18" charset="0"/>
              </a:rPr>
              <a:t>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ngành</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(ii) </a:t>
            </a:r>
            <a:r>
              <a:rPr lang="en-US" sz="2000" dirty="0" err="1">
                <a:latin typeface="Times New Roman" pitchFamily="18" charset="0"/>
                <a:cs typeface="Times New Roman" pitchFamily="18" charset="0"/>
              </a:rPr>
              <a:t>Khuyến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(iii) </a:t>
            </a:r>
            <a:r>
              <a:rPr lang="en-US" sz="2000" dirty="0" err="1">
                <a:latin typeface="Times New Roman" pitchFamily="18" charset="0"/>
                <a:cs typeface="Times New Roman" pitchFamily="18" charset="0"/>
              </a:rPr>
              <a:t>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(iv) </a:t>
            </a:r>
            <a:r>
              <a:rPr lang="en-US" sz="2000" dirty="0" err="1">
                <a:latin typeface="Times New Roman" pitchFamily="18" charset="0"/>
                <a:cs typeface="Times New Roman" pitchFamily="18" charset="0"/>
              </a:rPr>
              <a:t>Đào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tầng</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thoát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40220918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618" y="1066800"/>
            <a:ext cx="8425542" cy="46481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410" name="Rectangle 4"/>
          <p:cNvSpPr>
            <a:spLocks noChangeArrowheads="1"/>
          </p:cNvSpPr>
          <p:nvPr/>
        </p:nvSpPr>
        <p:spPr bwMode="auto">
          <a:xfrm>
            <a:off x="609602" y="356017"/>
            <a:ext cx="8077198"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VI. GIẢI PHÁP</a:t>
            </a:r>
          </a:p>
        </p:txBody>
      </p:sp>
      <p:sp>
        <p:nvSpPr>
          <p:cNvPr id="5" name="Text Box 61"/>
          <p:cNvSpPr txBox="1">
            <a:spLocks noChangeArrowheads="1"/>
          </p:cNvSpPr>
          <p:nvPr/>
        </p:nvSpPr>
        <p:spPr bwMode="auto">
          <a:xfrm>
            <a:off x="548641" y="1225178"/>
            <a:ext cx="8199119" cy="470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r>
              <a:rPr lang="en-US" sz="2000" i="1" dirty="0" err="1">
                <a:latin typeface="Times New Roman" pitchFamily="18" charset="0"/>
                <a:cs typeface="Times New Roman" pitchFamily="18" charset="0"/>
              </a:rPr>
              <a:t>Hai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vui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nhằm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smtClean="0">
                <a:latin typeface="Times New Roman" pitchFamily="18" charset="0"/>
                <a:cs typeface="Times New Roman" pitchFamily="18" charset="0"/>
              </a:rPr>
              <a:t>.</a:t>
            </a:r>
          </a:p>
          <a:p>
            <a:pPr algn="just"/>
            <a:r>
              <a:rPr lang="en-US" sz="2000" dirty="0" err="1">
                <a:latin typeface="Times New Roman" pitchFamily="18" charset="0"/>
                <a:cs typeface="Times New Roman" pitchFamily="18" charset="0"/>
              </a:rPr>
              <a:t>Thúc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đẩy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76-CTr/TU,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08/7/2019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Ban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Bạch</a:t>
            </a:r>
            <a:r>
              <a:rPr lang="en-US" sz="2000" dirty="0">
                <a:latin typeface="Times New Roman" pitchFamily="18" charset="0"/>
                <a:cs typeface="Times New Roman" pitchFamily="18" charset="0"/>
              </a:rPr>
              <a:t> Long </a:t>
            </a:r>
            <a:r>
              <a:rPr lang="en-US" sz="2000" dirty="0" err="1">
                <a:latin typeface="Times New Roman" pitchFamily="18" charset="0"/>
                <a:cs typeface="Times New Roman" pitchFamily="18" charset="0"/>
              </a:rPr>
              <a:t>Vĩ</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4606085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618" y="1143000"/>
            <a:ext cx="8425542" cy="517508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410" name="Rectangle 4"/>
          <p:cNvSpPr>
            <a:spLocks noChangeArrowheads="1"/>
          </p:cNvSpPr>
          <p:nvPr/>
        </p:nvSpPr>
        <p:spPr bwMode="auto">
          <a:xfrm>
            <a:off x="609602" y="356017"/>
            <a:ext cx="8077198"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VI. GIẢI PHÁP</a:t>
            </a:r>
          </a:p>
        </p:txBody>
      </p:sp>
      <p:sp>
        <p:nvSpPr>
          <p:cNvPr id="5" name="Text Box 61"/>
          <p:cNvSpPr txBox="1">
            <a:spLocks noChangeArrowheads="1"/>
          </p:cNvSpPr>
          <p:nvPr/>
        </p:nvSpPr>
        <p:spPr bwMode="auto">
          <a:xfrm>
            <a:off x="548641" y="1225178"/>
            <a:ext cx="8199119" cy="5016710"/>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r>
              <a:rPr lang="en-US" sz="2000" i="1" dirty="0">
                <a:latin typeface="Times New Roman" pitchFamily="18" charset="0"/>
                <a:cs typeface="Times New Roman" pitchFamily="18" charset="0"/>
              </a:rPr>
              <a:t>Ba </a:t>
            </a:r>
            <a:r>
              <a:rPr lang="en-US" sz="2000" i="1"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thao</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đẩy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vui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sân</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golf </a:t>
            </a:r>
            <a:r>
              <a:rPr lang="en-US" sz="2000" dirty="0" err="1" smtClean="0">
                <a:latin typeface="Times New Roman" pitchFamily="18" charset="0"/>
                <a:cs typeface="Times New Roman" pitchFamily="18" charset="0"/>
              </a:rPr>
              <a:t>đạt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sạn</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sao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vui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UNESCO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cọc</a:t>
            </a:r>
            <a:r>
              <a:rPr lang="en-US" sz="2000" dirty="0">
                <a:latin typeface="Times New Roman" pitchFamily="18" charset="0"/>
                <a:cs typeface="Times New Roman" pitchFamily="18" charset="0"/>
              </a:rPr>
              <a:t> Cao </a:t>
            </a:r>
            <a:r>
              <a:rPr lang="en-US" sz="2000" dirty="0" err="1">
                <a:latin typeface="Times New Roman" pitchFamily="18" charset="0"/>
                <a:cs typeface="Times New Roman" pitchFamily="18" charset="0"/>
              </a:rPr>
              <a:t>Quỳ</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Giang</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K15,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góp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an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4444766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609602" y="356017"/>
            <a:ext cx="8077198"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VI. GIẢI PHÁP</a:t>
            </a:r>
          </a:p>
        </p:txBody>
      </p:sp>
      <p:sp>
        <p:nvSpPr>
          <p:cNvPr id="5" name="Text Box 61"/>
          <p:cNvSpPr txBox="1">
            <a:spLocks noChangeArrowheads="1"/>
          </p:cNvSpPr>
          <p:nvPr/>
        </p:nvSpPr>
        <p:spPr bwMode="auto">
          <a:xfrm>
            <a:off x="566058" y="1828800"/>
            <a:ext cx="8199119" cy="2862274"/>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sz="2000" dirty="0" err="1"/>
              <a:t>Riêng</a:t>
            </a:r>
            <a:r>
              <a:rPr lang="en-US" sz="2000" dirty="0"/>
              <a:t> </a:t>
            </a:r>
            <a:r>
              <a:rPr lang="en-US" sz="2000" dirty="0" err="1"/>
              <a:t>trong</a:t>
            </a:r>
            <a:r>
              <a:rPr lang="en-US" sz="2000" dirty="0"/>
              <a:t> </a:t>
            </a:r>
            <a:r>
              <a:rPr lang="en-US" sz="2000" dirty="0" err="1"/>
              <a:t>lĩnh</a:t>
            </a:r>
            <a:r>
              <a:rPr lang="en-US" sz="2000" dirty="0"/>
              <a:t> </a:t>
            </a:r>
            <a:r>
              <a:rPr lang="en-US" sz="2000" dirty="0" err="1"/>
              <a:t>vực</a:t>
            </a:r>
            <a:r>
              <a:rPr lang="en-US" sz="2000" dirty="0"/>
              <a:t> </a:t>
            </a:r>
            <a:r>
              <a:rPr lang="en-US" sz="2000" dirty="0" err="1"/>
              <a:t>thu</a:t>
            </a:r>
            <a:r>
              <a:rPr lang="en-US" sz="2000" dirty="0"/>
              <a:t> </a:t>
            </a:r>
            <a:r>
              <a:rPr lang="en-US" sz="2000" dirty="0" err="1"/>
              <a:t>hút</a:t>
            </a:r>
            <a:r>
              <a:rPr lang="en-US" sz="2000" dirty="0"/>
              <a:t> </a:t>
            </a:r>
            <a:r>
              <a:rPr lang="en-US" sz="2000" dirty="0" err="1"/>
              <a:t>đầu</a:t>
            </a:r>
            <a:r>
              <a:rPr lang="en-US" sz="2000" dirty="0"/>
              <a:t> </a:t>
            </a:r>
            <a:r>
              <a:rPr lang="en-US" sz="2000" dirty="0" err="1"/>
              <a:t>tư</a:t>
            </a:r>
            <a:r>
              <a:rPr lang="en-US" sz="2000" dirty="0"/>
              <a:t> du </a:t>
            </a:r>
            <a:r>
              <a:rPr lang="en-US" sz="2000" dirty="0" err="1"/>
              <a:t>lịch</a:t>
            </a:r>
            <a:r>
              <a:rPr lang="en-US" sz="2000" dirty="0"/>
              <a:t>, </a:t>
            </a:r>
            <a:r>
              <a:rPr lang="en-US" sz="2000" dirty="0" err="1"/>
              <a:t>thành</a:t>
            </a:r>
            <a:r>
              <a:rPr lang="en-US" sz="2000" dirty="0"/>
              <a:t> </a:t>
            </a:r>
            <a:r>
              <a:rPr lang="en-US" sz="2000" dirty="0" err="1"/>
              <a:t>phố</a:t>
            </a:r>
            <a:r>
              <a:rPr lang="en-US" sz="2000" dirty="0"/>
              <a:t> </a:t>
            </a:r>
            <a:r>
              <a:rPr lang="en-US" sz="2000" dirty="0" err="1"/>
              <a:t>tiếp</a:t>
            </a:r>
            <a:r>
              <a:rPr lang="en-US" sz="2000" dirty="0"/>
              <a:t> </a:t>
            </a:r>
            <a:r>
              <a:rPr lang="en-US" sz="2000" dirty="0" err="1"/>
              <a:t>tục</a:t>
            </a:r>
            <a:r>
              <a:rPr lang="en-US" sz="2000" dirty="0"/>
              <a:t> </a:t>
            </a:r>
            <a:r>
              <a:rPr lang="en-US" sz="2000" dirty="0" err="1"/>
              <a:t>chú</a:t>
            </a:r>
            <a:r>
              <a:rPr lang="en-US" sz="2000" dirty="0"/>
              <a:t> </a:t>
            </a:r>
            <a:r>
              <a:rPr lang="en-US" sz="2000" dirty="0" err="1"/>
              <a:t>trọng</a:t>
            </a:r>
            <a:r>
              <a:rPr lang="en-US" sz="2000" dirty="0"/>
              <a:t> </a:t>
            </a:r>
            <a:r>
              <a:rPr lang="en-US" sz="2000" dirty="0" err="1"/>
              <a:t>công</a:t>
            </a:r>
            <a:r>
              <a:rPr lang="en-US" sz="2000" dirty="0"/>
              <a:t> </a:t>
            </a:r>
            <a:r>
              <a:rPr lang="en-US" sz="2000" dirty="0" err="1"/>
              <a:t>tác</a:t>
            </a:r>
            <a:r>
              <a:rPr lang="en-US" sz="2000" dirty="0"/>
              <a:t> </a:t>
            </a:r>
            <a:r>
              <a:rPr lang="en-US" sz="2000" dirty="0" err="1"/>
              <a:t>xúc</a:t>
            </a:r>
            <a:r>
              <a:rPr lang="en-US" sz="2000" dirty="0"/>
              <a:t> </a:t>
            </a:r>
            <a:r>
              <a:rPr lang="en-US" sz="2000" dirty="0" err="1"/>
              <a:t>tiến</a:t>
            </a:r>
            <a:r>
              <a:rPr lang="en-US" sz="2000" dirty="0"/>
              <a:t> </a:t>
            </a:r>
            <a:r>
              <a:rPr lang="en-US" sz="2000" dirty="0" err="1"/>
              <a:t>đầu</a:t>
            </a:r>
            <a:r>
              <a:rPr lang="en-US" sz="2000" dirty="0"/>
              <a:t> </a:t>
            </a:r>
            <a:r>
              <a:rPr lang="en-US" sz="2000" dirty="0" err="1"/>
              <a:t>tư</a:t>
            </a:r>
            <a:r>
              <a:rPr lang="en-US" sz="2000" dirty="0"/>
              <a:t> “</a:t>
            </a:r>
            <a:r>
              <a:rPr lang="en-US" sz="2000" dirty="0" err="1"/>
              <a:t>tại</a:t>
            </a:r>
            <a:r>
              <a:rPr lang="en-US" sz="2000" dirty="0"/>
              <a:t> </a:t>
            </a:r>
            <a:r>
              <a:rPr lang="en-US" sz="2000" dirty="0" err="1"/>
              <a:t>chỗ</a:t>
            </a:r>
            <a:r>
              <a:rPr lang="en-US" sz="2000" dirty="0"/>
              <a:t>” </a:t>
            </a:r>
            <a:r>
              <a:rPr lang="en-US" sz="2000" dirty="0" err="1"/>
              <a:t>phù</a:t>
            </a:r>
            <a:r>
              <a:rPr lang="en-US" sz="2000" dirty="0"/>
              <a:t> </a:t>
            </a:r>
            <a:r>
              <a:rPr lang="en-US" sz="2000" dirty="0" err="1"/>
              <a:t>hợp</a:t>
            </a:r>
            <a:r>
              <a:rPr lang="en-US" sz="2000" dirty="0"/>
              <a:t> </a:t>
            </a:r>
            <a:r>
              <a:rPr lang="en-US" sz="2000" dirty="0" err="1"/>
              <a:t>với</a:t>
            </a:r>
            <a:r>
              <a:rPr lang="en-US" sz="2000" dirty="0"/>
              <a:t> </a:t>
            </a:r>
            <a:r>
              <a:rPr lang="en-US" sz="2000" dirty="0" err="1"/>
              <a:t>diễn</a:t>
            </a:r>
            <a:r>
              <a:rPr lang="en-US" sz="2000" dirty="0"/>
              <a:t> </a:t>
            </a:r>
            <a:r>
              <a:rPr lang="en-US" sz="2000" dirty="0" err="1"/>
              <a:t>biến</a:t>
            </a:r>
            <a:r>
              <a:rPr lang="en-US" sz="2000" dirty="0"/>
              <a:t> </a:t>
            </a:r>
            <a:r>
              <a:rPr lang="en-US" sz="2000" dirty="0" err="1"/>
              <a:t>dịch</a:t>
            </a:r>
            <a:r>
              <a:rPr lang="en-US" sz="2000" dirty="0"/>
              <a:t> </a:t>
            </a:r>
            <a:r>
              <a:rPr lang="en-US" sz="2000" dirty="0" err="1"/>
              <a:t>bệnh</a:t>
            </a:r>
            <a:r>
              <a:rPr lang="en-US" sz="2000" dirty="0"/>
              <a:t> </a:t>
            </a:r>
            <a:r>
              <a:rPr lang="en-US" sz="2000" dirty="0" err="1"/>
              <a:t>trong</a:t>
            </a:r>
            <a:r>
              <a:rPr lang="en-US" sz="2000" dirty="0"/>
              <a:t> </a:t>
            </a:r>
            <a:r>
              <a:rPr lang="en-US" sz="2000" dirty="0" err="1"/>
              <a:t>nước</a:t>
            </a:r>
            <a:r>
              <a:rPr lang="en-US" sz="2000" dirty="0"/>
              <a:t> </a:t>
            </a:r>
            <a:r>
              <a:rPr lang="en-US" sz="2000" dirty="0" err="1"/>
              <a:t>và</a:t>
            </a:r>
            <a:r>
              <a:rPr lang="en-US" sz="2000" dirty="0"/>
              <a:t> </a:t>
            </a:r>
            <a:r>
              <a:rPr lang="en-US" sz="2000" dirty="0" err="1"/>
              <a:t>trên</a:t>
            </a:r>
            <a:r>
              <a:rPr lang="en-US" sz="2000" dirty="0"/>
              <a:t> </a:t>
            </a:r>
            <a:r>
              <a:rPr lang="en-US" sz="2000" dirty="0" err="1"/>
              <a:t>thế</a:t>
            </a:r>
            <a:r>
              <a:rPr lang="en-US" sz="2000" dirty="0"/>
              <a:t> </a:t>
            </a:r>
            <a:r>
              <a:rPr lang="en-US" sz="2000" dirty="0" err="1"/>
              <a:t>giới</a:t>
            </a:r>
            <a:r>
              <a:rPr lang="en-US" sz="2000" dirty="0"/>
              <a:t>, </a:t>
            </a:r>
            <a:r>
              <a:rPr lang="en-US" sz="2000" dirty="0" err="1"/>
              <a:t>mở</a:t>
            </a:r>
            <a:r>
              <a:rPr lang="en-US" sz="2000" dirty="0"/>
              <a:t> </a:t>
            </a:r>
            <a:r>
              <a:rPr lang="en-US" sz="2000" dirty="0" err="1"/>
              <a:t>rộng</a:t>
            </a:r>
            <a:r>
              <a:rPr lang="en-US" sz="2000" dirty="0"/>
              <a:t> </a:t>
            </a:r>
            <a:r>
              <a:rPr lang="en-US" sz="2000" dirty="0" err="1"/>
              <a:t>xúc</a:t>
            </a:r>
            <a:r>
              <a:rPr lang="en-US" sz="2000" dirty="0"/>
              <a:t> </a:t>
            </a:r>
            <a:r>
              <a:rPr lang="en-US" sz="2000" dirty="0" err="1"/>
              <a:t>tiến</a:t>
            </a:r>
            <a:r>
              <a:rPr lang="en-US" sz="2000" dirty="0"/>
              <a:t> </a:t>
            </a:r>
            <a:r>
              <a:rPr lang="en-US" sz="2000" dirty="0" err="1"/>
              <a:t>đầu</a:t>
            </a:r>
            <a:r>
              <a:rPr lang="en-US" sz="2000" dirty="0"/>
              <a:t> </a:t>
            </a:r>
            <a:r>
              <a:rPr lang="en-US" sz="2000" dirty="0" err="1"/>
              <a:t>tư</a:t>
            </a:r>
            <a:r>
              <a:rPr lang="en-US" sz="2000" dirty="0"/>
              <a:t> </a:t>
            </a:r>
            <a:r>
              <a:rPr lang="en-US" sz="2000" dirty="0" err="1"/>
              <a:t>bằng</a:t>
            </a:r>
            <a:r>
              <a:rPr lang="en-US" sz="2000" dirty="0"/>
              <a:t> </a:t>
            </a:r>
            <a:r>
              <a:rPr lang="en-US" sz="2000" dirty="0" err="1"/>
              <a:t>hình</a:t>
            </a:r>
            <a:r>
              <a:rPr lang="en-US" sz="2000" dirty="0"/>
              <a:t> </a:t>
            </a:r>
            <a:r>
              <a:rPr lang="en-US" sz="2000" dirty="0" err="1"/>
              <a:t>thức</a:t>
            </a:r>
            <a:r>
              <a:rPr lang="en-US" sz="2000" dirty="0"/>
              <a:t> </a:t>
            </a:r>
            <a:r>
              <a:rPr lang="en-US" sz="2000" dirty="0" err="1"/>
              <a:t>trực</a:t>
            </a:r>
            <a:r>
              <a:rPr lang="en-US" sz="2000" dirty="0"/>
              <a:t> </a:t>
            </a:r>
            <a:r>
              <a:rPr lang="en-US" sz="2000" dirty="0" err="1"/>
              <a:t>tuyến</a:t>
            </a:r>
            <a:r>
              <a:rPr lang="en-US" sz="2000" dirty="0"/>
              <a:t>. </a:t>
            </a:r>
            <a:r>
              <a:rPr lang="en-US" sz="2000" dirty="0" err="1"/>
              <a:t>Xây</a:t>
            </a:r>
            <a:r>
              <a:rPr lang="en-US" sz="2000" dirty="0"/>
              <a:t> </a:t>
            </a:r>
            <a:r>
              <a:rPr lang="en-US" sz="2000" dirty="0" err="1"/>
              <a:t>dựng</a:t>
            </a:r>
            <a:r>
              <a:rPr lang="en-US" sz="2000" dirty="0"/>
              <a:t> </a:t>
            </a:r>
            <a:r>
              <a:rPr lang="en-US" sz="2000" dirty="0" err="1"/>
              <a:t>hình</a:t>
            </a:r>
            <a:r>
              <a:rPr lang="en-US" sz="2000" dirty="0"/>
              <a:t> </a:t>
            </a:r>
            <a:r>
              <a:rPr lang="en-US" sz="2000" dirty="0" err="1"/>
              <a:t>ảnh</a:t>
            </a:r>
            <a:r>
              <a:rPr lang="en-US" sz="2000" dirty="0"/>
              <a:t>, </a:t>
            </a:r>
            <a:r>
              <a:rPr lang="en-US" sz="2000" dirty="0" err="1"/>
              <a:t>tuyên</a:t>
            </a:r>
            <a:r>
              <a:rPr lang="en-US" sz="2000" dirty="0"/>
              <a:t> </a:t>
            </a:r>
            <a:r>
              <a:rPr lang="en-US" sz="2000" dirty="0" err="1"/>
              <a:t>truyền</a:t>
            </a:r>
            <a:r>
              <a:rPr lang="en-US" sz="2000" dirty="0"/>
              <a:t> </a:t>
            </a:r>
            <a:r>
              <a:rPr lang="en-US" sz="2000" dirty="0" err="1"/>
              <a:t>quảng</a:t>
            </a:r>
            <a:r>
              <a:rPr lang="en-US" sz="2000" dirty="0"/>
              <a:t> </a:t>
            </a:r>
            <a:r>
              <a:rPr lang="en-US" sz="2000" dirty="0" err="1"/>
              <a:t>bá</a:t>
            </a:r>
            <a:r>
              <a:rPr lang="en-US" sz="2000" dirty="0"/>
              <a:t>, </a:t>
            </a:r>
            <a:r>
              <a:rPr lang="en-US" sz="2000" dirty="0" err="1"/>
              <a:t>giới</a:t>
            </a:r>
            <a:r>
              <a:rPr lang="en-US" sz="2000" dirty="0"/>
              <a:t> </a:t>
            </a:r>
            <a:r>
              <a:rPr lang="en-US" sz="2000" dirty="0" err="1"/>
              <a:t>thiệu</a:t>
            </a:r>
            <a:r>
              <a:rPr lang="en-US" sz="2000" dirty="0"/>
              <a:t> </a:t>
            </a:r>
            <a:r>
              <a:rPr lang="en-US" sz="2000" dirty="0" err="1"/>
              <a:t>môi</a:t>
            </a:r>
            <a:r>
              <a:rPr lang="en-US" sz="2000" dirty="0"/>
              <a:t> </a:t>
            </a:r>
            <a:r>
              <a:rPr lang="en-US" sz="2000" dirty="0" err="1"/>
              <a:t>trường</a:t>
            </a:r>
            <a:r>
              <a:rPr lang="en-US" sz="2000" dirty="0"/>
              <a:t> </a:t>
            </a:r>
            <a:r>
              <a:rPr lang="en-US" sz="2000" dirty="0" err="1"/>
              <a:t>đầu</a:t>
            </a:r>
            <a:r>
              <a:rPr lang="en-US" sz="2000" dirty="0"/>
              <a:t> </a:t>
            </a:r>
            <a:r>
              <a:rPr lang="en-US" sz="2000" dirty="0" err="1"/>
              <a:t>tư</a:t>
            </a:r>
            <a:r>
              <a:rPr lang="en-US" sz="2000" dirty="0"/>
              <a:t> </a:t>
            </a:r>
            <a:r>
              <a:rPr lang="en-US" sz="2000" dirty="0" err="1"/>
              <a:t>của</a:t>
            </a:r>
            <a:r>
              <a:rPr lang="en-US" sz="2000" dirty="0"/>
              <a:t> </a:t>
            </a:r>
            <a:r>
              <a:rPr lang="en-US" sz="2000" dirty="0" err="1"/>
              <a:t>thành</a:t>
            </a:r>
            <a:r>
              <a:rPr lang="en-US" sz="2000" dirty="0"/>
              <a:t> </a:t>
            </a:r>
            <a:r>
              <a:rPr lang="en-US" sz="2000" dirty="0" err="1"/>
              <a:t>phố</a:t>
            </a:r>
            <a:r>
              <a:rPr lang="en-US" sz="2000" dirty="0"/>
              <a:t> qua </a:t>
            </a:r>
            <a:r>
              <a:rPr lang="en-US" sz="2000" dirty="0" err="1"/>
              <a:t>kênh</a:t>
            </a:r>
            <a:r>
              <a:rPr lang="en-US" sz="2000" dirty="0"/>
              <a:t> </a:t>
            </a:r>
            <a:r>
              <a:rPr lang="en-US" sz="2000" dirty="0" err="1"/>
              <a:t>ngoại</a:t>
            </a:r>
            <a:r>
              <a:rPr lang="en-US" sz="2000" dirty="0"/>
              <a:t> </a:t>
            </a:r>
            <a:r>
              <a:rPr lang="en-US" sz="2000" dirty="0" err="1"/>
              <a:t>giao</a:t>
            </a:r>
            <a:r>
              <a:rPr lang="en-US" sz="2000" dirty="0"/>
              <a:t>, </a:t>
            </a:r>
            <a:r>
              <a:rPr lang="en-US" sz="2000" dirty="0" err="1"/>
              <a:t>thông</a:t>
            </a:r>
            <a:r>
              <a:rPr lang="en-US" sz="2000" dirty="0"/>
              <a:t> qua </a:t>
            </a:r>
            <a:r>
              <a:rPr lang="en-US" sz="2000" dirty="0" err="1"/>
              <a:t>các</a:t>
            </a:r>
            <a:r>
              <a:rPr lang="en-US" sz="2000" dirty="0"/>
              <a:t> </a:t>
            </a:r>
            <a:r>
              <a:rPr lang="en-US" sz="2000" dirty="0" err="1"/>
              <a:t>diễn</a:t>
            </a:r>
            <a:r>
              <a:rPr lang="en-US" sz="2000" dirty="0"/>
              <a:t> </a:t>
            </a:r>
            <a:r>
              <a:rPr lang="en-US" sz="2000" dirty="0" err="1"/>
              <a:t>đàn</a:t>
            </a:r>
            <a:r>
              <a:rPr lang="en-US" sz="2000" dirty="0"/>
              <a:t>, </a:t>
            </a:r>
            <a:r>
              <a:rPr lang="en-US" sz="2000" dirty="0" err="1"/>
              <a:t>các</a:t>
            </a:r>
            <a:r>
              <a:rPr lang="en-US" sz="2000" dirty="0"/>
              <a:t> </a:t>
            </a:r>
            <a:r>
              <a:rPr lang="en-US" sz="2000" dirty="0" err="1"/>
              <a:t>cơ</a:t>
            </a:r>
            <a:r>
              <a:rPr lang="en-US" sz="2000" dirty="0"/>
              <a:t> </a:t>
            </a:r>
            <a:r>
              <a:rPr lang="en-US" sz="2000" dirty="0" err="1"/>
              <a:t>quan</a:t>
            </a:r>
            <a:r>
              <a:rPr lang="en-US" sz="2000" dirty="0"/>
              <a:t> </a:t>
            </a:r>
            <a:r>
              <a:rPr lang="en-US" sz="2000" dirty="0" err="1"/>
              <a:t>đại</a:t>
            </a:r>
            <a:r>
              <a:rPr lang="en-US" sz="2000" dirty="0"/>
              <a:t> </a:t>
            </a:r>
            <a:r>
              <a:rPr lang="en-US" sz="2000" dirty="0" err="1"/>
              <a:t>diện</a:t>
            </a:r>
            <a:r>
              <a:rPr lang="en-US" sz="2000" dirty="0"/>
              <a:t> </a:t>
            </a:r>
            <a:r>
              <a:rPr lang="en-US" sz="2000" dirty="0" err="1"/>
              <a:t>của</a:t>
            </a:r>
            <a:r>
              <a:rPr lang="en-US" sz="2000" dirty="0"/>
              <a:t> </a:t>
            </a:r>
            <a:r>
              <a:rPr lang="en-US" sz="2000" dirty="0" err="1"/>
              <a:t>Việt</a:t>
            </a:r>
            <a:r>
              <a:rPr lang="en-US" sz="2000" dirty="0"/>
              <a:t> Nam ở </a:t>
            </a:r>
            <a:r>
              <a:rPr lang="en-US" sz="2000" dirty="0" err="1"/>
              <a:t>nước</a:t>
            </a:r>
            <a:r>
              <a:rPr lang="en-US" sz="2000" dirty="0"/>
              <a:t> </a:t>
            </a:r>
            <a:r>
              <a:rPr lang="en-US" sz="2000" dirty="0" err="1"/>
              <a:t>ngoài</a:t>
            </a:r>
            <a:r>
              <a:rPr lang="en-US" sz="2000" dirty="0"/>
              <a:t> </a:t>
            </a:r>
            <a:r>
              <a:rPr lang="en-US" sz="2000" dirty="0" err="1"/>
              <a:t>và</a:t>
            </a:r>
            <a:r>
              <a:rPr lang="en-US" sz="2000" dirty="0"/>
              <a:t> </a:t>
            </a:r>
            <a:r>
              <a:rPr lang="en-US" sz="2000" dirty="0" err="1"/>
              <a:t>các</a:t>
            </a:r>
            <a:r>
              <a:rPr lang="en-US" sz="2000" dirty="0"/>
              <a:t> </a:t>
            </a:r>
            <a:r>
              <a:rPr lang="en-US" sz="2000" dirty="0" err="1"/>
              <a:t>tổ</a:t>
            </a:r>
            <a:r>
              <a:rPr lang="en-US" sz="2000" dirty="0"/>
              <a:t> </a:t>
            </a:r>
            <a:r>
              <a:rPr lang="en-US" sz="2000" dirty="0" err="1"/>
              <a:t>chức</a:t>
            </a:r>
            <a:r>
              <a:rPr lang="en-US" sz="2000" dirty="0"/>
              <a:t> </a:t>
            </a:r>
            <a:r>
              <a:rPr lang="en-US" sz="2000" dirty="0" err="1"/>
              <a:t>xúc</a:t>
            </a:r>
            <a:r>
              <a:rPr lang="en-US" sz="2000" dirty="0"/>
              <a:t> </a:t>
            </a:r>
            <a:r>
              <a:rPr lang="en-US" sz="2000" dirty="0" err="1"/>
              <a:t>tiến</a:t>
            </a:r>
            <a:r>
              <a:rPr lang="en-US" sz="2000" dirty="0"/>
              <a:t> </a:t>
            </a:r>
            <a:r>
              <a:rPr lang="en-US" sz="2000" dirty="0" err="1"/>
              <a:t>đầu</a:t>
            </a:r>
            <a:r>
              <a:rPr lang="en-US" sz="2000" dirty="0"/>
              <a:t> </a:t>
            </a:r>
            <a:r>
              <a:rPr lang="en-US" sz="2000" dirty="0" err="1"/>
              <a:t>tư</a:t>
            </a:r>
            <a:r>
              <a:rPr lang="en-US" sz="2000" dirty="0"/>
              <a:t> </a:t>
            </a:r>
            <a:r>
              <a:rPr lang="en-US" sz="2000" dirty="0" err="1"/>
              <a:t>của</a:t>
            </a:r>
            <a:r>
              <a:rPr lang="en-US" sz="2000" dirty="0"/>
              <a:t> </a:t>
            </a:r>
            <a:r>
              <a:rPr lang="en-US" sz="2000" dirty="0" err="1"/>
              <a:t>nước</a:t>
            </a:r>
            <a:r>
              <a:rPr lang="en-US" sz="2000" dirty="0"/>
              <a:t> </a:t>
            </a:r>
            <a:r>
              <a:rPr lang="en-US" sz="2000" dirty="0" err="1"/>
              <a:t>ngoài</a:t>
            </a:r>
            <a:r>
              <a:rPr lang="en-US" sz="2000" dirty="0"/>
              <a:t> </a:t>
            </a:r>
            <a:r>
              <a:rPr lang="en-US" sz="2000" dirty="0" err="1"/>
              <a:t>tại</a:t>
            </a:r>
            <a:r>
              <a:rPr lang="en-US" sz="2000" dirty="0"/>
              <a:t> </a:t>
            </a:r>
            <a:r>
              <a:rPr lang="en-US" sz="2000" dirty="0" err="1"/>
              <a:t>Việt</a:t>
            </a:r>
            <a:r>
              <a:rPr lang="en-US" sz="2000" dirty="0"/>
              <a:t> Nam. </a:t>
            </a:r>
            <a:r>
              <a:rPr lang="en-US" sz="2000" dirty="0" err="1"/>
              <a:t>Đồng</a:t>
            </a:r>
            <a:r>
              <a:rPr lang="en-US" sz="2000" dirty="0"/>
              <a:t> </a:t>
            </a:r>
            <a:r>
              <a:rPr lang="en-US" sz="2000" dirty="0" err="1"/>
              <a:t>thời</a:t>
            </a:r>
            <a:r>
              <a:rPr lang="en-US" sz="2000" dirty="0"/>
              <a:t>, ban </a:t>
            </a:r>
            <a:r>
              <a:rPr lang="en-US" sz="2000" dirty="0" err="1"/>
              <a:t>hành</a:t>
            </a:r>
            <a:r>
              <a:rPr lang="en-US" sz="2000" dirty="0"/>
              <a:t> </a:t>
            </a:r>
            <a:r>
              <a:rPr lang="en-US" sz="2000" dirty="0" err="1"/>
              <a:t>bộ</a:t>
            </a:r>
            <a:r>
              <a:rPr lang="en-US" sz="2000" dirty="0"/>
              <a:t> </a:t>
            </a:r>
            <a:r>
              <a:rPr lang="en-US" sz="2000" dirty="0" err="1"/>
              <a:t>tiêu</a:t>
            </a:r>
            <a:r>
              <a:rPr lang="en-US" sz="2000" dirty="0"/>
              <a:t> </a:t>
            </a:r>
            <a:r>
              <a:rPr lang="en-US" sz="2000" dirty="0" err="1"/>
              <a:t>chí</a:t>
            </a:r>
            <a:r>
              <a:rPr lang="en-US" sz="2000" dirty="0"/>
              <a:t> </a:t>
            </a:r>
            <a:r>
              <a:rPr lang="en-US" sz="2000" dirty="0" err="1"/>
              <a:t>lựa</a:t>
            </a:r>
            <a:r>
              <a:rPr lang="en-US" sz="2000" dirty="0"/>
              <a:t> </a:t>
            </a:r>
            <a:r>
              <a:rPr lang="en-US" sz="2000" dirty="0" err="1"/>
              <a:t>chọn</a:t>
            </a:r>
            <a:r>
              <a:rPr lang="en-US" sz="2000" dirty="0"/>
              <a:t> </a:t>
            </a:r>
            <a:r>
              <a:rPr lang="en-US" sz="2000" dirty="0" err="1"/>
              <a:t>các</a:t>
            </a:r>
            <a:r>
              <a:rPr lang="en-US" sz="2000" dirty="0"/>
              <a:t> </a:t>
            </a:r>
            <a:r>
              <a:rPr lang="en-US" sz="2000" dirty="0" err="1"/>
              <a:t>nhà</a:t>
            </a:r>
            <a:r>
              <a:rPr lang="en-US" sz="2000" dirty="0"/>
              <a:t> </a:t>
            </a:r>
            <a:r>
              <a:rPr lang="en-US" sz="2000" dirty="0" err="1"/>
              <a:t>đầu</a:t>
            </a:r>
            <a:r>
              <a:rPr lang="en-US" sz="2000" dirty="0"/>
              <a:t> </a:t>
            </a:r>
            <a:r>
              <a:rPr lang="en-US" sz="2000" dirty="0" err="1"/>
              <a:t>tư</a:t>
            </a:r>
            <a:r>
              <a:rPr lang="en-US" sz="2000" dirty="0"/>
              <a:t> </a:t>
            </a:r>
            <a:r>
              <a:rPr lang="en-US" sz="2000" dirty="0" err="1"/>
              <a:t>kết</a:t>
            </a:r>
            <a:r>
              <a:rPr lang="en-US" sz="2000" dirty="0"/>
              <a:t> </a:t>
            </a:r>
            <a:r>
              <a:rPr lang="en-US" sz="2000" dirty="0" err="1"/>
              <a:t>cấu</a:t>
            </a:r>
            <a:r>
              <a:rPr lang="en-US" sz="2000" dirty="0"/>
              <a:t> </a:t>
            </a:r>
            <a:r>
              <a:rPr lang="en-US" sz="2000" dirty="0" err="1"/>
              <a:t>hạ</a:t>
            </a:r>
            <a:r>
              <a:rPr lang="en-US" sz="2000" dirty="0"/>
              <a:t> </a:t>
            </a:r>
            <a:r>
              <a:rPr lang="en-US" sz="2000" dirty="0" err="1"/>
              <a:t>tầng</a:t>
            </a:r>
            <a:r>
              <a:rPr lang="en-US" sz="2000" dirty="0"/>
              <a:t>, </a:t>
            </a:r>
            <a:r>
              <a:rPr lang="en-US" sz="2000" dirty="0" err="1"/>
              <a:t>các</a:t>
            </a:r>
            <a:r>
              <a:rPr lang="en-US" sz="2000" dirty="0"/>
              <a:t> </a:t>
            </a:r>
            <a:r>
              <a:rPr lang="en-US" sz="2000" dirty="0" err="1"/>
              <a:t>dự</a:t>
            </a:r>
            <a:r>
              <a:rPr lang="en-US" sz="2000" dirty="0"/>
              <a:t> </a:t>
            </a:r>
            <a:r>
              <a:rPr lang="en-US" sz="2000" dirty="0" err="1"/>
              <a:t>án</a:t>
            </a:r>
            <a:r>
              <a:rPr lang="en-US" sz="2000" dirty="0"/>
              <a:t> </a:t>
            </a:r>
            <a:r>
              <a:rPr lang="en-US" sz="2000" dirty="0" err="1"/>
              <a:t>đầu</a:t>
            </a:r>
            <a:r>
              <a:rPr lang="en-US" sz="2000" dirty="0"/>
              <a:t> </a:t>
            </a:r>
            <a:r>
              <a:rPr lang="en-US" sz="2000" dirty="0" err="1"/>
              <a:t>tư</a:t>
            </a:r>
            <a:r>
              <a:rPr lang="en-US" sz="2000" dirty="0"/>
              <a:t> </a:t>
            </a:r>
            <a:r>
              <a:rPr lang="en-US" sz="2000" dirty="0" err="1"/>
              <a:t>để</a:t>
            </a:r>
            <a:r>
              <a:rPr lang="en-US" sz="2000" dirty="0"/>
              <a:t> </a:t>
            </a:r>
            <a:r>
              <a:rPr lang="en-US" sz="2000" dirty="0" err="1"/>
              <a:t>chủ</a:t>
            </a:r>
            <a:r>
              <a:rPr lang="en-US" sz="2000" dirty="0"/>
              <a:t> </a:t>
            </a:r>
            <a:r>
              <a:rPr lang="en-US" sz="2000" dirty="0" err="1"/>
              <a:t>động</a:t>
            </a:r>
            <a:r>
              <a:rPr lang="en-US" sz="2000" dirty="0"/>
              <a:t> </a:t>
            </a:r>
            <a:r>
              <a:rPr lang="en-US" sz="2000" dirty="0" err="1"/>
              <a:t>lựa</a:t>
            </a:r>
            <a:r>
              <a:rPr lang="en-US" sz="2000" dirty="0"/>
              <a:t> </a:t>
            </a:r>
            <a:r>
              <a:rPr lang="en-US" sz="2000" dirty="0" err="1"/>
              <a:t>chọn</a:t>
            </a:r>
            <a:r>
              <a:rPr lang="en-US" sz="2000" dirty="0"/>
              <a:t> </a:t>
            </a:r>
            <a:r>
              <a:rPr lang="en-US" sz="2000" dirty="0" err="1"/>
              <a:t>những</a:t>
            </a:r>
            <a:r>
              <a:rPr lang="en-US" sz="2000" dirty="0"/>
              <a:t> </a:t>
            </a:r>
            <a:r>
              <a:rPr lang="en-US" sz="2000" dirty="0" err="1"/>
              <a:t>nhà</a:t>
            </a:r>
            <a:r>
              <a:rPr lang="en-US" sz="2000" dirty="0"/>
              <a:t> </a:t>
            </a:r>
            <a:r>
              <a:rPr lang="en-US" sz="2000" dirty="0" err="1"/>
              <a:t>đầu</a:t>
            </a:r>
            <a:r>
              <a:rPr lang="en-US" sz="2000" dirty="0"/>
              <a:t> </a:t>
            </a:r>
            <a:r>
              <a:rPr lang="en-US" sz="2000" dirty="0" err="1"/>
              <a:t>tư</a:t>
            </a:r>
            <a:r>
              <a:rPr lang="en-US" sz="2000" dirty="0"/>
              <a:t> </a:t>
            </a:r>
            <a:r>
              <a:rPr lang="en-US" sz="2000" dirty="0" err="1"/>
              <a:t>và</a:t>
            </a:r>
            <a:r>
              <a:rPr lang="en-US" sz="2000" dirty="0"/>
              <a:t> </a:t>
            </a:r>
            <a:r>
              <a:rPr lang="en-US" sz="2000" dirty="0" err="1"/>
              <a:t>dự</a:t>
            </a:r>
            <a:r>
              <a:rPr lang="en-US" sz="2000" dirty="0"/>
              <a:t> </a:t>
            </a:r>
            <a:r>
              <a:rPr lang="en-US" sz="2000" dirty="0" err="1"/>
              <a:t>án</a:t>
            </a:r>
            <a:r>
              <a:rPr lang="en-US" sz="2000" dirty="0"/>
              <a:t> </a:t>
            </a:r>
            <a:r>
              <a:rPr lang="en-US" sz="2000" dirty="0" err="1"/>
              <a:t>có</a:t>
            </a:r>
            <a:r>
              <a:rPr lang="en-US" sz="2000" dirty="0"/>
              <a:t> </a:t>
            </a:r>
            <a:r>
              <a:rPr lang="en-US" sz="2000" dirty="0" err="1"/>
              <a:t>chất</a:t>
            </a:r>
            <a:r>
              <a:rPr lang="en-US" sz="2000" dirty="0"/>
              <a:t> </a:t>
            </a:r>
            <a:r>
              <a:rPr lang="en-US" sz="2000" dirty="0" err="1"/>
              <a:t>lượng</a:t>
            </a:r>
            <a:r>
              <a:rPr lang="en-US" sz="2000" dirty="0"/>
              <a:t>.</a:t>
            </a:r>
          </a:p>
        </p:txBody>
      </p:sp>
    </p:spTree>
    <p:extLst>
      <p:ext uri="{BB962C8B-B14F-4D97-AF65-F5344CB8AC3E}">
        <p14:creationId xmlns:p14="http://schemas.microsoft.com/office/powerpoint/2010/main" val="36176716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252" y="1676400"/>
            <a:ext cx="8425542" cy="30206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410" name="Rectangle 4"/>
          <p:cNvSpPr>
            <a:spLocks noChangeArrowheads="1"/>
          </p:cNvSpPr>
          <p:nvPr/>
        </p:nvSpPr>
        <p:spPr bwMode="auto">
          <a:xfrm>
            <a:off x="609602" y="356017"/>
            <a:ext cx="8077198"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VI. GIẢI PHÁP</a:t>
            </a:r>
          </a:p>
        </p:txBody>
      </p:sp>
      <p:sp>
        <p:nvSpPr>
          <p:cNvPr id="5" name="Text Box 61"/>
          <p:cNvSpPr txBox="1">
            <a:spLocks noChangeArrowheads="1"/>
          </p:cNvSpPr>
          <p:nvPr/>
        </p:nvSpPr>
        <p:spPr bwMode="auto">
          <a:xfrm>
            <a:off x="435429" y="1834778"/>
            <a:ext cx="8199119" cy="286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sz="2000" i="1" dirty="0" err="1">
                <a:latin typeface="Times New Roman" pitchFamily="18" charset="0"/>
                <a:cs typeface="Times New Roman" pitchFamily="18" charset="0"/>
              </a:rPr>
              <a:t>Bốn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cam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xã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đẩy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mũi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nhọn</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218928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66800"/>
            <a:ext cx="8595360" cy="382206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410" name="Rectangle 4"/>
          <p:cNvSpPr>
            <a:spLocks noChangeArrowheads="1"/>
          </p:cNvSpPr>
          <p:nvPr/>
        </p:nvSpPr>
        <p:spPr bwMode="auto">
          <a:xfrm>
            <a:off x="609602" y="356017"/>
            <a:ext cx="8077198"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VI. GIẢI PHÁP</a:t>
            </a:r>
          </a:p>
        </p:txBody>
      </p:sp>
      <p:sp>
        <p:nvSpPr>
          <p:cNvPr id="5" name="Text Box 61"/>
          <p:cNvSpPr txBox="1">
            <a:spLocks noChangeArrowheads="1"/>
          </p:cNvSpPr>
          <p:nvPr/>
        </p:nvSpPr>
        <p:spPr bwMode="auto">
          <a:xfrm>
            <a:off x="548640" y="1236617"/>
            <a:ext cx="8199119" cy="378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r>
              <a:rPr lang="en-US" sz="2000" i="1" dirty="0" err="1">
                <a:latin typeface="Times New Roman" pitchFamily="18" charset="0"/>
                <a:cs typeface="Times New Roman" pitchFamily="18" charset="0"/>
              </a:rPr>
              <a:t>Năm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vi </a:t>
            </a:r>
            <a:r>
              <a:rPr lang="en-US" sz="2000" dirty="0" err="1">
                <a:latin typeface="Times New Roman" pitchFamily="18" charset="0"/>
                <a:cs typeface="Times New Roman" pitchFamily="18" charset="0"/>
              </a:rPr>
              <a:t>vi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lĩnh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vực</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an </a:t>
            </a:r>
            <a:r>
              <a:rPr lang="en-US" sz="2000" dirty="0" err="1">
                <a:latin typeface="Times New Roman" pitchFamily="18" charset="0"/>
                <a:cs typeface="Times New Roman" pitchFamily="18" charset="0"/>
              </a:rPr>
              <a:t>ninh</a:t>
            </a:r>
            <a:r>
              <a:rPr lang="en-US" sz="2000" dirty="0">
                <a:latin typeface="Times New Roman" pitchFamily="18" charset="0"/>
                <a:cs typeface="Times New Roman" pitchFamily="18" charset="0"/>
              </a:rPr>
              <a:t>, an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thân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531044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66800"/>
            <a:ext cx="8595360" cy="382206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410" name="Rectangle 4"/>
          <p:cNvSpPr>
            <a:spLocks noChangeArrowheads="1"/>
          </p:cNvSpPr>
          <p:nvPr/>
        </p:nvSpPr>
        <p:spPr bwMode="auto">
          <a:xfrm>
            <a:off x="609602" y="356017"/>
            <a:ext cx="8077198"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VI. GIẢI PHÁP</a:t>
            </a:r>
          </a:p>
        </p:txBody>
      </p:sp>
      <p:sp>
        <p:nvSpPr>
          <p:cNvPr id="5" name="Text Box 61"/>
          <p:cNvSpPr txBox="1">
            <a:spLocks noChangeArrowheads="1"/>
          </p:cNvSpPr>
          <p:nvPr/>
        </p:nvSpPr>
        <p:spPr bwMode="auto">
          <a:xfrm>
            <a:off x="548640" y="1236617"/>
            <a:ext cx="8199119" cy="378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r>
              <a:rPr lang="en-US" sz="2000" i="1" dirty="0" err="1">
                <a:latin typeface="Times New Roman" pitchFamily="18" charset="0"/>
                <a:cs typeface="Times New Roman" pitchFamily="18" charset="0"/>
              </a:rPr>
              <a:t>Năm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vi </a:t>
            </a:r>
            <a:r>
              <a:rPr lang="en-US" sz="2000" dirty="0" err="1">
                <a:latin typeface="Times New Roman" pitchFamily="18" charset="0"/>
                <a:cs typeface="Times New Roman" pitchFamily="18" charset="0"/>
              </a:rPr>
              <a:t>vi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lĩnh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vực</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an </a:t>
            </a:r>
            <a:r>
              <a:rPr lang="en-US" sz="2000" dirty="0" err="1">
                <a:latin typeface="Times New Roman" pitchFamily="18" charset="0"/>
                <a:cs typeface="Times New Roman" pitchFamily="18" charset="0"/>
              </a:rPr>
              <a:t>ninh</a:t>
            </a:r>
            <a:r>
              <a:rPr lang="en-US" sz="2000" dirty="0">
                <a:latin typeface="Times New Roman" pitchFamily="18" charset="0"/>
                <a:cs typeface="Times New Roman" pitchFamily="18" charset="0"/>
              </a:rPr>
              <a:t>, an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thân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129524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66800"/>
            <a:ext cx="8595360" cy="449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410" name="Rectangle 4"/>
          <p:cNvSpPr>
            <a:spLocks noChangeArrowheads="1"/>
          </p:cNvSpPr>
          <p:nvPr/>
        </p:nvSpPr>
        <p:spPr bwMode="auto">
          <a:xfrm>
            <a:off x="609602" y="356017"/>
            <a:ext cx="8077198"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2" tIns="45696" rIns="91392" bIns="45696" anchor="ctr">
            <a:spAutoFit/>
          </a:bodyPr>
          <a:lstStyle/>
          <a:p>
            <a:pPr algn="ctr" fontAlgn="base">
              <a:spcBef>
                <a:spcPct val="0"/>
              </a:spcBef>
              <a:spcAft>
                <a:spcPct val="0"/>
              </a:spcAft>
            </a:pPr>
            <a:r>
              <a:rPr lang="en-US" altLang="en-US" sz="2500" b="1" dirty="0" smtClean="0">
                <a:ln w="12700">
                  <a:solidFill>
                    <a:srgbClr val="212745">
                      <a:satMod val="155000"/>
                    </a:srgbClr>
                  </a:solidFill>
                  <a:prstDash val="solid"/>
                </a:ln>
                <a:solidFill>
                  <a:srgbClr val="DEA900"/>
                </a:solidFill>
                <a:effectLst>
                  <a:outerShdw blurRad="41275" dist="20320" dir="1800000" algn="tl" rotWithShape="0">
                    <a:srgbClr val="000000">
                      <a:alpha val="40000"/>
                    </a:srgbClr>
                  </a:outerShdw>
                </a:effectLst>
                <a:latin typeface="Times New Roman" pitchFamily="18" charset="0"/>
                <a:ea typeface="ＭＳ Ｐゴシック" pitchFamily="34" charset="-128"/>
              </a:rPr>
              <a:t>VI. GIẢI PHÁP</a:t>
            </a:r>
          </a:p>
        </p:txBody>
      </p:sp>
      <p:sp>
        <p:nvSpPr>
          <p:cNvPr id="5" name="Text Box 61"/>
          <p:cNvSpPr txBox="1">
            <a:spLocks noChangeArrowheads="1"/>
          </p:cNvSpPr>
          <p:nvPr/>
        </p:nvSpPr>
        <p:spPr bwMode="auto">
          <a:xfrm>
            <a:off x="487681" y="1066800"/>
            <a:ext cx="8199119" cy="470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r>
              <a:rPr lang="en-US" sz="2000" i="1" dirty="0" err="1">
                <a:latin typeface="Times New Roman" pitchFamily="18" charset="0"/>
                <a:cs typeface="Times New Roman" pitchFamily="18" charset="0"/>
              </a:rPr>
              <a:t>Sáu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đẩy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coi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đích</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nhằm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đáp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check-in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129524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a:bodyPr>
          <a:lstStyle/>
          <a:p>
            <a:pPr algn="ctr"/>
            <a:endParaRPr lang="en-US" sz="3000" b="1" dirty="0">
              <a:solidFill>
                <a:srgbClr val="002060"/>
              </a:solidFill>
              <a:latin typeface="Times New Roman" pitchFamily="18" charset="0"/>
              <a:cs typeface="Times New Roman" pitchFamily="18" charset="0"/>
            </a:endParaRPr>
          </a:p>
        </p:txBody>
      </p:sp>
      <p:sp>
        <p:nvSpPr>
          <p:cNvPr id="4" name="Content Placeholder 3"/>
          <p:cNvSpPr txBox="1">
            <a:spLocks noGrp="1"/>
          </p:cNvSpPr>
          <p:nvPr>
            <p:ph idx="1"/>
          </p:nvPr>
        </p:nvSpPr>
        <p:spPr>
          <a:xfrm>
            <a:off x="1905000" y="1219200"/>
            <a:ext cx="5677868" cy="584727"/>
          </a:xfrm>
          <a:prstGeom prst="rect">
            <a:avLst/>
          </a:prstGeom>
          <a:noFill/>
        </p:spPr>
        <p:txBody>
          <a:bodyPr wrap="none" lIns="91392" tIns="45696" rIns="91392" bIns="45696" rtlCol="0">
            <a:spAutoFit/>
          </a:bodyPr>
          <a:lstStyle/>
          <a:p>
            <a:pPr marL="0" indent="0">
              <a:buNone/>
            </a:pPr>
            <a:r>
              <a:rPr lang="en-US" sz="3200" b="1">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ea typeface="ＭＳ Ｐゴシック" pitchFamily="34" charset="-128"/>
              </a:rPr>
              <a:t>XIN CHÂN THÀNH CÁM ƠN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3389"/>
            <a:ext cx="9144000" cy="4840811"/>
          </a:xfrm>
          <a:prstGeom prst="rect">
            <a:avLst/>
          </a:prstGeom>
        </p:spPr>
      </p:pic>
    </p:spTree>
    <p:extLst>
      <p:ext uri="{BB962C8B-B14F-4D97-AF65-F5344CB8AC3E}">
        <p14:creationId xmlns:p14="http://schemas.microsoft.com/office/powerpoint/2010/main" val="2048127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297655" y="304800"/>
            <a:ext cx="8548687" cy="483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p>
            <a:pPr marL="0" marR="0" indent="457200" algn="just">
              <a:lnSpc>
                <a:spcPts val="2400"/>
              </a:lnSpc>
              <a:spcBef>
                <a:spcPts val="600"/>
              </a:spcBef>
              <a:spcAft>
                <a:spcPts val="600"/>
              </a:spcAft>
            </a:pPr>
            <a:r>
              <a:rPr lang="es-ES" sz="1800" dirty="0" err="1" smtClean="0">
                <a:effectLst/>
                <a:latin typeface="Times New Roman" panose="02020603050405020304" pitchFamily="18" charset="0"/>
                <a:ea typeface="Times New Roman" panose="02020603050405020304" pitchFamily="18" charset="0"/>
              </a:rPr>
              <a:t>Thị</a:t>
            </a:r>
            <a:r>
              <a:rPr lang="es-ES" sz="1800" dirty="0" smtClean="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trường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khách</a:t>
            </a:r>
            <a:r>
              <a:rPr lang="es-ES" sz="1800" dirty="0">
                <a:effectLst/>
                <a:latin typeface="Times New Roman" panose="02020603050405020304" pitchFamily="18" charset="0"/>
                <a:ea typeface="Times New Roman" panose="02020603050405020304" pitchFamily="18" charset="0"/>
              </a:rPr>
              <a:t> du </a:t>
            </a:r>
            <a:r>
              <a:rPr lang="es-ES" sz="1800" dirty="0" err="1">
                <a:effectLst/>
                <a:latin typeface="Times New Roman" panose="02020603050405020304" pitchFamily="18" charset="0"/>
                <a:ea typeface="Times New Roman" panose="02020603050405020304" pitchFamily="18" charset="0"/>
              </a:rPr>
              <a:t>lịch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tế</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đến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Hải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Phòng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gồm</a:t>
            </a:r>
            <a:r>
              <a:rPr lang="es-ES" sz="1800" dirty="0">
                <a:effectLst/>
                <a:latin typeface="Times New Roman" panose="02020603050405020304" pitchFamily="18" charset="0"/>
                <a:ea typeface="Times New Roman" panose="02020603050405020304" pitchFamily="18" charset="0"/>
              </a:rPr>
              <a:t>: Trung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Đài</a:t>
            </a:r>
            <a:r>
              <a:rPr lang="es-ES" sz="1800" dirty="0">
                <a:effectLst/>
                <a:latin typeface="Times New Roman" panose="02020603050405020304" pitchFamily="18" charset="0"/>
                <a:ea typeface="Times New Roman" panose="02020603050405020304" pitchFamily="18" charset="0"/>
              </a:rPr>
              <a:t> Loan, </a:t>
            </a:r>
            <a:r>
              <a:rPr lang="es-ES" sz="1800" dirty="0" err="1">
                <a:effectLst/>
                <a:latin typeface="Times New Roman" panose="02020603050405020304" pitchFamily="18" charset="0"/>
                <a:ea typeface="Times New Roman" panose="02020603050405020304" pitchFamily="18" charset="0"/>
              </a:rPr>
              <a:t>Nhật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Bản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Hàn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Liên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bang</a:t>
            </a:r>
            <a:r>
              <a:rPr lang="es-ES" sz="1800" dirty="0">
                <a:effectLst/>
                <a:latin typeface="Times New Roman" panose="02020603050405020304" pitchFamily="18" charset="0"/>
                <a:ea typeface="Times New Roman" panose="02020603050405020304" pitchFamily="18" charset="0"/>
              </a:rPr>
              <a:t> Nga, </a:t>
            </a:r>
            <a:r>
              <a:rPr lang="es-ES" sz="1800" dirty="0" err="1">
                <a:effectLst/>
                <a:latin typeface="Times New Roman" panose="02020603050405020304" pitchFamily="18" charset="0"/>
                <a:ea typeface="Times New Roman" panose="02020603050405020304" pitchFamily="18" charset="0"/>
              </a:rPr>
              <a:t>Mỹ</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nước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thuộc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khối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Liên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minh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châu</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Âu</a:t>
            </a:r>
            <a:r>
              <a:rPr lang="es-ES" sz="1800" dirty="0">
                <a:effectLst/>
                <a:latin typeface="Times New Roman" panose="02020603050405020304" pitchFamily="18" charset="0"/>
                <a:ea typeface="Times New Roman" panose="02020603050405020304" pitchFamily="18" charset="0"/>
              </a:rPr>
              <a:t> (EU), </a:t>
            </a:r>
            <a:r>
              <a:rPr lang="es-ES" sz="1800" dirty="0" err="1">
                <a:effectLst/>
                <a:latin typeface="Times New Roman" panose="02020603050405020304" pitchFamily="18" charset="0"/>
                <a:ea typeface="Times New Roman" panose="02020603050405020304" pitchFamily="18" charset="0"/>
              </a:rPr>
              <a:t>các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gia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Đông</a:t>
            </a:r>
            <a:r>
              <a:rPr lang="es-ES" sz="1800" dirty="0">
                <a:effectLst/>
                <a:latin typeface="Times New Roman" panose="02020603050405020304" pitchFamily="18" charset="0"/>
                <a:ea typeface="Times New Roman" panose="02020603050405020304" pitchFamily="18" charset="0"/>
              </a:rPr>
              <a:t> Nam Á (ASEAN) </a:t>
            </a:r>
            <a:r>
              <a:rPr lang="es-ES" sz="1800" dirty="0" err="1">
                <a:effectLst/>
                <a:latin typeface="Times New Roman" panose="02020603050405020304" pitchFamily="18" charset="0"/>
                <a:ea typeface="Times New Roman" panose="02020603050405020304" pitchFamily="18" charset="0"/>
              </a:rPr>
              <a:t>và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một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số</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gia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khác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Thị</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trường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khách</a:t>
            </a:r>
            <a:r>
              <a:rPr lang="es-ES" sz="1800" dirty="0">
                <a:effectLst/>
                <a:latin typeface="Times New Roman" panose="02020603050405020304" pitchFamily="18" charset="0"/>
                <a:ea typeface="Times New Roman" panose="02020603050405020304" pitchFamily="18" charset="0"/>
              </a:rPr>
              <a:t> du </a:t>
            </a:r>
            <a:r>
              <a:rPr lang="es-ES" sz="1800" dirty="0" err="1">
                <a:effectLst/>
                <a:latin typeface="Times New Roman" panose="02020603050405020304" pitchFamily="18" charset="0"/>
                <a:ea typeface="Times New Roman" panose="02020603050405020304" pitchFamily="18" charset="0"/>
              </a:rPr>
              <a:t>lịch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tế</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truyền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thống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gồm</a:t>
            </a:r>
            <a:r>
              <a:rPr lang="es-ES" sz="1800" dirty="0">
                <a:effectLst/>
                <a:latin typeface="Times New Roman" panose="02020603050405020304" pitchFamily="18" charset="0"/>
                <a:ea typeface="Times New Roman" panose="02020603050405020304" pitchFamily="18" charset="0"/>
              </a:rPr>
              <a:t>: Trung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Đài</a:t>
            </a:r>
            <a:r>
              <a:rPr lang="es-ES" sz="1800" dirty="0">
                <a:effectLst/>
                <a:latin typeface="Times New Roman" panose="02020603050405020304" pitchFamily="18" charset="0"/>
                <a:ea typeface="Times New Roman" panose="02020603050405020304" pitchFamily="18" charset="0"/>
              </a:rPr>
              <a:t> Loan, </a:t>
            </a:r>
            <a:r>
              <a:rPr lang="es-ES" sz="1800" dirty="0" err="1">
                <a:effectLst/>
                <a:latin typeface="Times New Roman" panose="02020603050405020304" pitchFamily="18" charset="0"/>
                <a:ea typeface="Times New Roman" panose="02020603050405020304" pitchFamily="18" charset="0"/>
              </a:rPr>
              <a:t>Nhật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Bản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Hàn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Mỹ</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gia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Tây</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Âu</a:t>
            </a:r>
            <a:r>
              <a:rPr lang="es-ES" sz="1800" dirty="0">
                <a:effectLst/>
                <a:latin typeface="Times New Roman" panose="02020603050405020304" pitchFamily="18" charset="0"/>
                <a:ea typeface="Times New Roman" panose="02020603050405020304" pitchFamily="18" charset="0"/>
              </a:rPr>
              <a:t> (</a:t>
            </a:r>
            <a:r>
              <a:rPr lang="es-ES" sz="1800" i="1" dirty="0">
                <a:effectLst/>
                <a:latin typeface="Times New Roman" panose="02020603050405020304" pitchFamily="18" charset="0"/>
                <a:ea typeface="Times New Roman" panose="02020603050405020304" pitchFamily="18" charset="0"/>
              </a:rPr>
              <a:t>Anh, </a:t>
            </a:r>
            <a:r>
              <a:rPr lang="es-ES" sz="1800" i="1" dirty="0" err="1">
                <a:effectLst/>
                <a:latin typeface="Times New Roman" panose="02020603050405020304" pitchFamily="18" charset="0"/>
                <a:ea typeface="Times New Roman" panose="02020603050405020304" pitchFamily="18" charset="0"/>
              </a:rPr>
              <a:t>Đức</a:t>
            </a:r>
            <a:r>
              <a:rPr lang="es-ES" sz="1800" i="1" dirty="0">
                <a:effectLst/>
                <a:latin typeface="Times New Roman" panose="02020603050405020304" pitchFamily="18" charset="0"/>
                <a:ea typeface="Times New Roman" panose="02020603050405020304" pitchFamily="18" charset="0"/>
              </a:rPr>
              <a:t>, </a:t>
            </a:r>
            <a:r>
              <a:rPr lang="es-ES" sz="1800" i="1" dirty="0" err="1">
                <a:effectLst/>
                <a:latin typeface="Times New Roman" panose="02020603050405020304" pitchFamily="18" charset="0"/>
                <a:ea typeface="Times New Roman" panose="02020603050405020304" pitchFamily="18" charset="0"/>
              </a:rPr>
              <a:t>Pháp</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một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số</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gia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Đông</a:t>
            </a:r>
            <a:r>
              <a:rPr lang="es-ES" sz="1800" dirty="0">
                <a:effectLst/>
                <a:latin typeface="Times New Roman" panose="02020603050405020304" pitchFamily="18" charset="0"/>
                <a:ea typeface="Times New Roman" panose="02020603050405020304" pitchFamily="18" charset="0"/>
              </a:rPr>
              <a:t> Nam Á (</a:t>
            </a:r>
            <a:r>
              <a:rPr lang="es-ES" sz="1800" i="1" dirty="0" err="1">
                <a:effectLst/>
                <a:latin typeface="Times New Roman" panose="02020603050405020304" pitchFamily="18" charset="0"/>
                <a:ea typeface="Times New Roman" panose="02020603050405020304" pitchFamily="18" charset="0"/>
              </a:rPr>
              <a:t>Thái</a:t>
            </a:r>
            <a:r>
              <a:rPr lang="es-ES" sz="1800" i="1" dirty="0">
                <a:effectLst/>
                <a:latin typeface="Times New Roman" panose="02020603050405020304" pitchFamily="18" charset="0"/>
                <a:ea typeface="Times New Roman" panose="02020603050405020304" pitchFamily="18" charset="0"/>
              </a:rPr>
              <a:t> </a:t>
            </a:r>
            <a:r>
              <a:rPr lang="es-ES" sz="1800" i="1" dirty="0" err="1">
                <a:effectLst/>
                <a:latin typeface="Times New Roman" panose="02020603050405020304" pitchFamily="18" charset="0"/>
                <a:ea typeface="Times New Roman" panose="02020603050405020304" pitchFamily="18" charset="0"/>
              </a:rPr>
              <a:t>Lan</a:t>
            </a:r>
            <a:r>
              <a:rPr lang="es-ES" sz="1800" i="1" dirty="0">
                <a:effectLst/>
                <a:latin typeface="Times New Roman" panose="02020603050405020304" pitchFamily="18" charset="0"/>
                <a:ea typeface="Times New Roman" panose="02020603050405020304" pitchFamily="18" charset="0"/>
              </a:rPr>
              <a:t>, </a:t>
            </a:r>
            <a:r>
              <a:rPr lang="es-ES" sz="1800" i="1" dirty="0" err="1">
                <a:effectLst/>
                <a:latin typeface="Times New Roman" panose="02020603050405020304" pitchFamily="18" charset="0"/>
                <a:ea typeface="Times New Roman" panose="02020603050405020304" pitchFamily="18" charset="0"/>
              </a:rPr>
              <a:t>Singapore</a:t>
            </a:r>
            <a:r>
              <a:rPr lang="es-ES" sz="1800" i="1" dirty="0">
                <a:effectLst/>
                <a:latin typeface="Times New Roman" panose="02020603050405020304" pitchFamily="18" charset="0"/>
                <a:ea typeface="Times New Roman" panose="02020603050405020304" pitchFamily="18" charset="0"/>
              </a:rPr>
              <a:t>, Malaysia</a:t>
            </a:r>
            <a:r>
              <a:rPr lang="es-ES" sz="1800" dirty="0">
                <a:effectLst/>
                <a:latin typeface="Times New Roman" panose="02020603050405020304" pitchFamily="18" charset="0"/>
                <a:ea typeface="Times New Roman" panose="02020603050405020304" pitchFamily="18" charset="0"/>
              </a:rPr>
              <a:t>). </a:t>
            </a:r>
          </a:p>
          <a:p>
            <a:pPr marL="0" marR="0" indent="457200" algn="just">
              <a:lnSpc>
                <a:spcPts val="2400"/>
              </a:lnSpc>
              <a:spcBef>
                <a:spcPts val="600"/>
              </a:spcBef>
              <a:spcAft>
                <a:spcPts val="600"/>
              </a:spcAft>
            </a:pPr>
            <a:r>
              <a:rPr lang="es-ES" sz="1800" dirty="0">
                <a:effectLst/>
                <a:latin typeface="Times New Roman" panose="02020603050405020304" pitchFamily="18" charset="0"/>
                <a:ea typeface="Times New Roman" panose="02020603050405020304" pitchFamily="18" charset="0"/>
              </a:rPr>
              <a:t>Trung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chiếm</a:t>
            </a:r>
            <a:r>
              <a:rPr lang="es-ES" sz="1800" dirty="0">
                <a:effectLst/>
                <a:latin typeface="Times New Roman" panose="02020603050405020304" pitchFamily="18" charset="0"/>
                <a:ea typeface="Times New Roman" panose="02020603050405020304" pitchFamily="18" charset="0"/>
              </a:rPr>
              <a:t> 31,9% </a:t>
            </a:r>
            <a:r>
              <a:rPr lang="es-ES" sz="1800" dirty="0" err="1">
                <a:effectLst/>
                <a:latin typeface="Times New Roman" panose="02020603050405020304" pitchFamily="18" charset="0"/>
                <a:ea typeface="Times New Roman" panose="02020603050405020304" pitchFamily="18" charset="0"/>
              </a:rPr>
              <a:t>tổng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khách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tế</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đến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Hải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Phòng</a:t>
            </a:r>
            <a:r>
              <a:rPr lang="es-ES" dirty="0">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Hàn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(9,5%), </a:t>
            </a:r>
            <a:r>
              <a:rPr lang="es-ES" sz="1800" dirty="0" err="1">
                <a:effectLst/>
                <a:latin typeface="Times New Roman" panose="02020603050405020304" pitchFamily="18" charset="0"/>
                <a:ea typeface="Times New Roman" panose="02020603050405020304" pitchFamily="18" charset="0"/>
              </a:rPr>
              <a:t>Nhật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Bản</a:t>
            </a:r>
            <a:r>
              <a:rPr lang="es-ES" sz="1800" dirty="0">
                <a:effectLst/>
                <a:latin typeface="Times New Roman" panose="02020603050405020304" pitchFamily="18" charset="0"/>
                <a:ea typeface="Times New Roman" panose="02020603050405020304" pitchFamily="18" charset="0"/>
              </a:rPr>
              <a:t> (6,6%), </a:t>
            </a:r>
            <a:r>
              <a:rPr lang="es-ES" sz="1800" dirty="0" err="1">
                <a:effectLst/>
                <a:latin typeface="Times New Roman" panose="02020603050405020304" pitchFamily="18" charset="0"/>
                <a:ea typeface="Times New Roman" panose="02020603050405020304" pitchFamily="18" charset="0"/>
              </a:rPr>
              <a:t>Mỹ</a:t>
            </a:r>
            <a:r>
              <a:rPr lang="es-ES" sz="1800" dirty="0">
                <a:effectLst/>
                <a:latin typeface="Times New Roman" panose="02020603050405020304" pitchFamily="18" charset="0"/>
                <a:ea typeface="Times New Roman" panose="02020603050405020304" pitchFamily="18" charset="0"/>
              </a:rPr>
              <a:t> (4,4%), </a:t>
            </a:r>
            <a:r>
              <a:rPr lang="es-ES" sz="1800" dirty="0" err="1">
                <a:effectLst/>
                <a:latin typeface="Times New Roman" panose="02020603050405020304" pitchFamily="18" charset="0"/>
                <a:ea typeface="Times New Roman" panose="02020603050405020304" pitchFamily="18" charset="0"/>
              </a:rPr>
              <a:t>Đài</a:t>
            </a:r>
            <a:r>
              <a:rPr lang="es-ES" sz="1800" dirty="0">
                <a:effectLst/>
                <a:latin typeface="Times New Roman" panose="02020603050405020304" pitchFamily="18" charset="0"/>
                <a:ea typeface="Times New Roman" panose="02020603050405020304" pitchFamily="18" charset="0"/>
              </a:rPr>
              <a:t> Loan (2%), </a:t>
            </a:r>
            <a:r>
              <a:rPr lang="es-ES" sz="1800" dirty="0" err="1">
                <a:effectLst/>
                <a:latin typeface="Times New Roman" panose="02020603050405020304" pitchFamily="18" charset="0"/>
                <a:ea typeface="Times New Roman" panose="02020603050405020304" pitchFamily="18" charset="0"/>
              </a:rPr>
              <a:t>Liên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bang</a:t>
            </a:r>
            <a:r>
              <a:rPr lang="es-ES" sz="1800" dirty="0">
                <a:effectLst/>
                <a:latin typeface="Times New Roman" panose="02020603050405020304" pitchFamily="18" charset="0"/>
                <a:ea typeface="Times New Roman" panose="02020603050405020304" pitchFamily="18" charset="0"/>
              </a:rPr>
              <a:t> Nga (0,9%); </a:t>
            </a:r>
            <a:r>
              <a:rPr lang="es-ES" sz="1800" dirty="0" err="1">
                <a:effectLst/>
                <a:latin typeface="Times New Roman" panose="02020603050405020304" pitchFamily="18" charset="0"/>
                <a:ea typeface="Times New Roman" panose="02020603050405020304" pitchFamily="18" charset="0"/>
              </a:rPr>
              <a:t>thị</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trường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khách</a:t>
            </a:r>
            <a:r>
              <a:rPr lang="es-ES" sz="1800" dirty="0">
                <a:effectLst/>
                <a:latin typeface="Times New Roman" panose="02020603050405020304" pitchFamily="18" charset="0"/>
                <a:ea typeface="Times New Roman" panose="02020603050405020304" pitchFamily="18" charset="0"/>
              </a:rPr>
              <a:t> du </a:t>
            </a:r>
            <a:r>
              <a:rPr lang="es-ES" sz="1800" dirty="0" err="1">
                <a:effectLst/>
                <a:latin typeface="Times New Roman" panose="02020603050405020304" pitchFamily="18" charset="0"/>
                <a:ea typeface="Times New Roman" panose="02020603050405020304" pitchFamily="18" charset="0"/>
              </a:rPr>
              <a:t>lịch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nước</a:t>
            </a:r>
            <a:r>
              <a:rPr lang="es-ES" sz="1800" dirty="0">
                <a:effectLst/>
                <a:latin typeface="Times New Roman" panose="02020603050405020304" pitchFamily="18" charset="0"/>
                <a:ea typeface="Times New Roman" panose="02020603050405020304" pitchFamily="18" charset="0"/>
              </a:rPr>
              <a:t> EU </a:t>
            </a:r>
            <a:r>
              <a:rPr lang="es-ES" sz="1800" dirty="0" err="1">
                <a:effectLst/>
                <a:latin typeface="Times New Roman" panose="02020603050405020304" pitchFamily="18" charset="0"/>
                <a:ea typeface="Times New Roman" panose="02020603050405020304" pitchFamily="18" charset="0"/>
              </a:rPr>
              <a:t>chiếm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tỉ</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lệ</a:t>
            </a:r>
            <a:r>
              <a:rPr lang="es-ES" sz="1800" dirty="0">
                <a:effectLst/>
                <a:latin typeface="Times New Roman" panose="02020603050405020304" pitchFamily="18" charset="0"/>
                <a:ea typeface="Times New Roman" panose="02020603050405020304" pitchFamily="18" charset="0"/>
              </a:rPr>
              <a:t> 26,7%; </a:t>
            </a:r>
            <a:r>
              <a:rPr lang="es-ES" sz="1800" dirty="0" err="1">
                <a:effectLst/>
                <a:latin typeface="Times New Roman" panose="02020603050405020304" pitchFamily="18" charset="0"/>
                <a:ea typeface="Times New Roman" panose="02020603050405020304" pitchFamily="18" charset="0"/>
              </a:rPr>
              <a:t>các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gia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Đông</a:t>
            </a:r>
            <a:r>
              <a:rPr lang="es-ES" sz="1800" dirty="0">
                <a:effectLst/>
                <a:latin typeface="Times New Roman" panose="02020603050405020304" pitchFamily="18" charset="0"/>
                <a:ea typeface="Times New Roman" panose="02020603050405020304" pitchFamily="18" charset="0"/>
              </a:rPr>
              <a:t> Nam Á (ASEAN) </a:t>
            </a:r>
            <a:r>
              <a:rPr lang="es-ES" sz="1800" dirty="0" err="1">
                <a:effectLst/>
                <a:latin typeface="Times New Roman" panose="02020603050405020304" pitchFamily="18" charset="0"/>
                <a:ea typeface="Times New Roman" panose="02020603050405020304" pitchFamily="18" charset="0"/>
              </a:rPr>
              <a:t>chiếm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tỉ</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lệ</a:t>
            </a:r>
            <a:r>
              <a:rPr lang="es-ES" sz="1800" dirty="0">
                <a:effectLst/>
                <a:latin typeface="Times New Roman" panose="02020603050405020304" pitchFamily="18" charset="0"/>
                <a:ea typeface="Times New Roman" panose="02020603050405020304" pitchFamily="18" charset="0"/>
              </a:rPr>
              <a:t> 3,8%; </a:t>
            </a:r>
            <a:r>
              <a:rPr lang="es-ES" sz="1800" dirty="0" err="1">
                <a:effectLst/>
                <a:latin typeface="Times New Roman" panose="02020603050405020304" pitchFamily="18" charset="0"/>
                <a:ea typeface="Times New Roman" panose="02020603050405020304" pitchFamily="18" charset="0"/>
              </a:rPr>
              <a:t>thị</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trường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gia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còn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lại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chiếm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tỉ</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lệ</a:t>
            </a:r>
            <a:r>
              <a:rPr lang="es-ES" sz="1800" dirty="0">
                <a:effectLst/>
                <a:latin typeface="Times New Roman" panose="02020603050405020304" pitchFamily="18" charset="0"/>
                <a:ea typeface="Times New Roman" panose="02020603050405020304" pitchFamily="18" charset="0"/>
              </a:rPr>
              <a:t> 14,2%. </a:t>
            </a:r>
          </a:p>
          <a:p>
            <a:pPr marL="0" marR="0" indent="457200" algn="just">
              <a:lnSpc>
                <a:spcPts val="2400"/>
              </a:lnSpc>
              <a:spcBef>
                <a:spcPts val="600"/>
              </a:spcBef>
              <a:spcAft>
                <a:spcPts val="600"/>
              </a:spcAft>
            </a:pPr>
            <a:endParaRPr lang="es-ES" altLang="en-US" dirty="0">
              <a:solidFill>
                <a:srgbClr val="8A6900"/>
              </a:solidFill>
              <a:latin typeface="Times New Roman" panose="02020603050405020304" pitchFamily="18" charset="0"/>
              <a:ea typeface="ＭＳ Ｐゴシック" pitchFamily="34" charset="-128"/>
              <a:cs typeface="Times New Roman" pitchFamily="18" charset="0"/>
            </a:endParaRPr>
          </a:p>
          <a:p>
            <a:pPr marL="0" marR="0" indent="457200" algn="just">
              <a:lnSpc>
                <a:spcPts val="2400"/>
              </a:lnSpc>
              <a:spcBef>
                <a:spcPts val="600"/>
              </a:spcBef>
              <a:spcAft>
                <a:spcPts val="600"/>
              </a:spcAft>
            </a:pPr>
            <a:endParaRPr lang="es-ES" altLang="en-US" sz="2300" dirty="0">
              <a:solidFill>
                <a:srgbClr val="8A6900"/>
              </a:solidFill>
              <a:latin typeface="Times New Roman" panose="02020603050405020304" pitchFamily="18" charset="0"/>
              <a:ea typeface="ＭＳ Ｐゴシック" pitchFamily="34" charset="-128"/>
              <a:cs typeface="Times New Roman" pitchFamily="18" charset="0"/>
            </a:endParaRPr>
          </a:p>
          <a:p>
            <a:pPr marL="0" marR="0" indent="457200" algn="just">
              <a:lnSpc>
                <a:spcPts val="2400"/>
              </a:lnSpc>
              <a:spcBef>
                <a:spcPts val="600"/>
              </a:spcBef>
              <a:spcAft>
                <a:spcPts val="600"/>
              </a:spcAft>
            </a:pPr>
            <a:endParaRPr lang="en-US" altLang="en-US" sz="2300" dirty="0">
              <a:solidFill>
                <a:srgbClr val="8A6900"/>
              </a:solidFill>
              <a:latin typeface="Times New Roman" pitchFamily="18" charset="0"/>
              <a:ea typeface="ＭＳ Ｐゴシック" pitchFamily="34" charset="-128"/>
              <a:cs typeface="Times New Roman" pitchFamily="18" charset="0"/>
            </a:endParaRPr>
          </a:p>
          <a:p>
            <a:pPr algn="just" fontAlgn="base">
              <a:spcBef>
                <a:spcPct val="0"/>
              </a:spcBef>
              <a:spcAft>
                <a:spcPct val="0"/>
              </a:spcAft>
            </a:pPr>
            <a:endParaRPr lang="en-US" altLang="en-US" sz="2300" dirty="0">
              <a:solidFill>
                <a:srgbClr val="8A6900"/>
              </a:solidFill>
              <a:latin typeface="Times New Roman" pitchFamily="18" charset="0"/>
              <a:ea typeface="ＭＳ Ｐゴシック" pitchFamily="34" charset="-128"/>
              <a:cs typeface="Times New Roman" pitchFamily="18" charset="0"/>
            </a:endParaRPr>
          </a:p>
        </p:txBody>
      </p:sp>
      <p:graphicFrame>
        <p:nvGraphicFramePr>
          <p:cNvPr id="4" name="Chart 3">
            <a:extLst>
              <a:ext uri="{FF2B5EF4-FFF2-40B4-BE49-F238E27FC236}">
                <a16:creationId xmlns="" xmlns:a16="http://schemas.microsoft.com/office/drawing/2014/main" id="{5BE84CAB-5473-9177-E82F-7725B11EF838}"/>
              </a:ext>
            </a:extLst>
          </p:cNvPr>
          <p:cNvGraphicFramePr/>
          <p:nvPr>
            <p:extLst>
              <p:ext uri="{D42A27DB-BD31-4B8C-83A1-F6EECF244321}">
                <p14:modId xmlns:p14="http://schemas.microsoft.com/office/powerpoint/2010/main" val="510731714"/>
              </p:ext>
            </p:extLst>
          </p:nvPr>
        </p:nvGraphicFramePr>
        <p:xfrm>
          <a:off x="2133600" y="3352800"/>
          <a:ext cx="5334000" cy="31429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7258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3"/>
          <p:cNvSpPr>
            <a:spLocks noChangeShapeType="1"/>
          </p:cNvSpPr>
          <p:nvPr/>
        </p:nvSpPr>
        <p:spPr bwMode="auto">
          <a:xfrm>
            <a:off x="5867400" y="6248400"/>
            <a:ext cx="32766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lIns="91392" tIns="45696" rIns="91392" bIns="45696"/>
          <a:lstStyle/>
          <a:p>
            <a:pPr fontAlgn="base">
              <a:spcBef>
                <a:spcPct val="0"/>
              </a:spcBef>
              <a:spcAft>
                <a:spcPct val="0"/>
              </a:spcAft>
            </a:pPr>
            <a:endParaRPr lang="en-US">
              <a:solidFill>
                <a:prstClr val="black"/>
              </a:solidFill>
              <a:latin typeface="Calibri" pitchFamily="34" charset="0"/>
              <a:ea typeface="ＭＳ Ｐゴシック" pitchFamily="34" charset="-128"/>
            </a:endParaRPr>
          </a:p>
        </p:txBody>
      </p:sp>
      <p:sp>
        <p:nvSpPr>
          <p:cNvPr id="3" name="Rectangle 2"/>
          <p:cNvSpPr/>
          <p:nvPr/>
        </p:nvSpPr>
        <p:spPr>
          <a:xfrm>
            <a:off x="543596" y="4319995"/>
            <a:ext cx="8227970" cy="1220831"/>
          </a:xfrm>
          <a:prstGeom prst="rect">
            <a:avLst/>
          </a:prstGeom>
        </p:spPr>
        <p:txBody>
          <a:bodyPr wrap="square" lIns="91424" tIns="45712" rIns="91424" bIns="45712">
            <a:spAutoFit/>
          </a:bodyPr>
          <a:lstStyle/>
          <a:p>
            <a:pPr marL="0" marR="0" indent="457200" algn="just">
              <a:lnSpc>
                <a:spcPts val="2200"/>
              </a:lnSpc>
              <a:spcBef>
                <a:spcPts val="600"/>
              </a:spcBef>
              <a:spcAft>
                <a:spcPts val="600"/>
              </a:spcAft>
            </a:pPr>
            <a:r>
              <a:rPr lang="es-ES" sz="2000" spc="-20" dirty="0" err="1">
                <a:effectLst/>
                <a:latin typeface="Times New Roman" panose="02020603050405020304" pitchFamily="18" charset="0"/>
                <a:ea typeface="Times New Roman" panose="02020603050405020304" pitchFamily="18" charset="0"/>
              </a:rPr>
              <a:t>Khách</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quốc</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tế</a:t>
            </a:r>
            <a:r>
              <a:rPr lang="es-ES" sz="2000" spc="-20" dirty="0">
                <a:effectLst/>
                <a:latin typeface="Times New Roman" panose="02020603050405020304" pitchFamily="18" charset="0"/>
                <a:ea typeface="Times New Roman" panose="02020603050405020304" pitchFamily="18" charset="0"/>
              </a:rPr>
              <a:t> du </a:t>
            </a:r>
            <a:r>
              <a:rPr lang="es-ES" sz="2000" spc="-20" dirty="0" err="1">
                <a:effectLst/>
                <a:latin typeface="Times New Roman" panose="02020603050405020304" pitchFamily="18" charset="0"/>
                <a:ea typeface="Times New Roman" panose="02020603050405020304" pitchFamily="18" charset="0"/>
              </a:rPr>
              <a:t>lịch</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tại</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Hải</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Phòng</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thường</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dành</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thời</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gian</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từ</a:t>
            </a:r>
            <a:r>
              <a:rPr lang="es-ES" sz="2000" spc="-20" dirty="0">
                <a:effectLst/>
                <a:latin typeface="Times New Roman" panose="02020603050405020304" pitchFamily="18" charset="0"/>
                <a:ea typeface="Times New Roman" panose="02020603050405020304" pitchFamily="18" charset="0"/>
              </a:rPr>
              <a:t> 3 </a:t>
            </a:r>
            <a:r>
              <a:rPr lang="es-ES" sz="2000" spc="-20" dirty="0" err="1">
                <a:effectLst/>
                <a:latin typeface="Times New Roman" panose="02020603050405020304" pitchFamily="18" charset="0"/>
                <a:ea typeface="Times New Roman" panose="02020603050405020304" pitchFamily="18" charset="0"/>
              </a:rPr>
              <a:t>ngày</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trở</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lên</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Chủ</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yếu</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họ</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đặt</a:t>
            </a:r>
            <a:r>
              <a:rPr lang="es-ES" sz="2000" spc="-20" dirty="0">
                <a:effectLst/>
                <a:latin typeface="Times New Roman" panose="02020603050405020304" pitchFamily="18" charset="0"/>
                <a:ea typeface="Times New Roman" panose="02020603050405020304" pitchFamily="18" charset="0"/>
              </a:rPr>
              <a:t> tour qua </a:t>
            </a:r>
            <a:r>
              <a:rPr lang="es-ES" sz="2000" spc="-20" dirty="0" err="1">
                <a:effectLst/>
                <a:latin typeface="Times New Roman" panose="02020603050405020304" pitchFamily="18" charset="0"/>
                <a:ea typeface="Times New Roman" panose="02020603050405020304" pitchFamily="18" charset="0"/>
              </a:rPr>
              <a:t>các</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công</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ty</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đại</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lý</a:t>
            </a:r>
            <a:r>
              <a:rPr lang="es-ES" sz="2000" spc="-20" dirty="0">
                <a:effectLst/>
                <a:latin typeface="Times New Roman" panose="02020603050405020304" pitchFamily="18" charset="0"/>
                <a:ea typeface="Times New Roman" panose="02020603050405020304" pitchFamily="18" charset="0"/>
              </a:rPr>
              <a:t> du </a:t>
            </a:r>
            <a:r>
              <a:rPr lang="es-ES" sz="2000" spc="-20" dirty="0" err="1">
                <a:effectLst/>
                <a:latin typeface="Times New Roman" panose="02020603050405020304" pitchFamily="18" charset="0"/>
                <a:ea typeface="Times New Roman" panose="02020603050405020304" pitchFamily="18" charset="0"/>
              </a:rPr>
              <a:t>lịch</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Mức</a:t>
            </a:r>
            <a:r>
              <a:rPr lang="es-ES" sz="2000" spc="-20" dirty="0">
                <a:effectLst/>
                <a:latin typeface="Times New Roman" panose="02020603050405020304" pitchFamily="18" charset="0"/>
                <a:ea typeface="Times New Roman" panose="02020603050405020304" pitchFamily="18" charset="0"/>
              </a:rPr>
              <a:t> chi </a:t>
            </a:r>
            <a:r>
              <a:rPr lang="es-ES" sz="2000" spc="-20" dirty="0" err="1">
                <a:effectLst/>
                <a:latin typeface="Times New Roman" panose="02020603050405020304" pitchFamily="18" charset="0"/>
                <a:ea typeface="Times New Roman" panose="02020603050405020304" pitchFamily="18" charset="0"/>
              </a:rPr>
              <a:t>tiêu</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trung</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bình</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từ</a:t>
            </a:r>
            <a:r>
              <a:rPr lang="es-ES" sz="2000" spc="-20" dirty="0">
                <a:effectLst/>
                <a:latin typeface="Times New Roman" panose="02020603050405020304" pitchFamily="18" charset="0"/>
                <a:ea typeface="Times New Roman" panose="02020603050405020304" pitchFamily="18" charset="0"/>
              </a:rPr>
              <a:t> 8 </a:t>
            </a:r>
            <a:r>
              <a:rPr lang="es-ES" sz="2000" spc="-20" dirty="0" err="1">
                <a:effectLst/>
                <a:latin typeface="Times New Roman" panose="02020603050405020304" pitchFamily="18" charset="0"/>
                <a:ea typeface="Times New Roman" panose="02020603050405020304" pitchFamily="18" charset="0"/>
              </a:rPr>
              <a:t>triệu</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đồng</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trở</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lên</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chiếm</a:t>
            </a:r>
            <a:r>
              <a:rPr lang="es-ES" sz="2000" spc="-20" dirty="0">
                <a:effectLst/>
                <a:latin typeface="Times New Roman" panose="02020603050405020304" pitchFamily="18" charset="0"/>
                <a:ea typeface="Times New Roman" panose="02020603050405020304" pitchFamily="18" charset="0"/>
              </a:rPr>
              <a:t> 53,8% </a:t>
            </a:r>
            <a:r>
              <a:rPr lang="es-ES" sz="2000" spc="-20" dirty="0" err="1">
                <a:effectLst/>
                <a:latin typeface="Times New Roman" panose="02020603050405020304" pitchFamily="18" charset="0"/>
                <a:ea typeface="Times New Roman" panose="02020603050405020304" pitchFamily="18" charset="0"/>
              </a:rPr>
              <a:t>số</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lượng</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khách</a:t>
            </a:r>
            <a:r>
              <a:rPr lang="es-ES" sz="2000" spc="-20" dirty="0">
                <a:effectLst/>
                <a:latin typeface="Times New Roman" panose="02020603050405020304" pitchFamily="18" charset="0"/>
                <a:ea typeface="Times New Roman" panose="02020603050405020304" pitchFamily="18" charset="0"/>
              </a:rPr>
              <a:t> du </a:t>
            </a:r>
            <a:r>
              <a:rPr lang="es-ES" sz="2000" spc="-20" dirty="0" err="1">
                <a:effectLst/>
                <a:latin typeface="Times New Roman" panose="02020603050405020304" pitchFamily="18" charset="0"/>
                <a:ea typeface="Times New Roman" panose="02020603050405020304" pitchFamily="18" charset="0"/>
              </a:rPr>
              <a:t>lịch</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quốc</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tế</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được</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khảo</a:t>
            </a:r>
            <a:r>
              <a:rPr lang="es-ES" sz="2000" spc="-20" dirty="0">
                <a:effectLst/>
                <a:latin typeface="Times New Roman" panose="02020603050405020304" pitchFamily="18" charset="0"/>
                <a:ea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rPr>
              <a:t>sát</a:t>
            </a:r>
            <a:r>
              <a:rPr lang="es-ES" sz="2000" spc="-20" dirty="0">
                <a:effectLst/>
                <a:latin typeface="Times New Roman" panose="02020603050405020304" pitchFamily="18" charset="0"/>
                <a:ea typeface="Times New Roman" panose="02020603050405020304" pitchFamily="18" charset="0"/>
              </a:rPr>
              <a:t>).</a:t>
            </a:r>
            <a:endParaRPr lang="en-US" sz="2000" dirty="0">
              <a:effectLst/>
              <a:latin typeface=".VnTime"/>
              <a:ea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02355375"/>
              </p:ext>
            </p:extLst>
          </p:nvPr>
        </p:nvGraphicFramePr>
        <p:xfrm>
          <a:off x="685799" y="1143000"/>
          <a:ext cx="3111887" cy="2438400"/>
        </p:xfrm>
        <a:graphic>
          <a:graphicData uri="http://schemas.openxmlformats.org/drawingml/2006/table">
            <a:tbl>
              <a:tblPr firstRow="1" firstCol="1" bandRow="1">
                <a:tableStyleId>{5C22544A-7EE6-4342-B048-85BDC9FD1C3A}</a:tableStyleId>
              </a:tblPr>
              <a:tblGrid>
                <a:gridCol w="3111887"/>
              </a:tblGrid>
              <a:tr h="609600">
                <a:tc>
                  <a:txBody>
                    <a:bodyPr/>
                    <a:lstStyle/>
                    <a:p>
                      <a:pPr>
                        <a:lnSpc>
                          <a:spcPct val="107000"/>
                        </a:lnSpc>
                        <a:spcBef>
                          <a:spcPts val="1800"/>
                        </a:spcBef>
                        <a:spcAft>
                          <a:spcPts val="1200"/>
                        </a:spcAft>
                      </a:pPr>
                      <a:r>
                        <a:rPr lang="en-US" sz="1200" dirty="0">
                          <a:effectLst/>
                        </a:rPr>
                        <a:t>- </a:t>
                      </a:r>
                      <a:r>
                        <a:rPr lang="vi-VN" sz="1200" dirty="0">
                          <a:effectLst/>
                        </a:rPr>
                        <a:t>Less than 1 day</a:t>
                      </a:r>
                      <a:endParaRPr lang="en-US" sz="1100" dirty="0">
                        <a:effectLst/>
                        <a:latin typeface="Calibri"/>
                        <a:ea typeface="Calibri"/>
                        <a:cs typeface="Times New Roman"/>
                      </a:endParaRPr>
                    </a:p>
                  </a:txBody>
                  <a:tcPr marL="68580" marR="68580" marT="0" marB="0" anchor="ctr"/>
                </a:tc>
              </a:tr>
              <a:tr h="609600">
                <a:tc>
                  <a:txBody>
                    <a:bodyPr/>
                    <a:lstStyle/>
                    <a:p>
                      <a:pPr>
                        <a:lnSpc>
                          <a:spcPct val="107000"/>
                        </a:lnSpc>
                        <a:spcBef>
                          <a:spcPts val="1800"/>
                        </a:spcBef>
                        <a:spcAft>
                          <a:spcPts val="1200"/>
                        </a:spcAft>
                      </a:pPr>
                      <a:r>
                        <a:rPr lang="en-US" sz="1200" dirty="0">
                          <a:effectLst/>
                        </a:rPr>
                        <a:t>- </a:t>
                      </a:r>
                      <a:r>
                        <a:rPr lang="vi-VN" sz="1200" dirty="0">
                          <a:effectLst/>
                        </a:rPr>
                        <a:t>From 1 to 2 days</a:t>
                      </a:r>
                      <a:endParaRPr lang="en-US" sz="1100" dirty="0">
                        <a:effectLst/>
                        <a:latin typeface="Calibri"/>
                        <a:ea typeface="Calibri"/>
                        <a:cs typeface="Times New Roman"/>
                      </a:endParaRPr>
                    </a:p>
                  </a:txBody>
                  <a:tcPr marL="68580" marR="68580" marT="0" marB="0" anchor="ctr"/>
                </a:tc>
              </a:tr>
              <a:tr h="609600">
                <a:tc>
                  <a:txBody>
                    <a:bodyPr/>
                    <a:lstStyle/>
                    <a:p>
                      <a:pPr>
                        <a:lnSpc>
                          <a:spcPct val="107000"/>
                        </a:lnSpc>
                        <a:spcBef>
                          <a:spcPts val="1200"/>
                        </a:spcBef>
                        <a:spcAft>
                          <a:spcPts val="1200"/>
                        </a:spcAft>
                      </a:pPr>
                      <a:r>
                        <a:rPr lang="en-US" sz="1200">
                          <a:effectLst/>
                        </a:rPr>
                        <a:t>- </a:t>
                      </a:r>
                      <a:r>
                        <a:rPr lang="vi-VN" sz="1200">
                          <a:effectLst/>
                        </a:rPr>
                        <a:t>3 days</a:t>
                      </a:r>
                      <a:endParaRPr lang="en-US" sz="1100">
                        <a:effectLst/>
                        <a:latin typeface="Calibri"/>
                        <a:ea typeface="Calibri"/>
                        <a:cs typeface="Times New Roman"/>
                      </a:endParaRPr>
                    </a:p>
                  </a:txBody>
                  <a:tcPr marL="68580" marR="68580" marT="0" marB="0" anchor="ctr"/>
                </a:tc>
              </a:tr>
              <a:tr h="609600">
                <a:tc>
                  <a:txBody>
                    <a:bodyPr/>
                    <a:lstStyle/>
                    <a:p>
                      <a:pPr>
                        <a:lnSpc>
                          <a:spcPct val="107000"/>
                        </a:lnSpc>
                        <a:spcBef>
                          <a:spcPts val="3000"/>
                        </a:spcBef>
                        <a:spcAft>
                          <a:spcPts val="1200"/>
                        </a:spcAft>
                      </a:pPr>
                      <a:r>
                        <a:rPr lang="en-US" sz="1200" dirty="0">
                          <a:effectLst/>
                        </a:rPr>
                        <a:t> - </a:t>
                      </a:r>
                      <a:r>
                        <a:rPr lang="vi-VN" sz="1200" dirty="0">
                          <a:effectLst/>
                        </a:rPr>
                        <a:t>More than 3 days</a:t>
                      </a:r>
                      <a:endParaRPr lang="en-US" sz="1100" dirty="0">
                        <a:effectLst/>
                        <a:latin typeface="Calibri"/>
                        <a:ea typeface="Calibri"/>
                        <a:cs typeface="Times New Roman"/>
                      </a:endParaRPr>
                    </a:p>
                  </a:txBody>
                  <a:tcPr marL="68580" marR="68580" marT="0" marB="0" anchor="ctr"/>
                </a:tc>
              </a:tr>
            </a:tbl>
          </a:graphicData>
        </a:graphic>
      </p:graphicFrame>
      <p:sp>
        <p:nvSpPr>
          <p:cNvPr id="5" name="Rectangle 3"/>
          <p:cNvSpPr>
            <a:spLocks noChangeArrowheads="1"/>
          </p:cNvSpPr>
          <p:nvPr/>
        </p:nvSpPr>
        <p:spPr bwMode="auto">
          <a:xfrm>
            <a:off x="1062687" y="182434"/>
            <a:ext cx="71897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Biểu</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khảo</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sát</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thời</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gian</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lưu</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trú</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khách</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du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lịch</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quốc</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tế</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tại</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Hải</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Phòng</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143000"/>
            <a:ext cx="4961566"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999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228600" y="552010"/>
            <a:ext cx="8548687" cy="215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p>
            <a:pPr marL="0" marR="0" indent="457200" algn="just">
              <a:lnSpc>
                <a:spcPts val="2300"/>
              </a:lnSpc>
              <a:spcBef>
                <a:spcPts val="600"/>
              </a:spcBef>
              <a:spcAft>
                <a:spcPts val="600"/>
              </a:spcAft>
            </a:pPr>
            <a:r>
              <a:rPr lang="es-ES" sz="2000" spc="-20" dirty="0" smtClean="0">
                <a:effectLst/>
                <a:latin typeface="Times New Roman" panose="02020603050405020304" pitchFamily="18" charset="0"/>
                <a:ea typeface="Times New Roman" panose="02020603050405020304" pitchFamily="18" charset="0"/>
                <a:cs typeface="Times New Roman" panose="02020603050405020304" pitchFamily="18" charset="0"/>
              </a:rPr>
              <a:t>2. </a:t>
            </a:r>
            <a:r>
              <a:rPr lang="es-ES" sz="2000" spc="-2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s-ES" sz="2000" spc="-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ổn</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tốc</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10,5%/</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Covid-19.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2019,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85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đẩy</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rẻ</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hạ</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internet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Time"/>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9144000" cy="4114800"/>
          </a:xfrm>
          <a:prstGeom prst="rect">
            <a:avLst/>
          </a:prstGeom>
        </p:spPr>
      </p:pic>
    </p:spTree>
    <p:extLst>
      <p:ext uri="{BB962C8B-B14F-4D97-AF65-F5344CB8AC3E}">
        <p14:creationId xmlns:p14="http://schemas.microsoft.com/office/powerpoint/2010/main" val="598531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228600" y="552010"/>
            <a:ext cx="8548687" cy="29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p>
            <a:pPr marL="0" marR="0" indent="457200" algn="just">
              <a:lnSpc>
                <a:spcPts val="2500"/>
              </a:lnSpc>
              <a:spcBef>
                <a:spcPts val="600"/>
              </a:spcBef>
              <a:spcAft>
                <a:spcPts val="600"/>
              </a:spcAft>
            </a:pP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Duyên</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bay</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Chí Minh,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Đà</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Nẵng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Khánh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chia</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nhu</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s-E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chiếm</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63,4%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Bao</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chiếm</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56%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Cát</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Sơn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Lễ</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Tết</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MICE, du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thăm</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i="1"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s-E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Time"/>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11316"/>
            <a:ext cx="9144000" cy="3166019"/>
          </a:xfrm>
          <a:prstGeom prst="rect">
            <a:avLst/>
          </a:prstGeom>
        </p:spPr>
      </p:pic>
    </p:spTree>
    <p:extLst>
      <p:ext uri="{BB962C8B-B14F-4D97-AF65-F5344CB8AC3E}">
        <p14:creationId xmlns:p14="http://schemas.microsoft.com/office/powerpoint/2010/main" val="4233569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304800" y="381000"/>
            <a:ext cx="8548687" cy="523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p>
            <a:pPr marL="0" marR="0" indent="457200" algn="just">
              <a:lnSpc>
                <a:spcPts val="2000"/>
              </a:lnSpc>
              <a:spcBef>
                <a:spcPts val="600"/>
              </a:spcBef>
              <a:spcAft>
                <a:spcPts val="600"/>
              </a:spcAf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3. Nhu </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cầu các loại hình du lịch biển đảo là rất lớn đến từ các khách hàng trong nước và quốc tế. Các nhu cầu du lịch nổi trội của du khách khi đến Hải Phòng là: </a:t>
            </a:r>
            <a:r>
              <a:rPr lang="nl-NL" sz="20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457200" algn="just">
              <a:lnSpc>
                <a:spcPts val="2000"/>
              </a:lnSpc>
              <a:spcBef>
                <a:spcPts val="600"/>
              </a:spcBef>
              <a:spcAft>
                <a:spcPts val="600"/>
              </a:spcAf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1) nhu cầu du lịch nghỉ dưỡng biển, đảo ở 2 phân khúc: đẳng cấp cao và bình dân; </a:t>
            </a:r>
            <a:endPar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gn="just">
              <a:lnSpc>
                <a:spcPts val="2000"/>
              </a:lnSpc>
              <a:spcBef>
                <a:spcPts val="600"/>
              </a:spcBef>
              <a:spcAft>
                <a:spcPts val="600"/>
              </a:spcAf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2) nhu cầu du lịch trải nghiệm, tận hưởng đặc sắc văn hoá vùng biển phía Bắc; </a:t>
            </a:r>
            <a:endPar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gn="just">
              <a:lnSpc>
                <a:spcPts val="2000"/>
              </a:lnSpc>
              <a:spcBef>
                <a:spcPts val="600"/>
              </a:spcBef>
              <a:spcAft>
                <a:spcPts val="600"/>
              </a:spcAf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3) nhu cầu du lịch khám phá sinh thái độc đáo vùng duyên hải; </a:t>
            </a:r>
            <a:endPar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gn="just">
              <a:lnSpc>
                <a:spcPts val="2000"/>
              </a:lnSpc>
              <a:spcBef>
                <a:spcPts val="600"/>
              </a:spcBef>
              <a:spcAft>
                <a:spcPts val="600"/>
              </a:spcAf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4) nhu cầu du lịch giải trí, thể thao và gặp gỡ, giao thương. </a:t>
            </a:r>
            <a:endPar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gn="just">
              <a:lnSpc>
                <a:spcPts val="2000"/>
              </a:lnSpc>
              <a:spcBef>
                <a:spcPts val="600"/>
              </a:spcBef>
              <a:spcAft>
                <a:spcPts val="600"/>
              </a:spcAf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Qua </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khảo sát du khách: mục đích nghỉ ngơi, thư giãn và giải trí chiếm 66,9%; mục đích trải nghiệm, khám phá chiến 66,2%; thưởng thức đặc sản và ẩm thực địa phương chiếm 63,2%; phục vụ nhu cầu tôn giáo tín ngưỡng chiếm 40,6%.</a:t>
            </a:r>
          </a:p>
          <a:p>
            <a:pPr indent="457200" algn="just">
              <a:lnSpc>
                <a:spcPts val="2000"/>
              </a:lnSpc>
              <a:spcBef>
                <a:spcPts val="600"/>
              </a:spcBef>
              <a:spcAft>
                <a:spcPts val="600"/>
              </a:spcAft>
            </a:pP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Sản phẩm hàng hóa là hàng lưu niệm còn nghèo nàn, thiếu các sản phẩm thủ công, mỹ nghệ mang thương hiệu đặc trưng của Hải Phòng, chưa đáp ứng được nhu cầu mua sắm của du khách</a:t>
            </a:r>
            <a:endParaRPr lang="en-US" sz="2000" dirty="0">
              <a:effectLst/>
              <a:latin typeface=".VnTime"/>
              <a:ea typeface="Times New Roman" panose="02020603050405020304" pitchFamily="18" charset="0"/>
              <a:cs typeface="Times New Roman" panose="02020603050405020304" pitchFamily="18" charset="0"/>
            </a:endParaRPr>
          </a:p>
          <a:p>
            <a:pPr marL="0" marR="0" indent="457200" algn="just">
              <a:lnSpc>
                <a:spcPts val="1700"/>
              </a:lnSpc>
              <a:spcBef>
                <a:spcPts val="600"/>
              </a:spcBef>
              <a:spcAft>
                <a:spcPts val="600"/>
              </a:spcAft>
            </a:pPr>
            <a:endParaRPr lang="en-US" sz="1800" dirty="0">
              <a:effectLst/>
              <a:latin typeface=".VnTime"/>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1600"/>
            <a:ext cx="9144000" cy="1676400"/>
          </a:xfrm>
          <a:prstGeom prst="rect">
            <a:avLst/>
          </a:prstGeom>
        </p:spPr>
      </p:pic>
    </p:spTree>
    <p:extLst>
      <p:ext uri="{BB962C8B-B14F-4D97-AF65-F5344CB8AC3E}">
        <p14:creationId xmlns:p14="http://schemas.microsoft.com/office/powerpoint/2010/main" val="4057869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3"/>
          <p:cNvSpPr>
            <a:spLocks noChangeShapeType="1"/>
          </p:cNvSpPr>
          <p:nvPr/>
        </p:nvSpPr>
        <p:spPr bwMode="auto">
          <a:xfrm>
            <a:off x="5867400" y="6248400"/>
            <a:ext cx="32766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lIns="91392" tIns="45696" rIns="91392" bIns="45696"/>
          <a:lstStyle/>
          <a:p>
            <a:pPr fontAlgn="base">
              <a:spcBef>
                <a:spcPct val="0"/>
              </a:spcBef>
              <a:spcAft>
                <a:spcPct val="0"/>
              </a:spcAft>
            </a:pPr>
            <a:endParaRPr lang="en-US">
              <a:solidFill>
                <a:prstClr val="black"/>
              </a:solidFill>
              <a:latin typeface="Calibri" pitchFamily="34" charset="0"/>
              <a:ea typeface="ＭＳ Ｐゴシック" pitchFamily="34" charset="-128"/>
            </a:endParaRPr>
          </a:p>
        </p:txBody>
      </p:sp>
      <p:sp>
        <p:nvSpPr>
          <p:cNvPr id="14342" name="Text Box 8"/>
          <p:cNvSpPr txBox="1">
            <a:spLocks noChangeArrowheads="1"/>
          </p:cNvSpPr>
          <p:nvPr/>
        </p:nvSpPr>
        <p:spPr bwMode="auto">
          <a:xfrm>
            <a:off x="339760" y="304801"/>
            <a:ext cx="8404225"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pPr>
            <a:r>
              <a:rPr lang="en-US" sz="2400" b="1" dirty="0" smtClean="0">
                <a:solidFill>
                  <a:schemeClr val="accent1">
                    <a:lumMod val="75000"/>
                  </a:schemeClr>
                </a:solidFill>
                <a:latin typeface="Times New Roman" pitchFamily="18" charset="0"/>
              </a:rPr>
              <a:t>II. </a:t>
            </a:r>
            <a:r>
              <a:rPr lang="en-US" sz="2400" b="1" dirty="0">
                <a:solidFill>
                  <a:schemeClr val="accent1">
                    <a:lumMod val="75000"/>
                  </a:schemeClr>
                </a:solidFill>
                <a:latin typeface="Times New Roman" pitchFamily="18" charset="0"/>
              </a:rPr>
              <a:t>CÁC YẾU TỐ CUNG</a:t>
            </a:r>
            <a:endParaRPr lang="vi-VN" sz="2400" b="1" dirty="0">
              <a:solidFill>
                <a:schemeClr val="accent1">
                  <a:lumMod val="75000"/>
                </a:schemeClr>
              </a:solidFill>
              <a:latin typeface="Times New Roman" pitchFamily="18" charset="0"/>
            </a:endParaRPr>
          </a:p>
        </p:txBody>
      </p:sp>
      <p:sp>
        <p:nvSpPr>
          <p:cNvPr id="3" name="Rectangle 2"/>
          <p:cNvSpPr/>
          <p:nvPr/>
        </p:nvSpPr>
        <p:spPr>
          <a:xfrm>
            <a:off x="427887" y="4279862"/>
            <a:ext cx="8227970" cy="2593001"/>
          </a:xfrm>
          <a:prstGeom prst="rect">
            <a:avLst/>
          </a:prstGeom>
        </p:spPr>
        <p:txBody>
          <a:bodyPr wrap="square" lIns="91424" tIns="45712" rIns="91424" bIns="45712">
            <a:spAutoFit/>
          </a:bodyPr>
          <a:lstStyle/>
          <a:p>
            <a:pPr marL="0" marR="0" indent="457200" algn="just">
              <a:lnSpc>
                <a:spcPts val="2200"/>
              </a:lnSpc>
              <a:spcBef>
                <a:spcPts val="600"/>
              </a:spcBef>
              <a:spcAft>
                <a:spcPts val="600"/>
              </a:spcAft>
            </a:pP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Thị trường cung du lịch là toàn bộ hàng hóa và dịch vụ du lịch được các chủ thể kinh doanh du lịch đưa ra bán trên thị trường du lịch trong một thời gian và không gian nhất định.</a:t>
            </a:r>
            <a:endParaRPr lang="en-US" sz="2000" dirty="0">
              <a:effectLst/>
              <a:latin typeface=".VnTime"/>
              <a:ea typeface="Times New Roman" panose="02020603050405020304" pitchFamily="18" charset="0"/>
              <a:cs typeface="Times New Roman" panose="02020603050405020304" pitchFamily="18" charset="0"/>
            </a:endParaRPr>
          </a:p>
          <a:p>
            <a:pPr marL="0" marR="0" indent="457200" algn="just">
              <a:lnSpc>
                <a:spcPts val="2200"/>
              </a:lnSpc>
              <a:spcBef>
                <a:spcPts val="600"/>
              </a:spcBef>
              <a:spcAft>
                <a:spcPts val="600"/>
              </a:spcAft>
            </a:pP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Yếu tố quan trọng nhất cấu thành thị trường cung du lịch là sản phẩm du lịch và cơ sở vật chất, kỹ thuật du lịch. Ngoài ra còn các yếu tố khác như: chính sách phát triển du lịch, các chủ thể kinh doanh du lịch, cơ chế hình thành giá du lịch...</a:t>
            </a:r>
            <a:endParaRPr lang="en-US" sz="2000" dirty="0">
              <a:effectLst/>
              <a:latin typeface=".VnTime"/>
              <a:ea typeface="Times New Roman" panose="02020603050405020304" pitchFamily="18" charset="0"/>
              <a:cs typeface="Times New Roman" panose="02020603050405020304" pitchFamily="18" charset="0"/>
            </a:endParaRPr>
          </a:p>
          <a:p>
            <a:pPr marL="0" marR="0" indent="457200" algn="just">
              <a:lnSpc>
                <a:spcPts val="1700"/>
              </a:lnSpc>
              <a:spcBef>
                <a:spcPts val="600"/>
              </a:spcBef>
              <a:spcAft>
                <a:spcPts val="600"/>
              </a:spcAft>
            </a:pPr>
            <a:endParaRPr lang="en-US" sz="1800" dirty="0">
              <a:effectLst/>
              <a:latin typeface=".VnTime"/>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292" y="768594"/>
            <a:ext cx="4572000" cy="3307702"/>
          </a:xfrm>
          <a:prstGeom prst="rect">
            <a:avLst/>
          </a:prstGeom>
        </p:spPr>
      </p:pic>
    </p:spTree>
    <p:extLst>
      <p:ext uri="{BB962C8B-B14F-4D97-AF65-F5344CB8AC3E}">
        <p14:creationId xmlns:p14="http://schemas.microsoft.com/office/powerpoint/2010/main" val="24266622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Flow">
  <a:themeElements>
    <a:clrScheme name="Custom 6">
      <a:dk1>
        <a:srgbClr val="C6E7FC"/>
      </a:dk1>
      <a:lt1>
        <a:sysClr val="window" lastClr="FFFFFF"/>
      </a:lt1>
      <a:dk2>
        <a:srgbClr val="9BD5F9"/>
      </a:dk2>
      <a:lt2>
        <a:srgbClr val="C6E7FC"/>
      </a:lt2>
      <a:accent1>
        <a:srgbClr val="31B6FD"/>
      </a:accent1>
      <a:accent2>
        <a:srgbClr val="C6E7FC"/>
      </a:accent2>
      <a:accent3>
        <a:srgbClr val="C6E7FC"/>
      </a:accent3>
      <a:accent4>
        <a:srgbClr val="A5D028"/>
      </a:accent4>
      <a:accent5>
        <a:srgbClr val="F5C040"/>
      </a:accent5>
      <a:accent6>
        <a:srgbClr val="05E0DB"/>
      </a:accent6>
      <a:hlink>
        <a:srgbClr val="0080FF"/>
      </a:hlink>
      <a:folHlink>
        <a:srgbClr val="5EAE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3613</TotalTime>
  <Words>5664</Words>
  <Application>Microsoft Office PowerPoint</Application>
  <PresentationFormat>On-screen Show (4:3)</PresentationFormat>
  <Paragraphs>122</Paragraphs>
  <Slides>39</Slides>
  <Notes>21</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Slipstream</vt:lpstr>
      <vt:lpstr>1_Slipstream</vt:lpstr>
      <vt:lpstr>Flow</vt:lpstr>
      <vt:lpstr>PHÁT TRIỂN DU LỊCH HẢI PHÒNG TRỞ THÀNH TRUNG TÂM DU LỊCH LỚN  CỦA CẢ NƯỚC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Sản phẩm du lịch Hải Phòng phát triển theo hướng: Du lịch biển đảo là cốt lõi, kết hợp với du lịch nghỉ dưỡng, thể thao, du lịch cộng đồng, du lịch nông nghiệp, nông thôn, du lịch công vụ, du lịch văn hóa tâm linh… Loại hình du lịch thể thao chơi Golf hiện đang phát triển mạnh tại Hải Phòng thu hút lượng du khách cao cấp ổn định trong 4 mùa.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TRUNG</dc:creator>
  <cp:lastModifiedBy>Quynh Pham</cp:lastModifiedBy>
  <cp:revision>943</cp:revision>
  <cp:lastPrinted>2020-10-08T08:35:56Z</cp:lastPrinted>
  <dcterms:created xsi:type="dcterms:W3CDTF">2006-08-16T00:00:00Z</dcterms:created>
  <dcterms:modified xsi:type="dcterms:W3CDTF">2022-08-25T10:42:16Z</dcterms:modified>
</cp:coreProperties>
</file>