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 id="2147483713" r:id="rId2"/>
  </p:sldMasterIdLst>
  <p:notesMasterIdLst>
    <p:notesMasterId r:id="rId25"/>
  </p:notesMasterIdLst>
  <p:sldIdLst>
    <p:sldId id="256" r:id="rId3"/>
    <p:sldId id="257" r:id="rId4"/>
    <p:sldId id="258" r:id="rId5"/>
    <p:sldId id="325" r:id="rId6"/>
    <p:sldId id="326" r:id="rId7"/>
    <p:sldId id="259" r:id="rId8"/>
    <p:sldId id="265" r:id="rId9"/>
    <p:sldId id="264" r:id="rId10"/>
    <p:sldId id="327" r:id="rId11"/>
    <p:sldId id="328" r:id="rId12"/>
    <p:sldId id="329" r:id="rId13"/>
    <p:sldId id="330" r:id="rId14"/>
    <p:sldId id="331" r:id="rId15"/>
    <p:sldId id="332" r:id="rId16"/>
    <p:sldId id="333" r:id="rId17"/>
    <p:sldId id="270" r:id="rId18"/>
    <p:sldId id="334" r:id="rId19"/>
    <p:sldId id="335" r:id="rId20"/>
    <p:sldId id="336" r:id="rId21"/>
    <p:sldId id="337" r:id="rId22"/>
    <p:sldId id="338" r:id="rId23"/>
    <p:sldId id="340" r:id="rId24"/>
  </p:sldIdLst>
  <p:sldSz cx="9144000" cy="5143500" type="screen16x9"/>
  <p:notesSz cx="6858000" cy="9144000"/>
  <p:embeddedFontLst>
    <p:embeddedFont>
      <p:font typeface="Fira Sans Extra Condensed" panose="020B0503050000020004" pitchFamily="34" charset="0"/>
      <p:regular r:id="rId26"/>
      <p:bold r:id="rId27"/>
      <p:italic r:id="rId28"/>
      <p:boldItalic r:id="rId29"/>
    </p:embeddedFont>
    <p:embeddedFont>
      <p:font typeface="Josefin Sans" pitchFamily="2" charset="0"/>
      <p:regular r:id="rId30"/>
      <p:bold r:id="rId31"/>
      <p:italic r:id="rId32"/>
      <p:boldItalic r:id="rId33"/>
    </p:embeddedFont>
    <p:embeddedFont>
      <p:font typeface="Josefin Sans Thin" pitchFamily="2" charset="0"/>
      <p:regular r:id="rId34"/>
      <p:bold r:id="rId35"/>
      <p:italic r:id="rId36"/>
      <p:boldItalic r:id="rId37"/>
    </p:embeddedFont>
    <p:embeddedFont>
      <p:font typeface="Montserrat ExtraBold" panose="00000900000000000000" pitchFamily="2" charset="0"/>
      <p:bold r:id="rId38"/>
      <p:boldItalic r:id="rId39"/>
    </p:embeddedFont>
    <p:embeddedFont>
      <p:font typeface="Roboto" panose="02000000000000000000" pitchFamily="2" charset="0"/>
      <p:regular r:id="rId40"/>
      <p:bold r:id="rId41"/>
      <p:italic r:id="rId42"/>
      <p:boldItalic r:id="rId43"/>
    </p:embeddedFont>
    <p:embeddedFont>
      <p:font typeface="Roboto Condensed Light" panose="02000000000000000000" pitchFamily="2"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2F02"/>
    <a:srgbClr val="A5A79A"/>
    <a:srgbClr val="CA2627"/>
    <a:srgbClr val="D60093"/>
    <a:srgbClr val="611311"/>
    <a:srgbClr val="5F1411"/>
    <a:srgbClr val="ECA442"/>
    <a:srgbClr val="F48C06"/>
    <a:srgbClr val="D00000"/>
    <a:srgbClr val="E85D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3182111-C95C-424E-B7AA-31FE0C83A711}">
  <a:tblStyle styleId="{73182111-C95C-424E-B7AA-31FE0C83A71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22" autoAdjust="0"/>
    <p:restoredTop sz="94660"/>
  </p:normalViewPr>
  <p:slideViewPr>
    <p:cSldViewPr snapToGrid="0">
      <p:cViewPr varScale="1">
        <p:scale>
          <a:sx n="140" d="100"/>
          <a:sy n="140" d="100"/>
        </p:scale>
        <p:origin x="98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6.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Josefin Sans" panose="020B0604020202020204" charset="0"/>
                <a:ea typeface="+mn-ea"/>
                <a:cs typeface="+mn-cs"/>
              </a:defRPr>
            </a:pPr>
            <a:r>
              <a:rPr lang="en-US" sz="1600"/>
              <a:t>Số lượng khu SX NNCNC </a:t>
            </a:r>
            <a:br>
              <a:rPr lang="en-US" sz="1600"/>
            </a:br>
            <a:r>
              <a:rPr lang="en-US" sz="1600"/>
              <a:t>đến năm 2020</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Josefin Sans" panose="020B060402020202020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Tổng số</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Josefin Sans" panose="020B060402020202020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Trung du miền núi Bắc bộ</c:v>
                </c:pt>
                <c:pt idx="1">
                  <c:v>Đồng bằng sông Hồng</c:v>
                </c:pt>
                <c:pt idx="2">
                  <c:v>Bắc Trung bộ</c:v>
                </c:pt>
                <c:pt idx="3">
                  <c:v>Duyên hải Nam trung bộ</c:v>
                </c:pt>
                <c:pt idx="4">
                  <c:v>Tây Nguyên</c:v>
                </c:pt>
                <c:pt idx="5">
                  <c:v>Đông Nam bộ</c:v>
                </c:pt>
                <c:pt idx="6">
                  <c:v>Đồng bằng sông Cửu Long</c:v>
                </c:pt>
              </c:strCache>
            </c:strRef>
          </c:cat>
          <c:val>
            <c:numRef>
              <c:f>Sheet1!$B$2:$B$8</c:f>
              <c:numCache>
                <c:formatCode>General</c:formatCode>
                <c:ptCount val="7"/>
                <c:pt idx="0">
                  <c:v>86</c:v>
                </c:pt>
                <c:pt idx="1">
                  <c:v>133</c:v>
                </c:pt>
                <c:pt idx="2">
                  <c:v>87</c:v>
                </c:pt>
                <c:pt idx="3">
                  <c:v>43</c:v>
                </c:pt>
                <c:pt idx="4">
                  <c:v>111</c:v>
                </c:pt>
                <c:pt idx="5">
                  <c:v>71</c:v>
                </c:pt>
                <c:pt idx="6">
                  <c:v>159</c:v>
                </c:pt>
              </c:numCache>
            </c:numRef>
          </c:val>
          <c:extLst>
            <c:ext xmlns:c16="http://schemas.microsoft.com/office/drawing/2014/chart" uri="{C3380CC4-5D6E-409C-BE32-E72D297353CC}">
              <c16:uniqueId val="{00000000-0686-4D16-8398-CD8E7BDD1149}"/>
            </c:ext>
          </c:extLst>
        </c:ser>
        <c:dLbls>
          <c:showLegendKey val="0"/>
          <c:showVal val="0"/>
          <c:showCatName val="0"/>
          <c:showSerName val="0"/>
          <c:showPercent val="0"/>
          <c:showBubbleSize val="0"/>
        </c:dLbls>
        <c:gapWidth val="219"/>
        <c:axId val="173285472"/>
        <c:axId val="173263424"/>
      </c:barChart>
      <c:catAx>
        <c:axId val="173285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Josefin Sans" panose="020B0604020202020204" charset="0"/>
                <a:ea typeface="+mn-ea"/>
                <a:cs typeface="+mn-cs"/>
              </a:defRPr>
            </a:pPr>
            <a:endParaRPr lang="en-US"/>
          </a:p>
        </c:txPr>
        <c:crossAx val="173263424"/>
        <c:crosses val="autoZero"/>
        <c:auto val="1"/>
        <c:lblAlgn val="ctr"/>
        <c:lblOffset val="100"/>
        <c:noMultiLvlLbl val="0"/>
      </c:catAx>
      <c:valAx>
        <c:axId val="1732634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Josefin Sans" panose="020B0604020202020204" charset="0"/>
                <a:ea typeface="+mn-ea"/>
                <a:cs typeface="+mn-cs"/>
              </a:defRPr>
            </a:pPr>
            <a:endParaRPr lang="en-US"/>
          </a:p>
        </c:txPr>
        <c:crossAx val="173285472"/>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latin typeface="Josefin Sans" panose="020B060402020202020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Josefin Sans" panose="020B0604020202020204" charset="0"/>
                <a:ea typeface="+mn-ea"/>
                <a:cs typeface="+mn-cs"/>
              </a:defRPr>
            </a:pPr>
            <a:r>
              <a:rPr lang="en-US" sz="1600"/>
              <a:t>Số lượng khu SX NNCNC </a:t>
            </a:r>
            <a:br>
              <a:rPr lang="en-US" sz="1600"/>
            </a:br>
            <a:r>
              <a:rPr lang="en-US" sz="1600"/>
              <a:t>đến năm 2020</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Josefin Sans" panose="020B060402020202020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Trồng trọt</c:v>
                </c:pt>
              </c:strCache>
            </c:strRef>
          </c:tx>
          <c:spPr>
            <a:solidFill>
              <a:srgbClr val="CA2627"/>
            </a:solidFill>
            <a:ln>
              <a:noFill/>
            </a:ln>
            <a:effectLst/>
          </c:spPr>
          <c:invertIfNegative val="0"/>
          <c:cat>
            <c:strRef>
              <c:f>Sheet1!$A$2:$A$8</c:f>
              <c:strCache>
                <c:ptCount val="7"/>
                <c:pt idx="0">
                  <c:v>Trung du miền núi Bắc bộ</c:v>
                </c:pt>
                <c:pt idx="1">
                  <c:v>Đồng bằng sông Hồng</c:v>
                </c:pt>
                <c:pt idx="2">
                  <c:v>Bắc Trung bộ</c:v>
                </c:pt>
                <c:pt idx="3">
                  <c:v>Duyên hải Nam trung bộ</c:v>
                </c:pt>
                <c:pt idx="4">
                  <c:v>Tây Nguyên</c:v>
                </c:pt>
                <c:pt idx="5">
                  <c:v>Đông Nam bộ</c:v>
                </c:pt>
                <c:pt idx="6">
                  <c:v>Đồng bằng sông Cửu Long</c:v>
                </c:pt>
              </c:strCache>
            </c:strRef>
          </c:cat>
          <c:val>
            <c:numRef>
              <c:f>Sheet1!$B$2:$B$8</c:f>
              <c:numCache>
                <c:formatCode>General</c:formatCode>
                <c:ptCount val="7"/>
                <c:pt idx="0">
                  <c:v>65</c:v>
                </c:pt>
                <c:pt idx="1">
                  <c:v>68</c:v>
                </c:pt>
                <c:pt idx="2">
                  <c:v>61</c:v>
                </c:pt>
                <c:pt idx="3">
                  <c:v>28</c:v>
                </c:pt>
                <c:pt idx="4">
                  <c:v>82</c:v>
                </c:pt>
                <c:pt idx="5">
                  <c:v>41</c:v>
                </c:pt>
                <c:pt idx="6">
                  <c:v>113</c:v>
                </c:pt>
              </c:numCache>
            </c:numRef>
          </c:val>
          <c:extLst>
            <c:ext xmlns:c16="http://schemas.microsoft.com/office/drawing/2014/chart" uri="{C3380CC4-5D6E-409C-BE32-E72D297353CC}">
              <c16:uniqueId val="{00000000-0686-4D16-8398-CD8E7BDD1149}"/>
            </c:ext>
          </c:extLst>
        </c:ser>
        <c:ser>
          <c:idx val="1"/>
          <c:order val="1"/>
          <c:tx>
            <c:strRef>
              <c:f>Sheet1!$C$1</c:f>
              <c:strCache>
                <c:ptCount val="1"/>
                <c:pt idx="0">
                  <c:v>Chăn nuôi</c:v>
                </c:pt>
              </c:strCache>
            </c:strRef>
          </c:tx>
          <c:spPr>
            <a:solidFill>
              <a:srgbClr val="ECA442"/>
            </a:solidFill>
            <a:ln>
              <a:noFill/>
            </a:ln>
            <a:effectLst/>
          </c:spPr>
          <c:invertIfNegative val="0"/>
          <c:cat>
            <c:strRef>
              <c:f>Sheet1!$A$2:$A$8</c:f>
              <c:strCache>
                <c:ptCount val="7"/>
                <c:pt idx="0">
                  <c:v>Trung du miền núi Bắc bộ</c:v>
                </c:pt>
                <c:pt idx="1">
                  <c:v>Đồng bằng sông Hồng</c:v>
                </c:pt>
                <c:pt idx="2">
                  <c:v>Bắc Trung bộ</c:v>
                </c:pt>
                <c:pt idx="3">
                  <c:v>Duyên hải Nam trung bộ</c:v>
                </c:pt>
                <c:pt idx="4">
                  <c:v>Tây Nguyên</c:v>
                </c:pt>
                <c:pt idx="5">
                  <c:v>Đông Nam bộ</c:v>
                </c:pt>
                <c:pt idx="6">
                  <c:v>Đồng bằng sông Cửu Long</c:v>
                </c:pt>
              </c:strCache>
            </c:strRef>
          </c:cat>
          <c:val>
            <c:numRef>
              <c:f>Sheet1!$C$2:$C$8</c:f>
              <c:numCache>
                <c:formatCode>General</c:formatCode>
                <c:ptCount val="7"/>
                <c:pt idx="0">
                  <c:v>14</c:v>
                </c:pt>
                <c:pt idx="1">
                  <c:v>35</c:v>
                </c:pt>
                <c:pt idx="2">
                  <c:v>8</c:v>
                </c:pt>
                <c:pt idx="3">
                  <c:v>7</c:v>
                </c:pt>
                <c:pt idx="4">
                  <c:v>19</c:v>
                </c:pt>
                <c:pt idx="5">
                  <c:v>27</c:v>
                </c:pt>
                <c:pt idx="6">
                  <c:v>25</c:v>
                </c:pt>
              </c:numCache>
            </c:numRef>
          </c:val>
          <c:extLst>
            <c:ext xmlns:c16="http://schemas.microsoft.com/office/drawing/2014/chart" uri="{C3380CC4-5D6E-409C-BE32-E72D297353CC}">
              <c16:uniqueId val="{00000000-6E1D-4DE9-9220-99C7687362CC}"/>
            </c:ext>
          </c:extLst>
        </c:ser>
        <c:ser>
          <c:idx val="2"/>
          <c:order val="2"/>
          <c:tx>
            <c:strRef>
              <c:f>Sheet1!$D$1</c:f>
              <c:strCache>
                <c:ptCount val="1"/>
                <c:pt idx="0">
                  <c:v>Thủy sản</c:v>
                </c:pt>
              </c:strCache>
            </c:strRef>
          </c:tx>
          <c:spPr>
            <a:solidFill>
              <a:srgbClr val="A5A79A"/>
            </a:solidFill>
            <a:ln>
              <a:noFill/>
            </a:ln>
            <a:effectLst/>
          </c:spPr>
          <c:invertIfNegative val="0"/>
          <c:cat>
            <c:strRef>
              <c:f>Sheet1!$A$2:$A$8</c:f>
              <c:strCache>
                <c:ptCount val="7"/>
                <c:pt idx="0">
                  <c:v>Trung du miền núi Bắc bộ</c:v>
                </c:pt>
                <c:pt idx="1">
                  <c:v>Đồng bằng sông Hồng</c:v>
                </c:pt>
                <c:pt idx="2">
                  <c:v>Bắc Trung bộ</c:v>
                </c:pt>
                <c:pt idx="3">
                  <c:v>Duyên hải Nam trung bộ</c:v>
                </c:pt>
                <c:pt idx="4">
                  <c:v>Tây Nguyên</c:v>
                </c:pt>
                <c:pt idx="5">
                  <c:v>Đông Nam bộ</c:v>
                </c:pt>
                <c:pt idx="6">
                  <c:v>Đồng bằng sông Cửu Long</c:v>
                </c:pt>
              </c:strCache>
            </c:strRef>
          </c:cat>
          <c:val>
            <c:numRef>
              <c:f>Sheet1!$D$2:$D$8</c:f>
              <c:numCache>
                <c:formatCode>General</c:formatCode>
                <c:ptCount val="7"/>
                <c:pt idx="0">
                  <c:v>5</c:v>
                </c:pt>
                <c:pt idx="1">
                  <c:v>30</c:v>
                </c:pt>
                <c:pt idx="2">
                  <c:v>13</c:v>
                </c:pt>
                <c:pt idx="3">
                  <c:v>8</c:v>
                </c:pt>
                <c:pt idx="4">
                  <c:v>7</c:v>
                </c:pt>
                <c:pt idx="5">
                  <c:v>3</c:v>
                </c:pt>
                <c:pt idx="6">
                  <c:v>21</c:v>
                </c:pt>
              </c:numCache>
            </c:numRef>
          </c:val>
          <c:extLst>
            <c:ext xmlns:c16="http://schemas.microsoft.com/office/drawing/2014/chart" uri="{C3380CC4-5D6E-409C-BE32-E72D297353CC}">
              <c16:uniqueId val="{00000001-6E1D-4DE9-9220-99C7687362CC}"/>
            </c:ext>
          </c:extLst>
        </c:ser>
        <c:ser>
          <c:idx val="3"/>
          <c:order val="3"/>
          <c:tx>
            <c:strRef>
              <c:f>Sheet1!$E$1</c:f>
              <c:strCache>
                <c:ptCount val="1"/>
                <c:pt idx="0">
                  <c:v>Lâm nghiệp</c:v>
                </c:pt>
              </c:strCache>
            </c:strRef>
          </c:tx>
          <c:spPr>
            <a:solidFill>
              <a:srgbClr val="611311"/>
            </a:solidFill>
            <a:ln>
              <a:noFill/>
            </a:ln>
            <a:effectLst/>
          </c:spPr>
          <c:invertIfNegative val="0"/>
          <c:cat>
            <c:strRef>
              <c:f>Sheet1!$A$2:$A$8</c:f>
              <c:strCache>
                <c:ptCount val="7"/>
                <c:pt idx="0">
                  <c:v>Trung du miền núi Bắc bộ</c:v>
                </c:pt>
                <c:pt idx="1">
                  <c:v>Đồng bằng sông Hồng</c:v>
                </c:pt>
                <c:pt idx="2">
                  <c:v>Bắc Trung bộ</c:v>
                </c:pt>
                <c:pt idx="3">
                  <c:v>Duyên hải Nam trung bộ</c:v>
                </c:pt>
                <c:pt idx="4">
                  <c:v>Tây Nguyên</c:v>
                </c:pt>
                <c:pt idx="5">
                  <c:v>Đông Nam bộ</c:v>
                </c:pt>
                <c:pt idx="6">
                  <c:v>Đồng bằng sông Cửu Long</c:v>
                </c:pt>
              </c:strCache>
            </c:strRef>
          </c:cat>
          <c:val>
            <c:numRef>
              <c:f>Sheet1!$E$2:$E$8</c:f>
              <c:numCache>
                <c:formatCode>General</c:formatCode>
                <c:ptCount val="7"/>
                <c:pt idx="0">
                  <c:v>2</c:v>
                </c:pt>
                <c:pt idx="1">
                  <c:v>0</c:v>
                </c:pt>
                <c:pt idx="2">
                  <c:v>5</c:v>
                </c:pt>
                <c:pt idx="3">
                  <c:v>0</c:v>
                </c:pt>
                <c:pt idx="4">
                  <c:v>3</c:v>
                </c:pt>
                <c:pt idx="5">
                  <c:v>0</c:v>
                </c:pt>
                <c:pt idx="6">
                  <c:v>0</c:v>
                </c:pt>
              </c:numCache>
            </c:numRef>
          </c:val>
          <c:extLst>
            <c:ext xmlns:c16="http://schemas.microsoft.com/office/drawing/2014/chart" uri="{C3380CC4-5D6E-409C-BE32-E72D297353CC}">
              <c16:uniqueId val="{00000002-6E1D-4DE9-9220-99C7687362CC}"/>
            </c:ext>
          </c:extLst>
        </c:ser>
        <c:dLbls>
          <c:showLegendKey val="0"/>
          <c:showVal val="0"/>
          <c:showCatName val="0"/>
          <c:showSerName val="0"/>
          <c:showPercent val="0"/>
          <c:showBubbleSize val="0"/>
        </c:dLbls>
        <c:gapWidth val="219"/>
        <c:overlap val="100"/>
        <c:axId val="173285472"/>
        <c:axId val="173263424"/>
      </c:barChart>
      <c:catAx>
        <c:axId val="173285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Josefin Sans" panose="020B0604020202020204" charset="0"/>
                <a:ea typeface="+mn-ea"/>
                <a:cs typeface="+mn-cs"/>
              </a:defRPr>
            </a:pPr>
            <a:endParaRPr lang="en-US"/>
          </a:p>
        </c:txPr>
        <c:crossAx val="173263424"/>
        <c:crosses val="autoZero"/>
        <c:auto val="1"/>
        <c:lblAlgn val="ctr"/>
        <c:lblOffset val="100"/>
        <c:noMultiLvlLbl val="0"/>
      </c:catAx>
      <c:valAx>
        <c:axId val="1732634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Josefin Sans" panose="020B0604020202020204" charset="0"/>
                <a:ea typeface="+mn-ea"/>
                <a:cs typeface="+mn-cs"/>
              </a:defRPr>
            </a:pPr>
            <a:endParaRPr lang="en-US"/>
          </a:p>
        </c:txPr>
        <c:crossAx val="173285472"/>
        <c:crosses val="autoZero"/>
        <c:crossBetween val="between"/>
        <c:majorUnit val="5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Josefin Sans" panose="020B0604020202020204" charset="0"/>
              <a:ea typeface="+mn-ea"/>
              <a:cs typeface="+mn-cs"/>
            </a:defRPr>
          </a:pPr>
          <a:endParaRPr lang="en-US"/>
        </a:p>
      </c:txPr>
    </c:legend>
    <c:plotVisOnly val="1"/>
    <c:dispBlanksAs val="gap"/>
    <c:showDLblsOverMax val="0"/>
  </c:chart>
  <c:spPr>
    <a:noFill/>
    <a:ln>
      <a:noFill/>
    </a:ln>
    <a:effectLst/>
  </c:spPr>
  <c:txPr>
    <a:bodyPr/>
    <a:lstStyle/>
    <a:p>
      <a:pPr>
        <a:defRPr>
          <a:latin typeface="Josefin Sans" panose="020B060402020202020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Google Shape;1442;ga8e9b3e232_0_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3" name="Google Shape;1443;ga8e9b3e232_0_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5333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ga18ca45c72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8" name="Google Shape;1298;ga18ca45c72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a:t>Tiêu chí về diện tích quá lớn, không phù hợp với quỹ đất của địa phương;</a:t>
            </a:r>
          </a:p>
          <a:p>
            <a:pPr marL="171450" lvl="0" indent="-171450" algn="l" rtl="0">
              <a:spcBef>
                <a:spcPts val="0"/>
              </a:spcBef>
              <a:spcAft>
                <a:spcPts val="0"/>
              </a:spcAft>
              <a:buFontTx/>
              <a:buChar char="-"/>
            </a:pPr>
            <a:r>
              <a:rPr lang="en-US"/>
              <a:t>Mô hình SX còn nhỏ, đầu tư vừa và ít nên không đòi hỏi quỹ đất lớn;</a:t>
            </a:r>
          </a:p>
          <a:p>
            <a:pPr marL="171450" lvl="0" indent="-171450" algn="l" rtl="0">
              <a:spcBef>
                <a:spcPts val="0"/>
              </a:spcBef>
              <a:spcAft>
                <a:spcPts val="0"/>
              </a:spcAft>
              <a:buFontTx/>
              <a:buChar char="-"/>
            </a:pPr>
            <a:r>
              <a:rPr lang="en-US"/>
              <a:t>Danh mục hỗ trợ sản phẩm giới hạn một số cây trồng, vật nuôi nhất định; trong khi nhiều dự án NN CNC có sản phẩm nằm ngoài danh mục.</a:t>
            </a:r>
          </a:p>
          <a:p>
            <a:pPr marL="171450" lvl="0" indent="-171450" algn="l" rtl="0">
              <a:spcBef>
                <a:spcPts val="0"/>
              </a:spcBef>
              <a:spcAft>
                <a:spcPts val="0"/>
              </a:spcAft>
              <a:buFontTx/>
              <a:buChar char="-"/>
            </a:pPr>
            <a:r>
              <a:rPr lang="en-US"/>
              <a:t>Thiếu hướng dẫn cụ thể về thủ tục đất đai chuyển đổi cơ cấu cây trồng, vật nuôi trên đất lúa.</a:t>
            </a:r>
          </a:p>
          <a:p>
            <a:pPr marL="171450" lvl="0" indent="-171450" algn="l" rtl="0">
              <a:spcBef>
                <a:spcPts val="0"/>
              </a:spcBef>
              <a:spcAft>
                <a:spcPts val="0"/>
              </a:spcAft>
              <a:buFontTx/>
              <a:buChar char="-"/>
            </a:pPr>
            <a:r>
              <a:rPr lang="en-US"/>
              <a:t>Việc ban hành các văn bản tháo gỡ vấn đề tích tụ đất đai còn chậm so với yêu cầu thực tế.</a:t>
            </a:r>
          </a:p>
          <a:p>
            <a:pPr marL="171450" lvl="0" indent="-171450" algn="l" rtl="0">
              <a:spcBef>
                <a:spcPts val="0"/>
              </a:spcBef>
              <a:spcAft>
                <a:spcPts val="0"/>
              </a:spcAft>
              <a:buFontTx/>
              <a:buChar char="-"/>
            </a:pPr>
            <a:endParaRPr lang="en-US"/>
          </a:p>
        </p:txBody>
      </p:sp>
    </p:spTree>
    <p:extLst>
      <p:ext uri="{BB962C8B-B14F-4D97-AF65-F5344CB8AC3E}">
        <p14:creationId xmlns:p14="http://schemas.microsoft.com/office/powerpoint/2010/main" val="999652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ga18ca45c72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8" name="Google Shape;1298;ga18ca45c72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a:t>Cần chính sách đa dạng hóa nguồn vốn thông qua khuyến khích thu hút các tổ chức, cá nhân, các loại hình doanh nghiệp trong và ngoài nước, các tổ chức KH-CN đầu tư cho NN CNC.</a:t>
            </a:r>
          </a:p>
          <a:p>
            <a:pPr marL="171450" lvl="0" indent="-171450" algn="l" rtl="0">
              <a:spcBef>
                <a:spcPts val="0"/>
              </a:spcBef>
              <a:spcAft>
                <a:spcPts val="0"/>
              </a:spcAft>
              <a:buFontTx/>
              <a:buChar char="-"/>
            </a:pPr>
            <a:r>
              <a:rPr lang="en-US"/>
              <a:t>Các ngân hàng thương mại còn chậm trễ hoàn thiện văn bản hướng dẫn để các chi nhánh thực hiện cho vay vốn.</a:t>
            </a:r>
          </a:p>
          <a:p>
            <a:pPr marL="171450" lvl="0" indent="-171450" algn="l" rtl="0">
              <a:spcBef>
                <a:spcPts val="0"/>
              </a:spcBef>
              <a:spcAft>
                <a:spcPts val="0"/>
              </a:spcAft>
              <a:buFontTx/>
              <a:buChar char="-"/>
            </a:pPr>
            <a:r>
              <a:rPr lang="en-US"/>
              <a:t>Cần có các hướng dẫn, quy định xác lập quyền tài sản (nhà lưới, nhà màng, nhà kính, hệ thống tưới tiêu, máy móc…) giúp doanh nghiệp vay vốn ngân hàng.</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vi-VN"/>
              <a:t>Gói hỗ trợ 100.000 tỷ đồng cho các doanh nghiệp nông nghiệp vay vốn ưu đãi lãi suất từ 2017 mới sử dụng được 67,5% kế hoạch. </a:t>
            </a:r>
          </a:p>
          <a:p>
            <a:pPr marL="171450" lvl="0" indent="-171450" algn="l" rtl="0">
              <a:spcBef>
                <a:spcPts val="0"/>
              </a:spcBef>
              <a:spcAft>
                <a:spcPts val="0"/>
              </a:spcAft>
              <a:buFontTx/>
              <a:buChar char="-"/>
            </a:pPr>
            <a:endParaRPr lang="en-US"/>
          </a:p>
          <a:p>
            <a:pPr marL="171450" lvl="0" indent="-171450" algn="l" rtl="0">
              <a:spcBef>
                <a:spcPts val="0"/>
              </a:spcBef>
              <a:spcAft>
                <a:spcPts val="0"/>
              </a:spcAft>
              <a:buFontTx/>
              <a:buChar char="-"/>
            </a:pPr>
            <a:endParaRPr/>
          </a:p>
        </p:txBody>
      </p:sp>
    </p:spTree>
    <p:extLst>
      <p:ext uri="{BB962C8B-B14F-4D97-AF65-F5344CB8AC3E}">
        <p14:creationId xmlns:p14="http://schemas.microsoft.com/office/powerpoint/2010/main" val="2115363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ga18ca45c72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8" name="Google Shape;1298;ga18ca45c72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a:t>Thiếu quy định, hướng dẫn lồng ghép tốt kiến thức về NN CNC, nông nghiệp sạch và hệ thống giáo dục từ cấp phổ thông nhằm nâng cao nhận thức, cải thiện hành vi và hình thành tư duy ứng dụng NN CNC trong sản xuất.</a:t>
            </a:r>
          </a:p>
          <a:p>
            <a:pPr marL="171450" lvl="0" indent="-171450" algn="l" rtl="0">
              <a:spcBef>
                <a:spcPts val="0"/>
              </a:spcBef>
              <a:spcAft>
                <a:spcPts val="0"/>
              </a:spcAft>
              <a:buFontTx/>
              <a:buChar char="-"/>
            </a:pPr>
            <a:r>
              <a:rPr lang="en-US"/>
              <a:t>Theo dự báo, Việt Nam thiếu khoảng 3,2 triệu nhân lực nông nghiệp đã qua đào tạo trong năm tới.</a:t>
            </a:r>
          </a:p>
        </p:txBody>
      </p:sp>
    </p:spTree>
    <p:extLst>
      <p:ext uri="{BB962C8B-B14F-4D97-AF65-F5344CB8AC3E}">
        <p14:creationId xmlns:p14="http://schemas.microsoft.com/office/powerpoint/2010/main" val="3537576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ga18ca45c72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8" name="Google Shape;1298;ga18ca45c72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a:t>Ngành nông nghiệp còn thiếu chính sách và định mức kinh tế kỹ thuật trong ứng dụng công nghệ chuyển đổi số, nông nghiệp thông minh, trí tuệ nhân tạo (AI), Internet vạn vật (IoT).</a:t>
            </a:r>
          </a:p>
          <a:p>
            <a:pPr marL="171450" lvl="0" indent="-171450" algn="l" rtl="0">
              <a:spcBef>
                <a:spcPts val="0"/>
              </a:spcBef>
              <a:spcAft>
                <a:spcPts val="0"/>
              </a:spcAft>
              <a:buFontTx/>
              <a:buChar char="-"/>
            </a:pPr>
            <a:r>
              <a:rPr lang="en-US"/>
              <a:t>Thiếu cơ chế nghiên cứu khoa học do doanh nghiệp đặt hàng, cùng đầu tư, nghiệm thu, sử dụng và thương mại hóa kết quả.</a:t>
            </a:r>
          </a:p>
          <a:p>
            <a:pPr marL="171450" lvl="0" indent="-171450" algn="l" rtl="0">
              <a:spcBef>
                <a:spcPts val="0"/>
              </a:spcBef>
              <a:spcAft>
                <a:spcPts val="0"/>
              </a:spcAft>
              <a:buFontTx/>
              <a:buChar char="-"/>
            </a:pPr>
            <a:r>
              <a:rPr lang="en-US"/>
              <a:t>Cơ chế khoán nghiên cứu khoa học vẫn chưa được thực hiện triệt để, thủ tục còn rườm rà, lãng phí.</a:t>
            </a:r>
          </a:p>
          <a:p>
            <a:pPr marL="171450" lvl="0" indent="-171450" algn="l" rtl="0">
              <a:spcBef>
                <a:spcPts val="0"/>
              </a:spcBef>
              <a:spcAft>
                <a:spcPts val="0"/>
              </a:spcAft>
              <a:buFontTx/>
              <a:buChar char="-"/>
            </a:pPr>
            <a:endParaRPr lang="en-US"/>
          </a:p>
          <a:p>
            <a:pPr marL="171450" lvl="0" indent="-171450" algn="l" rtl="0">
              <a:spcBef>
                <a:spcPts val="0"/>
              </a:spcBef>
              <a:spcAft>
                <a:spcPts val="0"/>
              </a:spcAft>
              <a:buFontTx/>
              <a:buChar char="-"/>
            </a:pPr>
            <a:endParaRPr/>
          </a:p>
        </p:txBody>
      </p:sp>
    </p:spTree>
    <p:extLst>
      <p:ext uri="{BB962C8B-B14F-4D97-AF65-F5344CB8AC3E}">
        <p14:creationId xmlns:p14="http://schemas.microsoft.com/office/powerpoint/2010/main" val="3528611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ga18ca45c72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8" name="Google Shape;1298;ga18ca45c72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a:t>Hoạt động xúc tiến thương mại còn hạn chế, nhỏ lẻ.</a:t>
            </a:r>
          </a:p>
          <a:p>
            <a:pPr marL="171450" lvl="0" indent="-171450" algn="l" rtl="0">
              <a:spcBef>
                <a:spcPts val="0"/>
              </a:spcBef>
              <a:spcAft>
                <a:spcPts val="0"/>
              </a:spcAft>
              <a:buFontTx/>
              <a:buChar char="-"/>
            </a:pPr>
            <a:r>
              <a:rPr lang="en-US"/>
              <a:t>Phối hợp giữa Bộ Nông nghiệp và Bộ Công thương chưa chặt chẽ, đồng bộ và kịp thời.</a:t>
            </a:r>
          </a:p>
          <a:p>
            <a:pPr marL="171450" lvl="0" indent="-171450" algn="l" rtl="0">
              <a:spcBef>
                <a:spcPts val="0"/>
              </a:spcBef>
              <a:spcAft>
                <a:spcPts val="0"/>
              </a:spcAft>
              <a:buFontTx/>
              <a:buChar char="-"/>
            </a:pPr>
            <a:r>
              <a:rPr lang="en-US"/>
              <a:t>Cần hỗ trợ sâu hơn tháo gỡ rào cản thương mại, thúc đẩy tiêu thụ sản phẩm.</a:t>
            </a:r>
          </a:p>
          <a:p>
            <a:pPr marL="171450" lvl="0" indent="-171450" algn="l" rtl="0">
              <a:spcBef>
                <a:spcPts val="0"/>
              </a:spcBef>
              <a:spcAft>
                <a:spcPts val="0"/>
              </a:spcAft>
              <a:buFontTx/>
              <a:buChar char="-"/>
            </a:pPr>
            <a:r>
              <a:rPr lang="en-US"/>
              <a:t>Phát triển các chương trình bảo hiểm nông sản.</a:t>
            </a:r>
          </a:p>
          <a:p>
            <a:pPr marL="171450" lvl="0" indent="-171450" algn="l" rtl="0">
              <a:spcBef>
                <a:spcPts val="0"/>
              </a:spcBef>
              <a:spcAft>
                <a:spcPts val="0"/>
              </a:spcAft>
              <a:buFontTx/>
              <a:buChar char="-"/>
            </a:pPr>
            <a:r>
              <a:rPr lang="en-US"/>
              <a:t>Thiếu giải pháp liên kết tiêu thụ sản phẩm cho các hộ sản xuất.</a:t>
            </a:r>
          </a:p>
          <a:p>
            <a:pPr marL="171450" lvl="0" indent="-171450" algn="l" rtl="0">
              <a:spcBef>
                <a:spcPts val="0"/>
              </a:spcBef>
              <a:spcAft>
                <a:spcPts val="0"/>
              </a:spcAft>
              <a:buFontTx/>
              <a:buChar char="-"/>
            </a:pPr>
            <a:endParaRPr lang="en-US"/>
          </a:p>
          <a:p>
            <a:pPr marL="171450" lvl="0" indent="-171450" algn="l" rtl="0">
              <a:spcBef>
                <a:spcPts val="0"/>
              </a:spcBef>
              <a:spcAft>
                <a:spcPts val="0"/>
              </a:spcAft>
              <a:buFontTx/>
              <a:buChar char="-"/>
            </a:pPr>
            <a:endParaRPr lang="en-US"/>
          </a:p>
          <a:p>
            <a:pPr marL="171450" lvl="0" indent="-171450" algn="l" rtl="0">
              <a:spcBef>
                <a:spcPts val="0"/>
              </a:spcBef>
              <a:spcAft>
                <a:spcPts val="0"/>
              </a:spcAft>
              <a:buFontTx/>
              <a:buChar char="-"/>
            </a:pPr>
            <a:endParaRPr lang="en-US"/>
          </a:p>
          <a:p>
            <a:pPr marL="171450" lvl="0" indent="-171450" algn="l" rtl="0">
              <a:spcBef>
                <a:spcPts val="0"/>
              </a:spcBef>
              <a:spcAft>
                <a:spcPts val="0"/>
              </a:spcAft>
              <a:buFontTx/>
              <a:buChar char="-"/>
            </a:pPr>
            <a:endParaRPr/>
          </a:p>
        </p:txBody>
      </p:sp>
    </p:spTree>
    <p:extLst>
      <p:ext uri="{BB962C8B-B14F-4D97-AF65-F5344CB8AC3E}">
        <p14:creationId xmlns:p14="http://schemas.microsoft.com/office/powerpoint/2010/main" val="3719898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c788e9a590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c788e9a590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ga18ca45c72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8" name="Google Shape;1298;ga18ca45c72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endParaRPr lang="en-US"/>
          </a:p>
        </p:txBody>
      </p:sp>
    </p:spTree>
    <p:extLst>
      <p:ext uri="{BB962C8B-B14F-4D97-AF65-F5344CB8AC3E}">
        <p14:creationId xmlns:p14="http://schemas.microsoft.com/office/powerpoint/2010/main" val="1899034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ga18ca45c72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8" name="Google Shape;1298;ga18ca45c72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endParaRPr/>
          </a:p>
        </p:txBody>
      </p:sp>
    </p:spTree>
    <p:extLst>
      <p:ext uri="{BB962C8B-B14F-4D97-AF65-F5344CB8AC3E}">
        <p14:creationId xmlns:p14="http://schemas.microsoft.com/office/powerpoint/2010/main" val="1097913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ga18ca45c72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8" name="Google Shape;1298;ga18ca45c72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endParaRPr lang="en-US"/>
          </a:p>
        </p:txBody>
      </p:sp>
    </p:spTree>
    <p:extLst>
      <p:ext uri="{BB962C8B-B14F-4D97-AF65-F5344CB8AC3E}">
        <p14:creationId xmlns:p14="http://schemas.microsoft.com/office/powerpoint/2010/main" val="3647668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c95f375b38_3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c95f375b38_3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ga18ca45c72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8" name="Google Shape;1298;ga18ca45c72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endParaRPr/>
          </a:p>
        </p:txBody>
      </p:sp>
    </p:spTree>
    <p:extLst>
      <p:ext uri="{BB962C8B-B14F-4D97-AF65-F5344CB8AC3E}">
        <p14:creationId xmlns:p14="http://schemas.microsoft.com/office/powerpoint/2010/main" val="1435439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ga18ca45c72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8" name="Google Shape;1298;ga18ca45c72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endParaRPr/>
          </a:p>
        </p:txBody>
      </p:sp>
    </p:spTree>
    <p:extLst>
      <p:ext uri="{BB962C8B-B14F-4D97-AF65-F5344CB8AC3E}">
        <p14:creationId xmlns:p14="http://schemas.microsoft.com/office/powerpoint/2010/main" val="2349331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c95f375b38_3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c95f375b38_3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788e9a590_0_5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c788e9a590_0_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1898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788e9a590_0_5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c788e9a590_0_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4387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788e9a590_0_5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c788e9a590_0_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c788e9a590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c788e9a590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cab08de558_2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cab08de558_2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4757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94500" y="588600"/>
            <a:ext cx="5392800" cy="1983300"/>
          </a:xfrm>
          <a:prstGeom prst="rect">
            <a:avLst/>
          </a:prstGeom>
        </p:spPr>
        <p:txBody>
          <a:bodyPr spcFirstLastPara="1" wrap="square" lIns="91425" tIns="201150" rIns="91425" bIns="91425" anchor="t" anchorCtr="0">
            <a:noAutofit/>
          </a:bodyPr>
          <a:lstStyle>
            <a:lvl1pPr lvl="0" rtl="0">
              <a:lnSpc>
                <a:spcPct val="100000"/>
              </a:lnSpc>
              <a:spcBef>
                <a:spcPts val="0"/>
              </a:spcBef>
              <a:spcAft>
                <a:spcPts val="0"/>
              </a:spcAft>
              <a:buSzPts val="5200"/>
              <a:buFont typeface="Josefin Sans"/>
              <a:buNone/>
              <a:defRPr sz="5200" b="1">
                <a:latin typeface="Josefin Sans"/>
                <a:ea typeface="Josefin Sans"/>
                <a:cs typeface="Josefin Sans"/>
                <a:sym typeface="Josefin Sans"/>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894500" y="2499325"/>
            <a:ext cx="3335700" cy="792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Josefin Sans Thin"/>
              <a:buNone/>
              <a:defRPr sz="1800" b="1">
                <a:solidFill>
                  <a:schemeClr val="dk2"/>
                </a:solidFill>
                <a:latin typeface="Josefin Sans"/>
                <a:ea typeface="Josefin Sans"/>
                <a:cs typeface="Josefin Sans"/>
                <a:sym typeface="Josefin Sans"/>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cxnSp>
        <p:nvCxnSpPr>
          <p:cNvPr id="11" name="Google Shape;11;p2"/>
          <p:cNvCxnSpPr/>
          <p:nvPr/>
        </p:nvCxnSpPr>
        <p:spPr>
          <a:xfrm>
            <a:off x="542275" y="758250"/>
            <a:ext cx="0" cy="2878500"/>
          </a:xfrm>
          <a:prstGeom prst="straightConnector1">
            <a:avLst/>
          </a:prstGeom>
          <a:noFill/>
          <a:ln w="114300" cap="flat" cmpd="sng">
            <a:solidFill>
              <a:schemeClr val="accent1"/>
            </a:solidFill>
            <a:prstDash val="solid"/>
            <a:round/>
            <a:headEnd type="none" w="med" len="med"/>
            <a:tailEnd type="none" w="med" len="med"/>
          </a:ln>
        </p:spPr>
      </p:cxnSp>
      <p:cxnSp>
        <p:nvCxnSpPr>
          <p:cNvPr id="12" name="Google Shape;12;p2"/>
          <p:cNvCxnSpPr/>
          <p:nvPr/>
        </p:nvCxnSpPr>
        <p:spPr>
          <a:xfrm>
            <a:off x="6481100" y="4609950"/>
            <a:ext cx="25440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302"/>
        <p:cNvGrpSpPr/>
        <p:nvPr/>
      </p:nvGrpSpPr>
      <p:grpSpPr>
        <a:xfrm>
          <a:off x="0" y="0"/>
          <a:ext cx="0" cy="0"/>
          <a:chOff x="0" y="0"/>
          <a:chExt cx="0" cy="0"/>
        </a:xfrm>
      </p:grpSpPr>
      <p:sp>
        <p:nvSpPr>
          <p:cNvPr id="303" name="Google Shape;303;p36"/>
          <p:cNvSpPr/>
          <p:nvPr/>
        </p:nvSpPr>
        <p:spPr>
          <a:xfrm>
            <a:off x="6481100" y="-39600"/>
            <a:ext cx="2701200" cy="25374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D0000"/>
              </a:solidFill>
            </a:endParaRPr>
          </a:p>
        </p:txBody>
      </p:sp>
      <p:cxnSp>
        <p:nvCxnSpPr>
          <p:cNvPr id="304" name="Google Shape;304;p36"/>
          <p:cNvCxnSpPr/>
          <p:nvPr/>
        </p:nvCxnSpPr>
        <p:spPr>
          <a:xfrm>
            <a:off x="525225" y="441500"/>
            <a:ext cx="0" cy="2710500"/>
          </a:xfrm>
          <a:prstGeom prst="straightConnector1">
            <a:avLst/>
          </a:prstGeom>
          <a:noFill/>
          <a:ln w="76200" cap="flat" cmpd="sng">
            <a:solidFill>
              <a:schemeClr val="accent1"/>
            </a:solidFill>
            <a:prstDash val="solid"/>
            <a:round/>
            <a:headEnd type="none" w="med" len="med"/>
            <a:tailEnd type="none" w="med" len="med"/>
          </a:ln>
        </p:spPr>
      </p:cxnSp>
      <p:cxnSp>
        <p:nvCxnSpPr>
          <p:cNvPr id="305" name="Google Shape;305;p36"/>
          <p:cNvCxnSpPr/>
          <p:nvPr/>
        </p:nvCxnSpPr>
        <p:spPr>
          <a:xfrm>
            <a:off x="6481100" y="4609950"/>
            <a:ext cx="25440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306"/>
        <p:cNvGrpSpPr/>
        <p:nvPr/>
      </p:nvGrpSpPr>
      <p:grpSpPr>
        <a:xfrm>
          <a:off x="0" y="0"/>
          <a:ext cx="0" cy="0"/>
          <a:chOff x="0" y="0"/>
          <a:chExt cx="0" cy="0"/>
        </a:xfrm>
      </p:grpSpPr>
      <p:sp>
        <p:nvSpPr>
          <p:cNvPr id="307" name="Google Shape;307;p37"/>
          <p:cNvSpPr/>
          <p:nvPr/>
        </p:nvSpPr>
        <p:spPr>
          <a:xfrm>
            <a:off x="-159275" y="1563300"/>
            <a:ext cx="1591500" cy="39621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D0000"/>
              </a:solidFill>
            </a:endParaRPr>
          </a:p>
        </p:txBody>
      </p:sp>
      <p:cxnSp>
        <p:nvCxnSpPr>
          <p:cNvPr id="308" name="Google Shape;308;p37"/>
          <p:cNvCxnSpPr/>
          <p:nvPr/>
        </p:nvCxnSpPr>
        <p:spPr>
          <a:xfrm rot="10800000">
            <a:off x="986725" y="1327650"/>
            <a:ext cx="445500" cy="0"/>
          </a:xfrm>
          <a:prstGeom prst="straightConnector1">
            <a:avLst/>
          </a:prstGeom>
          <a:noFill/>
          <a:ln w="76200" cap="flat" cmpd="sng">
            <a:solidFill>
              <a:schemeClr val="accent1"/>
            </a:solidFill>
            <a:prstDash val="solid"/>
            <a:round/>
            <a:headEnd type="none" w="med" len="med"/>
            <a:tailEnd type="none" w="med" len="med"/>
          </a:ln>
        </p:spPr>
      </p:cxnSp>
      <p:cxnSp>
        <p:nvCxnSpPr>
          <p:cNvPr id="309" name="Google Shape;309;p37"/>
          <p:cNvCxnSpPr/>
          <p:nvPr/>
        </p:nvCxnSpPr>
        <p:spPr>
          <a:xfrm>
            <a:off x="6481100" y="4609950"/>
            <a:ext cx="25440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713250" y="448056"/>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Font typeface="Montserrat ExtraBold"/>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028108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772100" y="1591625"/>
            <a:ext cx="3914700" cy="1630800"/>
          </a:xfrm>
          <a:prstGeom prst="rect">
            <a:avLst/>
          </a:prstGeom>
        </p:spPr>
        <p:txBody>
          <a:bodyPr spcFirstLastPara="1" wrap="square" lIns="91425" tIns="91425" rIns="91425" bIns="91425" anchor="b" anchorCtr="0">
            <a:noAutofit/>
          </a:bodyPr>
          <a:lstStyle>
            <a:lvl1pPr lvl="0" algn="r">
              <a:spcBef>
                <a:spcPts val="0"/>
              </a:spcBef>
              <a:spcAft>
                <a:spcPts val="0"/>
              </a:spcAft>
              <a:buSzPts val="48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772100" y="3222175"/>
            <a:ext cx="3914700" cy="4821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818181"/>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818181"/>
              </a:solidFill>
              <a:effectLst/>
              <a:uLnTx/>
              <a:uFillTx/>
              <a:latin typeface="Arial"/>
              <a:cs typeface="Arial"/>
              <a:sym typeface="Arial"/>
            </a:endParaRPr>
          </a:p>
        </p:txBody>
      </p:sp>
    </p:spTree>
    <p:extLst>
      <p:ext uri="{BB962C8B-B14F-4D97-AF65-F5344CB8AC3E}">
        <p14:creationId xmlns:p14="http://schemas.microsoft.com/office/powerpoint/2010/main" val="2867255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818181"/>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818181"/>
              </a:solidFill>
              <a:effectLst/>
              <a:uLnTx/>
              <a:uFillTx/>
              <a:latin typeface="Arial"/>
              <a:cs typeface="Arial"/>
              <a:sym typeface="Arial"/>
            </a:endParaRPr>
          </a:p>
        </p:txBody>
      </p:sp>
    </p:spTree>
    <p:extLst>
      <p:ext uri="{BB962C8B-B14F-4D97-AF65-F5344CB8AC3E}">
        <p14:creationId xmlns:p14="http://schemas.microsoft.com/office/powerpoint/2010/main" val="4168056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57200" y="410400"/>
            <a:ext cx="8229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57200" y="1160825"/>
            <a:ext cx="8229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818181"/>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818181"/>
              </a:solidFill>
              <a:effectLst/>
              <a:uLnTx/>
              <a:uFillTx/>
              <a:latin typeface="Arial"/>
              <a:cs typeface="Arial"/>
              <a:sym typeface="Arial"/>
            </a:endParaRPr>
          </a:p>
        </p:txBody>
      </p:sp>
    </p:spTree>
    <p:extLst>
      <p:ext uri="{BB962C8B-B14F-4D97-AF65-F5344CB8AC3E}">
        <p14:creationId xmlns:p14="http://schemas.microsoft.com/office/powerpoint/2010/main" val="2545282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57200" y="410400"/>
            <a:ext cx="8229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818181"/>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818181"/>
              </a:solidFill>
              <a:effectLst/>
              <a:uLnTx/>
              <a:uFillTx/>
              <a:latin typeface="Arial"/>
              <a:cs typeface="Arial"/>
              <a:sym typeface="Arial"/>
            </a:endParaRPr>
          </a:p>
        </p:txBody>
      </p:sp>
    </p:spTree>
    <p:extLst>
      <p:ext uri="{BB962C8B-B14F-4D97-AF65-F5344CB8AC3E}">
        <p14:creationId xmlns:p14="http://schemas.microsoft.com/office/powerpoint/2010/main" val="3836457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57200" y="410400"/>
            <a:ext cx="82296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400"/>
              <a:buNone/>
              <a:defRPr sz="24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818181"/>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818181"/>
              </a:solidFill>
              <a:effectLst/>
              <a:uLnTx/>
              <a:uFillTx/>
              <a:latin typeface="Arial"/>
              <a:cs typeface="Arial"/>
              <a:sym typeface="Arial"/>
            </a:endParaRPr>
          </a:p>
        </p:txBody>
      </p:sp>
    </p:spTree>
    <p:extLst>
      <p:ext uri="{BB962C8B-B14F-4D97-AF65-F5344CB8AC3E}">
        <p14:creationId xmlns:p14="http://schemas.microsoft.com/office/powerpoint/2010/main" val="404443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818181"/>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818181"/>
              </a:solidFill>
              <a:effectLst/>
              <a:uLnTx/>
              <a:uFillTx/>
              <a:latin typeface="Arial"/>
              <a:cs typeface="Arial"/>
              <a:sym typeface="Arial"/>
            </a:endParaRPr>
          </a:p>
        </p:txBody>
      </p:sp>
    </p:spTree>
    <p:extLst>
      <p:ext uri="{BB962C8B-B14F-4D97-AF65-F5344CB8AC3E}">
        <p14:creationId xmlns:p14="http://schemas.microsoft.com/office/powerpoint/2010/main" val="184480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818181"/>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818181"/>
              </a:solidFill>
              <a:effectLst/>
              <a:uLnTx/>
              <a:uFillTx/>
              <a:latin typeface="Arial"/>
              <a:cs typeface="Arial"/>
              <a:sym typeface="Arial"/>
            </a:endParaRPr>
          </a:p>
        </p:txBody>
      </p:sp>
    </p:spTree>
    <p:extLst>
      <p:ext uri="{BB962C8B-B14F-4D97-AF65-F5344CB8AC3E}">
        <p14:creationId xmlns:p14="http://schemas.microsoft.com/office/powerpoint/2010/main" val="324734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subTitle" idx="1"/>
          </p:nvPr>
        </p:nvSpPr>
        <p:spPr>
          <a:xfrm>
            <a:off x="811600" y="1312075"/>
            <a:ext cx="7628100" cy="3296400"/>
          </a:xfrm>
          <a:prstGeom prst="rect">
            <a:avLst/>
          </a:prstGeom>
          <a:noFill/>
          <a:ln>
            <a:noFill/>
          </a:ln>
        </p:spPr>
        <p:txBody>
          <a:bodyPr spcFirstLastPara="1" wrap="square" lIns="91425" tIns="0" rIns="91425" bIns="91425" anchor="t" anchorCtr="0">
            <a:noAutofit/>
          </a:bodyPr>
          <a:lstStyle>
            <a:lvl1pPr lvl="0" rtl="0">
              <a:spcBef>
                <a:spcPts val="0"/>
              </a:spcBef>
              <a:spcAft>
                <a:spcPts val="0"/>
              </a:spcAft>
              <a:buClr>
                <a:schemeClr val="accent1"/>
              </a:buClr>
              <a:buSzPts val="1200"/>
              <a:buFont typeface="Josefin Sans"/>
              <a:buAutoNum type="arabicPeriod"/>
              <a:defRPr>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rgbClr val="434343"/>
              </a:buClr>
              <a:buSzPts val="1200"/>
              <a:buFont typeface="Roboto Condensed Light"/>
              <a:buAutoNum type="alphaLcPeriod"/>
              <a:defRPr/>
            </a:lvl2pPr>
            <a:lvl3pPr lvl="2" rtl="0">
              <a:lnSpc>
                <a:spcPct val="100000"/>
              </a:lnSpc>
              <a:spcBef>
                <a:spcPts val="0"/>
              </a:spcBef>
              <a:spcAft>
                <a:spcPts val="0"/>
              </a:spcAft>
              <a:buClr>
                <a:srgbClr val="434343"/>
              </a:buClr>
              <a:buSzPts val="1200"/>
              <a:buFont typeface="Roboto Condensed Light"/>
              <a:buAutoNum type="romanLcPeriod"/>
              <a:defRPr/>
            </a:lvl3pPr>
            <a:lvl4pPr lvl="3" rtl="0">
              <a:lnSpc>
                <a:spcPct val="100000"/>
              </a:lnSpc>
              <a:spcBef>
                <a:spcPts val="0"/>
              </a:spcBef>
              <a:spcAft>
                <a:spcPts val="0"/>
              </a:spcAft>
              <a:buClr>
                <a:srgbClr val="434343"/>
              </a:buClr>
              <a:buSzPts val="1200"/>
              <a:buFont typeface="Roboto Condensed Light"/>
              <a:buAutoNum type="arabicPeriod"/>
              <a:defRPr/>
            </a:lvl4pPr>
            <a:lvl5pPr lvl="4" rtl="0">
              <a:lnSpc>
                <a:spcPct val="100000"/>
              </a:lnSpc>
              <a:spcBef>
                <a:spcPts val="0"/>
              </a:spcBef>
              <a:spcAft>
                <a:spcPts val="0"/>
              </a:spcAft>
              <a:buClr>
                <a:srgbClr val="434343"/>
              </a:buClr>
              <a:buSzPts val="1200"/>
              <a:buFont typeface="Roboto Condensed Light"/>
              <a:buAutoNum type="alphaLcPeriod"/>
              <a:defRPr/>
            </a:lvl5pPr>
            <a:lvl6pPr lvl="5" rtl="0">
              <a:lnSpc>
                <a:spcPct val="100000"/>
              </a:lnSpc>
              <a:spcBef>
                <a:spcPts val="0"/>
              </a:spcBef>
              <a:spcAft>
                <a:spcPts val="0"/>
              </a:spcAft>
              <a:buClr>
                <a:srgbClr val="434343"/>
              </a:buClr>
              <a:buSzPts val="1200"/>
              <a:buFont typeface="Roboto Condensed Light"/>
              <a:buAutoNum type="romanLcPeriod"/>
              <a:defRPr/>
            </a:lvl6pPr>
            <a:lvl7pPr lvl="6" rtl="0">
              <a:lnSpc>
                <a:spcPct val="100000"/>
              </a:lnSpc>
              <a:spcBef>
                <a:spcPts val="0"/>
              </a:spcBef>
              <a:spcAft>
                <a:spcPts val="0"/>
              </a:spcAft>
              <a:buClr>
                <a:srgbClr val="434343"/>
              </a:buClr>
              <a:buSzPts val="1200"/>
              <a:buFont typeface="Roboto Condensed Light"/>
              <a:buAutoNum type="arabicPeriod"/>
              <a:defRPr/>
            </a:lvl7pPr>
            <a:lvl8pPr lvl="7" rtl="0">
              <a:lnSpc>
                <a:spcPct val="100000"/>
              </a:lnSpc>
              <a:spcBef>
                <a:spcPts val="0"/>
              </a:spcBef>
              <a:spcAft>
                <a:spcPts val="0"/>
              </a:spcAft>
              <a:buClr>
                <a:srgbClr val="434343"/>
              </a:buClr>
              <a:buSzPts val="1200"/>
              <a:buFont typeface="Roboto Condensed Light"/>
              <a:buAutoNum type="alphaLcPeriod"/>
              <a:defRPr/>
            </a:lvl8pPr>
            <a:lvl9pPr lvl="8" rtl="0">
              <a:lnSpc>
                <a:spcPct val="100000"/>
              </a:lnSpc>
              <a:spcBef>
                <a:spcPts val="0"/>
              </a:spcBef>
              <a:spcAft>
                <a:spcPts val="0"/>
              </a:spcAft>
              <a:buClr>
                <a:srgbClr val="434343"/>
              </a:buClr>
              <a:buSzPts val="1200"/>
              <a:buFont typeface="Roboto Condensed Light"/>
              <a:buAutoNum type="romanLcPeriod"/>
              <a:defRPr/>
            </a:lvl9pPr>
          </a:lstStyle>
          <a:p>
            <a:endParaRPr/>
          </a:p>
        </p:txBody>
      </p:sp>
      <p:sp>
        <p:nvSpPr>
          <p:cNvPr id="22" name="Google Shape;22;p4"/>
          <p:cNvSpPr txBox="1">
            <a:spLocks noGrp="1"/>
          </p:cNvSpPr>
          <p:nvPr>
            <p:ph type="title"/>
          </p:nvPr>
        </p:nvSpPr>
        <p:spPr>
          <a:xfrm>
            <a:off x="1470900" y="476534"/>
            <a:ext cx="6202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23" name="Google Shape;23;p4"/>
          <p:cNvCxnSpPr/>
          <p:nvPr/>
        </p:nvCxnSpPr>
        <p:spPr>
          <a:xfrm>
            <a:off x="6481100" y="4609950"/>
            <a:ext cx="2544000" cy="0"/>
          </a:xfrm>
          <a:prstGeom prst="straightConnector1">
            <a:avLst/>
          </a:prstGeom>
          <a:noFill/>
          <a:ln w="9525" cap="flat" cmpd="sng">
            <a:solidFill>
              <a:schemeClr val="accent1"/>
            </a:solidFill>
            <a:prstDash val="solid"/>
            <a:round/>
            <a:headEnd type="none" w="med" len="med"/>
            <a:tailEnd type="none" w="med" len="med"/>
          </a:ln>
        </p:spPr>
      </p:cxnSp>
      <p:sp>
        <p:nvSpPr>
          <p:cNvPr id="24" name="Google Shape;24;p4"/>
          <p:cNvSpPr txBox="1"/>
          <p:nvPr/>
        </p:nvSpPr>
        <p:spPr>
          <a:xfrm>
            <a:off x="8439900" y="4609950"/>
            <a:ext cx="5853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100" b="1">
                <a:solidFill>
                  <a:schemeClr val="accent1"/>
                </a:solidFill>
                <a:latin typeface="Josefin Sans"/>
                <a:ea typeface="Josefin Sans"/>
                <a:cs typeface="Josefin Sans"/>
                <a:sym typeface="Josefin Sans"/>
              </a:rPr>
              <a:t>‹#›</a:t>
            </a:fld>
            <a:endParaRPr sz="1100" b="1">
              <a:solidFill>
                <a:schemeClr val="accent1"/>
              </a:solidFill>
              <a:latin typeface="Josefin Sans"/>
              <a:ea typeface="Josefin Sans"/>
              <a:cs typeface="Josefin Sans"/>
              <a:sym typeface="Josefin Sa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818181"/>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818181"/>
              </a:solidFill>
              <a:effectLst/>
              <a:uLnTx/>
              <a:uFillTx/>
              <a:latin typeface="Arial"/>
              <a:cs typeface="Arial"/>
              <a:sym typeface="Arial"/>
            </a:endParaRPr>
          </a:p>
        </p:txBody>
      </p:sp>
    </p:spTree>
    <p:extLst>
      <p:ext uri="{BB962C8B-B14F-4D97-AF65-F5344CB8AC3E}">
        <p14:creationId xmlns:p14="http://schemas.microsoft.com/office/powerpoint/2010/main" val="3811349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818181"/>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818181"/>
              </a:solidFill>
              <a:effectLst/>
              <a:uLnTx/>
              <a:uFillTx/>
              <a:latin typeface="Arial"/>
              <a:cs typeface="Arial"/>
              <a:sym typeface="Arial"/>
            </a:endParaRPr>
          </a:p>
        </p:txBody>
      </p:sp>
    </p:spTree>
    <p:extLst>
      <p:ext uri="{BB962C8B-B14F-4D97-AF65-F5344CB8AC3E}">
        <p14:creationId xmlns:p14="http://schemas.microsoft.com/office/powerpoint/2010/main" val="158327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818181"/>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818181"/>
              </a:solidFill>
              <a:effectLst/>
              <a:uLnTx/>
              <a:uFillTx/>
              <a:latin typeface="Arial"/>
              <a:cs typeface="Arial"/>
              <a:sym typeface="Arial"/>
            </a:endParaRPr>
          </a:p>
        </p:txBody>
      </p:sp>
    </p:spTree>
    <p:extLst>
      <p:ext uri="{BB962C8B-B14F-4D97-AF65-F5344CB8AC3E}">
        <p14:creationId xmlns:p14="http://schemas.microsoft.com/office/powerpoint/2010/main" val="2064104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818181"/>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818181"/>
              </a:solidFill>
              <a:effectLst/>
              <a:uLnTx/>
              <a:uFillTx/>
              <a:latin typeface="Arial"/>
              <a:cs typeface="Arial"/>
              <a:sym typeface="Arial"/>
            </a:endParaRPr>
          </a:p>
        </p:txBody>
      </p:sp>
    </p:spTree>
    <p:extLst>
      <p:ext uri="{BB962C8B-B14F-4D97-AF65-F5344CB8AC3E}">
        <p14:creationId xmlns:p14="http://schemas.microsoft.com/office/powerpoint/2010/main" val="3889145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subTitle" idx="1"/>
          </p:nvPr>
        </p:nvSpPr>
        <p:spPr>
          <a:xfrm>
            <a:off x="2206925" y="3042799"/>
            <a:ext cx="2263500" cy="828900"/>
          </a:xfrm>
          <a:prstGeom prst="rect">
            <a:avLst/>
          </a:prstGeom>
          <a:noFill/>
          <a:ln>
            <a:noFill/>
          </a:ln>
        </p:spPr>
        <p:txBody>
          <a:bodyPr spcFirstLastPara="1" wrap="square" lIns="91425" tIns="91425" rIns="91425" bIns="0" anchor="t" anchorCtr="0">
            <a:noAutofit/>
          </a:bodyPr>
          <a:lstStyle>
            <a:lvl1pPr lvl="0" rtl="0">
              <a:lnSpc>
                <a:spcPct val="100000"/>
              </a:lnSpc>
              <a:spcBef>
                <a:spcPts val="0"/>
              </a:spcBef>
              <a:spcAft>
                <a:spcPts val="0"/>
              </a:spcAft>
              <a:buClr>
                <a:schemeClr val="dk1"/>
              </a:buClr>
              <a:buSzPts val="1600"/>
              <a:buFont typeface="Josefin Sans Thin"/>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7" name="Google Shape;27;p5"/>
          <p:cNvSpPr txBox="1">
            <a:spLocks noGrp="1"/>
          </p:cNvSpPr>
          <p:nvPr>
            <p:ph type="subTitle" idx="2"/>
          </p:nvPr>
        </p:nvSpPr>
        <p:spPr>
          <a:xfrm>
            <a:off x="5045075" y="3042799"/>
            <a:ext cx="2263500" cy="828900"/>
          </a:xfrm>
          <a:prstGeom prst="rect">
            <a:avLst/>
          </a:prstGeom>
          <a:noFill/>
          <a:ln>
            <a:noFill/>
          </a:ln>
        </p:spPr>
        <p:txBody>
          <a:bodyPr spcFirstLastPara="1" wrap="square" lIns="91425" tIns="91425" rIns="91425" bIns="0" anchor="t" anchorCtr="0">
            <a:noAutofit/>
          </a:bodyPr>
          <a:lstStyle>
            <a:lvl1pPr lvl="0" rtl="0">
              <a:lnSpc>
                <a:spcPct val="100000"/>
              </a:lnSpc>
              <a:spcBef>
                <a:spcPts val="0"/>
              </a:spcBef>
              <a:spcAft>
                <a:spcPts val="0"/>
              </a:spcAft>
              <a:buClr>
                <a:schemeClr val="dk1"/>
              </a:buClr>
              <a:buSzPts val="1600"/>
              <a:buFont typeface="Josefin Sans Thin"/>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8" name="Google Shape;28;p5"/>
          <p:cNvSpPr txBox="1">
            <a:spLocks noGrp="1"/>
          </p:cNvSpPr>
          <p:nvPr>
            <p:ph type="subTitle" idx="3"/>
          </p:nvPr>
        </p:nvSpPr>
        <p:spPr>
          <a:xfrm>
            <a:off x="2206913" y="2478641"/>
            <a:ext cx="2263500" cy="393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500"/>
              <a:buFont typeface="Josefin Sans Thin"/>
              <a:buNone/>
              <a:defRPr sz="1800">
                <a:solidFill>
                  <a:schemeClr val="accent1"/>
                </a:solidFill>
                <a:latin typeface="Josefin Sans Thin"/>
                <a:ea typeface="Josefin Sans Thin"/>
                <a:cs typeface="Josefin Sans Thin"/>
                <a:sym typeface="Josefin Sans Thin"/>
              </a:defRPr>
            </a:lvl1pPr>
            <a:lvl2pPr lvl="1"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2pPr>
            <a:lvl3pPr lvl="2"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3pPr>
            <a:lvl4pPr lvl="3"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4pPr>
            <a:lvl5pPr lvl="4"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5pPr>
            <a:lvl6pPr lvl="5"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6pPr>
            <a:lvl7pPr lvl="6"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7pPr>
            <a:lvl8pPr lvl="7"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8pPr>
            <a:lvl9pPr lvl="8"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9pPr>
          </a:lstStyle>
          <a:p>
            <a:endParaRPr/>
          </a:p>
        </p:txBody>
      </p:sp>
      <p:sp>
        <p:nvSpPr>
          <p:cNvPr id="29" name="Google Shape;29;p5"/>
          <p:cNvSpPr txBox="1">
            <a:spLocks noGrp="1"/>
          </p:cNvSpPr>
          <p:nvPr>
            <p:ph type="subTitle" idx="4"/>
          </p:nvPr>
        </p:nvSpPr>
        <p:spPr>
          <a:xfrm>
            <a:off x="5045063" y="2478641"/>
            <a:ext cx="2263500" cy="393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500"/>
              <a:buFont typeface="Josefin Sans Thin"/>
              <a:buNone/>
              <a:defRPr sz="1800">
                <a:solidFill>
                  <a:schemeClr val="accent1"/>
                </a:solidFill>
                <a:latin typeface="Josefin Sans Thin"/>
                <a:ea typeface="Josefin Sans Thin"/>
                <a:cs typeface="Josefin Sans Thin"/>
                <a:sym typeface="Josefin Sans Thin"/>
              </a:defRPr>
            </a:lvl1pPr>
            <a:lvl2pPr lvl="1"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2pPr>
            <a:lvl3pPr lvl="2"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3pPr>
            <a:lvl4pPr lvl="3"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4pPr>
            <a:lvl5pPr lvl="4"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5pPr>
            <a:lvl6pPr lvl="5"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6pPr>
            <a:lvl7pPr lvl="6"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7pPr>
            <a:lvl8pPr lvl="7"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8pPr>
            <a:lvl9pPr lvl="8"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9pPr>
          </a:lstStyle>
          <a:p>
            <a:endParaRPr/>
          </a:p>
        </p:txBody>
      </p:sp>
      <p:sp>
        <p:nvSpPr>
          <p:cNvPr id="30" name="Google Shape;30;p5"/>
          <p:cNvSpPr txBox="1">
            <a:spLocks noGrp="1"/>
          </p:cNvSpPr>
          <p:nvPr>
            <p:ph type="title"/>
          </p:nvPr>
        </p:nvSpPr>
        <p:spPr>
          <a:xfrm>
            <a:off x="146725" y="4789139"/>
            <a:ext cx="3027300" cy="229200"/>
          </a:xfrm>
          <a:prstGeom prst="rect">
            <a:avLst/>
          </a:prstGeom>
        </p:spPr>
        <p:txBody>
          <a:bodyPr spcFirstLastPara="1" wrap="square" lIns="91425" tIns="0" rIns="91425" bIns="0" anchor="ctr" anchorCtr="0">
            <a:noAutofit/>
          </a:bodyPr>
          <a:lstStyle>
            <a:lvl1pPr lvl="0" rtl="0">
              <a:spcBef>
                <a:spcPts val="0"/>
              </a:spcBef>
              <a:spcAft>
                <a:spcPts val="0"/>
              </a:spcAft>
              <a:buSzPts val="800"/>
              <a:buFont typeface="Josefin Sans"/>
              <a:buNone/>
              <a:defRPr sz="800" b="1">
                <a:latin typeface="Josefin Sans"/>
                <a:ea typeface="Josefin Sans"/>
                <a:cs typeface="Josefin Sans"/>
                <a:sym typeface="Josefin Sans"/>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1" name="Google Shape;31;p5"/>
          <p:cNvSpPr txBox="1">
            <a:spLocks noGrp="1"/>
          </p:cNvSpPr>
          <p:nvPr>
            <p:ph type="title" idx="5" hasCustomPrompt="1"/>
          </p:nvPr>
        </p:nvSpPr>
        <p:spPr>
          <a:xfrm>
            <a:off x="146725" y="4719850"/>
            <a:ext cx="1689000" cy="160500"/>
          </a:xfrm>
          <a:prstGeom prst="rect">
            <a:avLst/>
          </a:prstGeom>
        </p:spPr>
        <p:txBody>
          <a:bodyPr spcFirstLastPara="1" wrap="square" lIns="91425" tIns="0" rIns="91425" bIns="0" anchor="b" anchorCtr="0">
            <a:noAutofit/>
          </a:bodyPr>
          <a:lstStyle>
            <a:lvl1pPr lvl="0" rtl="0">
              <a:spcBef>
                <a:spcPts val="0"/>
              </a:spcBef>
              <a:spcAft>
                <a:spcPts val="0"/>
              </a:spcAft>
              <a:buClr>
                <a:schemeClr val="accent1"/>
              </a:buClr>
              <a:buSzPts val="1900"/>
              <a:buFont typeface="Josefin Sans"/>
              <a:buNone/>
              <a:defRPr sz="1900" b="1">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9pPr>
          </a:lstStyle>
          <a:p>
            <a:r>
              <a:t>xx%</a:t>
            </a:r>
          </a:p>
        </p:txBody>
      </p:sp>
      <p:cxnSp>
        <p:nvCxnSpPr>
          <p:cNvPr id="32" name="Google Shape;32;p5"/>
          <p:cNvCxnSpPr/>
          <p:nvPr/>
        </p:nvCxnSpPr>
        <p:spPr>
          <a:xfrm rot="10800000">
            <a:off x="241206" y="4608973"/>
            <a:ext cx="1209600" cy="0"/>
          </a:xfrm>
          <a:prstGeom prst="straightConnector1">
            <a:avLst/>
          </a:prstGeom>
          <a:noFill/>
          <a:ln w="9525" cap="flat" cmpd="sng">
            <a:solidFill>
              <a:schemeClr val="accent1"/>
            </a:solidFill>
            <a:prstDash val="solid"/>
            <a:round/>
            <a:headEnd type="none" w="med" len="med"/>
            <a:tailEnd type="none" w="med" len="med"/>
          </a:ln>
        </p:spPr>
      </p:cxnSp>
      <p:sp>
        <p:nvSpPr>
          <p:cNvPr id="33" name="Google Shape;33;p5"/>
          <p:cNvSpPr txBox="1">
            <a:spLocks noGrp="1"/>
          </p:cNvSpPr>
          <p:nvPr>
            <p:ph type="title" idx="6"/>
          </p:nvPr>
        </p:nvSpPr>
        <p:spPr>
          <a:xfrm>
            <a:off x="1470900" y="476534"/>
            <a:ext cx="6202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4" name="Google Shape;34;p5"/>
          <p:cNvCxnSpPr/>
          <p:nvPr/>
        </p:nvCxnSpPr>
        <p:spPr>
          <a:xfrm>
            <a:off x="6481100" y="4609950"/>
            <a:ext cx="2544000" cy="0"/>
          </a:xfrm>
          <a:prstGeom prst="straightConnector1">
            <a:avLst/>
          </a:prstGeom>
          <a:noFill/>
          <a:ln w="9525" cap="flat" cmpd="sng">
            <a:solidFill>
              <a:schemeClr val="accent1"/>
            </a:solidFill>
            <a:prstDash val="solid"/>
            <a:round/>
            <a:headEnd type="none" w="med" len="med"/>
            <a:tailEnd type="none" w="med" len="med"/>
          </a:ln>
        </p:spPr>
      </p:cxnSp>
      <p:sp>
        <p:nvSpPr>
          <p:cNvPr id="35" name="Google Shape;35;p5"/>
          <p:cNvSpPr txBox="1"/>
          <p:nvPr/>
        </p:nvSpPr>
        <p:spPr>
          <a:xfrm>
            <a:off x="8439900" y="4609950"/>
            <a:ext cx="5853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100" b="1">
                <a:solidFill>
                  <a:schemeClr val="accent1"/>
                </a:solidFill>
                <a:latin typeface="Josefin Sans"/>
                <a:ea typeface="Josefin Sans"/>
                <a:cs typeface="Josefin Sans"/>
                <a:sym typeface="Josefin Sans"/>
              </a:rPr>
              <a:t>‹#›</a:t>
            </a:fld>
            <a:endParaRPr sz="1100" b="1">
              <a:solidFill>
                <a:schemeClr val="accent1"/>
              </a:solidFill>
              <a:latin typeface="Josefin Sans"/>
              <a:ea typeface="Josefin Sans"/>
              <a:cs typeface="Josefin Sans"/>
              <a:sym typeface="Josefi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146725" y="4789139"/>
            <a:ext cx="3027300" cy="229200"/>
          </a:xfrm>
          <a:prstGeom prst="rect">
            <a:avLst/>
          </a:prstGeom>
        </p:spPr>
        <p:txBody>
          <a:bodyPr spcFirstLastPara="1" wrap="square" lIns="91425" tIns="0" rIns="91425" bIns="0" anchor="ctr" anchorCtr="0">
            <a:noAutofit/>
          </a:bodyPr>
          <a:lstStyle>
            <a:lvl1pPr lvl="0" rtl="0">
              <a:spcBef>
                <a:spcPts val="0"/>
              </a:spcBef>
              <a:spcAft>
                <a:spcPts val="0"/>
              </a:spcAft>
              <a:buSzPts val="800"/>
              <a:buFont typeface="Josefin Sans"/>
              <a:buNone/>
              <a:defRPr sz="800" b="1">
                <a:latin typeface="Josefin Sans"/>
                <a:ea typeface="Josefin Sans"/>
                <a:cs typeface="Josefin Sans"/>
                <a:sym typeface="Josefin Sans"/>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8" name="Google Shape;38;p6"/>
          <p:cNvSpPr txBox="1">
            <a:spLocks noGrp="1"/>
          </p:cNvSpPr>
          <p:nvPr>
            <p:ph type="title" idx="2" hasCustomPrompt="1"/>
          </p:nvPr>
        </p:nvSpPr>
        <p:spPr>
          <a:xfrm>
            <a:off x="146725" y="4719850"/>
            <a:ext cx="1689000" cy="160500"/>
          </a:xfrm>
          <a:prstGeom prst="rect">
            <a:avLst/>
          </a:prstGeom>
        </p:spPr>
        <p:txBody>
          <a:bodyPr spcFirstLastPara="1" wrap="square" lIns="91425" tIns="0" rIns="91425" bIns="0" anchor="b" anchorCtr="0">
            <a:noAutofit/>
          </a:bodyPr>
          <a:lstStyle>
            <a:lvl1pPr lvl="0" rtl="0">
              <a:spcBef>
                <a:spcPts val="0"/>
              </a:spcBef>
              <a:spcAft>
                <a:spcPts val="0"/>
              </a:spcAft>
              <a:buClr>
                <a:schemeClr val="accent1"/>
              </a:buClr>
              <a:buSzPts val="1900"/>
              <a:buFont typeface="Josefin Sans"/>
              <a:buNone/>
              <a:defRPr sz="1900" b="1">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9pPr>
          </a:lstStyle>
          <a:p>
            <a:r>
              <a:t>xx%</a:t>
            </a:r>
          </a:p>
        </p:txBody>
      </p:sp>
      <p:cxnSp>
        <p:nvCxnSpPr>
          <p:cNvPr id="39" name="Google Shape;39;p6"/>
          <p:cNvCxnSpPr/>
          <p:nvPr/>
        </p:nvCxnSpPr>
        <p:spPr>
          <a:xfrm rot="10800000">
            <a:off x="241206" y="4608973"/>
            <a:ext cx="1209600" cy="0"/>
          </a:xfrm>
          <a:prstGeom prst="straightConnector1">
            <a:avLst/>
          </a:prstGeom>
          <a:noFill/>
          <a:ln w="9525" cap="flat" cmpd="sng">
            <a:solidFill>
              <a:schemeClr val="accent1"/>
            </a:solidFill>
            <a:prstDash val="solid"/>
            <a:round/>
            <a:headEnd type="none" w="med" len="med"/>
            <a:tailEnd type="none" w="med" len="med"/>
          </a:ln>
        </p:spPr>
      </p:cxnSp>
      <p:sp>
        <p:nvSpPr>
          <p:cNvPr id="40" name="Google Shape;40;p6"/>
          <p:cNvSpPr txBox="1">
            <a:spLocks noGrp="1"/>
          </p:cNvSpPr>
          <p:nvPr>
            <p:ph type="title" idx="3"/>
          </p:nvPr>
        </p:nvSpPr>
        <p:spPr>
          <a:xfrm>
            <a:off x="1470900" y="476534"/>
            <a:ext cx="6202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1" name="Google Shape;41;p6"/>
          <p:cNvCxnSpPr/>
          <p:nvPr/>
        </p:nvCxnSpPr>
        <p:spPr>
          <a:xfrm>
            <a:off x="6481100" y="4609950"/>
            <a:ext cx="2544000" cy="0"/>
          </a:xfrm>
          <a:prstGeom prst="straightConnector1">
            <a:avLst/>
          </a:prstGeom>
          <a:noFill/>
          <a:ln w="9525" cap="flat" cmpd="sng">
            <a:solidFill>
              <a:schemeClr val="accent1"/>
            </a:solidFill>
            <a:prstDash val="solid"/>
            <a:round/>
            <a:headEnd type="none" w="med" len="med"/>
            <a:tailEnd type="none" w="med" len="med"/>
          </a:ln>
        </p:spPr>
      </p:cxnSp>
      <p:sp>
        <p:nvSpPr>
          <p:cNvPr id="42" name="Google Shape;42;p6"/>
          <p:cNvSpPr txBox="1"/>
          <p:nvPr/>
        </p:nvSpPr>
        <p:spPr>
          <a:xfrm>
            <a:off x="8439900" y="4609950"/>
            <a:ext cx="5853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100" b="1">
                <a:solidFill>
                  <a:schemeClr val="accent1"/>
                </a:solidFill>
                <a:latin typeface="Josefin Sans"/>
                <a:ea typeface="Josefin Sans"/>
                <a:cs typeface="Josefin Sans"/>
                <a:sym typeface="Josefin Sans"/>
              </a:rPr>
              <a:t>‹#›</a:t>
            </a:fld>
            <a:endParaRPr sz="1100" b="1">
              <a:solidFill>
                <a:schemeClr val="accent1"/>
              </a:solidFill>
              <a:latin typeface="Josefin Sans"/>
              <a:ea typeface="Josefin Sans"/>
              <a:cs typeface="Josefin Sans"/>
              <a:sym typeface="Josefi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1"/>
        <p:cNvGrpSpPr/>
        <p:nvPr/>
      </p:nvGrpSpPr>
      <p:grpSpPr>
        <a:xfrm>
          <a:off x="0" y="0"/>
          <a:ext cx="0" cy="0"/>
          <a:chOff x="0" y="0"/>
          <a:chExt cx="0" cy="0"/>
        </a:xfrm>
      </p:grpSpPr>
      <p:sp>
        <p:nvSpPr>
          <p:cNvPr id="52" name="Google Shape;52;p8"/>
          <p:cNvSpPr/>
          <p:nvPr/>
        </p:nvSpPr>
        <p:spPr>
          <a:xfrm>
            <a:off x="1155750" y="1242000"/>
            <a:ext cx="6832500" cy="22404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D0000"/>
              </a:solidFill>
            </a:endParaRPr>
          </a:p>
        </p:txBody>
      </p:sp>
      <p:sp>
        <p:nvSpPr>
          <p:cNvPr id="53" name="Google Shape;53;p8"/>
          <p:cNvSpPr txBox="1">
            <a:spLocks noGrp="1"/>
          </p:cNvSpPr>
          <p:nvPr>
            <p:ph type="title"/>
          </p:nvPr>
        </p:nvSpPr>
        <p:spPr>
          <a:xfrm>
            <a:off x="2062125" y="1914000"/>
            <a:ext cx="5609400" cy="896400"/>
          </a:xfrm>
          <a:prstGeom prst="rect">
            <a:avLst/>
          </a:prstGeom>
        </p:spPr>
        <p:txBody>
          <a:bodyPr spcFirstLastPara="1" wrap="square" lIns="91425" tIns="201150" rIns="91425" bIns="91425" anchor="t" anchorCtr="0">
            <a:noAutofit/>
          </a:bodyPr>
          <a:lstStyle>
            <a:lvl1pPr lvl="0" rtl="0">
              <a:spcBef>
                <a:spcPts val="0"/>
              </a:spcBef>
              <a:spcAft>
                <a:spcPts val="0"/>
              </a:spcAft>
              <a:buSzPts val="2800"/>
              <a:buFont typeface="Josefin Sans"/>
              <a:buNone/>
              <a:defRPr sz="5200"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 name="Google Shape;54;p8"/>
          <p:cNvSpPr txBox="1">
            <a:spLocks noGrp="1"/>
          </p:cNvSpPr>
          <p:nvPr>
            <p:ph type="title" idx="2"/>
          </p:nvPr>
        </p:nvSpPr>
        <p:spPr>
          <a:xfrm>
            <a:off x="146725" y="4789139"/>
            <a:ext cx="3027300" cy="229200"/>
          </a:xfrm>
          <a:prstGeom prst="rect">
            <a:avLst/>
          </a:prstGeom>
        </p:spPr>
        <p:txBody>
          <a:bodyPr spcFirstLastPara="1" wrap="square" lIns="91425" tIns="0" rIns="91425" bIns="0" anchor="ctr" anchorCtr="0">
            <a:noAutofit/>
          </a:bodyPr>
          <a:lstStyle>
            <a:lvl1pPr lvl="0" rtl="0">
              <a:spcBef>
                <a:spcPts val="0"/>
              </a:spcBef>
              <a:spcAft>
                <a:spcPts val="0"/>
              </a:spcAft>
              <a:buSzPts val="800"/>
              <a:buFont typeface="Josefin Sans"/>
              <a:buNone/>
              <a:defRPr sz="800" b="1">
                <a:latin typeface="Josefin Sans"/>
                <a:ea typeface="Josefin Sans"/>
                <a:cs typeface="Josefin Sans"/>
                <a:sym typeface="Josefin Sans"/>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5" name="Google Shape;55;p8"/>
          <p:cNvSpPr txBox="1">
            <a:spLocks noGrp="1"/>
          </p:cNvSpPr>
          <p:nvPr>
            <p:ph type="title" idx="3" hasCustomPrompt="1"/>
          </p:nvPr>
        </p:nvSpPr>
        <p:spPr>
          <a:xfrm>
            <a:off x="146725" y="4719850"/>
            <a:ext cx="1689000" cy="160500"/>
          </a:xfrm>
          <a:prstGeom prst="rect">
            <a:avLst/>
          </a:prstGeom>
        </p:spPr>
        <p:txBody>
          <a:bodyPr spcFirstLastPara="1" wrap="square" lIns="91425" tIns="0" rIns="91425" bIns="0" anchor="b" anchorCtr="0">
            <a:noAutofit/>
          </a:bodyPr>
          <a:lstStyle>
            <a:lvl1pPr lvl="0" rtl="0">
              <a:spcBef>
                <a:spcPts val="0"/>
              </a:spcBef>
              <a:spcAft>
                <a:spcPts val="0"/>
              </a:spcAft>
              <a:buClr>
                <a:schemeClr val="accent1"/>
              </a:buClr>
              <a:buSzPts val="1900"/>
              <a:buFont typeface="Josefin Sans"/>
              <a:buNone/>
              <a:defRPr sz="1900" b="1">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9pPr>
          </a:lstStyle>
          <a:p>
            <a:r>
              <a:t>xx%</a:t>
            </a:r>
          </a:p>
        </p:txBody>
      </p:sp>
      <p:cxnSp>
        <p:nvCxnSpPr>
          <p:cNvPr id="56" name="Google Shape;56;p8"/>
          <p:cNvCxnSpPr/>
          <p:nvPr/>
        </p:nvCxnSpPr>
        <p:spPr>
          <a:xfrm rot="10800000">
            <a:off x="241206" y="4608973"/>
            <a:ext cx="1209600" cy="0"/>
          </a:xfrm>
          <a:prstGeom prst="straightConnector1">
            <a:avLst/>
          </a:prstGeom>
          <a:noFill/>
          <a:ln w="9525" cap="flat" cmpd="sng">
            <a:solidFill>
              <a:schemeClr val="accent1"/>
            </a:solidFill>
            <a:prstDash val="solid"/>
            <a:round/>
            <a:headEnd type="none" w="med" len="med"/>
            <a:tailEnd type="none" w="med" len="med"/>
          </a:ln>
        </p:spPr>
      </p:cxnSp>
      <p:cxnSp>
        <p:nvCxnSpPr>
          <p:cNvPr id="57" name="Google Shape;57;p8"/>
          <p:cNvCxnSpPr/>
          <p:nvPr/>
        </p:nvCxnSpPr>
        <p:spPr>
          <a:xfrm rot="10800000">
            <a:off x="2184088" y="1867800"/>
            <a:ext cx="312900" cy="0"/>
          </a:xfrm>
          <a:prstGeom prst="straightConnector1">
            <a:avLst/>
          </a:prstGeom>
          <a:noFill/>
          <a:ln w="76200" cap="flat" cmpd="sng">
            <a:solidFill>
              <a:schemeClr val="accent1"/>
            </a:solidFill>
            <a:prstDash val="solid"/>
            <a:round/>
            <a:headEnd type="none" w="med" len="med"/>
            <a:tailEnd type="none" w="med" len="med"/>
          </a:ln>
        </p:spPr>
      </p:cxnSp>
      <p:cxnSp>
        <p:nvCxnSpPr>
          <p:cNvPr id="58" name="Google Shape;58;p8"/>
          <p:cNvCxnSpPr/>
          <p:nvPr/>
        </p:nvCxnSpPr>
        <p:spPr>
          <a:xfrm>
            <a:off x="6481100" y="4609950"/>
            <a:ext cx="2544000" cy="0"/>
          </a:xfrm>
          <a:prstGeom prst="straightConnector1">
            <a:avLst/>
          </a:prstGeom>
          <a:noFill/>
          <a:ln w="9525" cap="flat" cmpd="sng">
            <a:solidFill>
              <a:schemeClr val="accent1"/>
            </a:solidFill>
            <a:prstDash val="solid"/>
            <a:round/>
            <a:headEnd type="none" w="med" len="med"/>
            <a:tailEnd type="none" w="med" len="med"/>
          </a:ln>
        </p:spPr>
      </p:cxnSp>
      <p:sp>
        <p:nvSpPr>
          <p:cNvPr id="59" name="Google Shape;59;p8"/>
          <p:cNvSpPr txBox="1"/>
          <p:nvPr/>
        </p:nvSpPr>
        <p:spPr>
          <a:xfrm>
            <a:off x="8439900" y="4609950"/>
            <a:ext cx="5853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100" b="1">
                <a:solidFill>
                  <a:schemeClr val="accent1"/>
                </a:solidFill>
                <a:latin typeface="Josefin Sans"/>
                <a:ea typeface="Josefin Sans"/>
                <a:cs typeface="Josefin Sans"/>
                <a:sym typeface="Josefin Sans"/>
              </a:rPr>
              <a:t>‹#›</a:t>
            </a:fld>
            <a:endParaRPr sz="1100" b="1">
              <a:solidFill>
                <a:schemeClr val="accent1"/>
              </a:solidFill>
              <a:latin typeface="Josefin Sans"/>
              <a:ea typeface="Josefin Sans"/>
              <a:cs typeface="Josefin Sans"/>
              <a:sym typeface="Josefi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2">
    <p:spTree>
      <p:nvGrpSpPr>
        <p:cNvPr id="1" name="Shape 83"/>
        <p:cNvGrpSpPr/>
        <p:nvPr/>
      </p:nvGrpSpPr>
      <p:grpSpPr>
        <a:xfrm>
          <a:off x="0" y="0"/>
          <a:ext cx="0" cy="0"/>
          <a:chOff x="0" y="0"/>
          <a:chExt cx="0" cy="0"/>
        </a:xfrm>
      </p:grpSpPr>
      <p:sp>
        <p:nvSpPr>
          <p:cNvPr id="85" name="Google Shape;85;p13"/>
          <p:cNvSpPr txBox="1">
            <a:spLocks noGrp="1"/>
          </p:cNvSpPr>
          <p:nvPr>
            <p:ph type="title"/>
          </p:nvPr>
        </p:nvSpPr>
        <p:spPr>
          <a:xfrm>
            <a:off x="1697700" y="1738964"/>
            <a:ext cx="29631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Josefin Sans"/>
              <a:buNone/>
              <a:defRPr sz="1800" b="1">
                <a:latin typeface="Josefin Sans"/>
                <a:ea typeface="Josefin Sans"/>
                <a:cs typeface="Josefin Sans"/>
                <a:sym typeface="Josefin Sans"/>
              </a:defRPr>
            </a:lvl1pPr>
            <a:lvl2pPr lvl="1" rtl="0">
              <a:spcBef>
                <a:spcPts val="0"/>
              </a:spcBef>
              <a:spcAft>
                <a:spcPts val="0"/>
              </a:spcAft>
              <a:buSzPts val="2400"/>
              <a:buFont typeface="Josefin Sans"/>
              <a:buNone/>
              <a:defRPr sz="2400" b="1">
                <a:latin typeface="Josefin Sans"/>
                <a:ea typeface="Josefin Sans"/>
                <a:cs typeface="Josefin Sans"/>
                <a:sym typeface="Josefin Sans"/>
              </a:defRPr>
            </a:lvl2pPr>
            <a:lvl3pPr lvl="2" rtl="0">
              <a:spcBef>
                <a:spcPts val="0"/>
              </a:spcBef>
              <a:spcAft>
                <a:spcPts val="0"/>
              </a:spcAft>
              <a:buSzPts val="2400"/>
              <a:buFont typeface="Josefin Sans"/>
              <a:buNone/>
              <a:defRPr sz="2400" b="1">
                <a:latin typeface="Josefin Sans"/>
                <a:ea typeface="Josefin Sans"/>
                <a:cs typeface="Josefin Sans"/>
                <a:sym typeface="Josefin Sans"/>
              </a:defRPr>
            </a:lvl3pPr>
            <a:lvl4pPr lvl="3" rtl="0">
              <a:spcBef>
                <a:spcPts val="0"/>
              </a:spcBef>
              <a:spcAft>
                <a:spcPts val="0"/>
              </a:spcAft>
              <a:buSzPts val="2400"/>
              <a:buFont typeface="Josefin Sans"/>
              <a:buNone/>
              <a:defRPr sz="2400" b="1">
                <a:latin typeface="Josefin Sans"/>
                <a:ea typeface="Josefin Sans"/>
                <a:cs typeface="Josefin Sans"/>
                <a:sym typeface="Josefin Sans"/>
              </a:defRPr>
            </a:lvl4pPr>
            <a:lvl5pPr lvl="4" rtl="0">
              <a:spcBef>
                <a:spcPts val="0"/>
              </a:spcBef>
              <a:spcAft>
                <a:spcPts val="0"/>
              </a:spcAft>
              <a:buSzPts val="2400"/>
              <a:buFont typeface="Josefin Sans"/>
              <a:buNone/>
              <a:defRPr sz="2400" b="1">
                <a:latin typeface="Josefin Sans"/>
                <a:ea typeface="Josefin Sans"/>
                <a:cs typeface="Josefin Sans"/>
                <a:sym typeface="Josefin Sans"/>
              </a:defRPr>
            </a:lvl5pPr>
            <a:lvl6pPr lvl="5" rtl="0">
              <a:spcBef>
                <a:spcPts val="0"/>
              </a:spcBef>
              <a:spcAft>
                <a:spcPts val="0"/>
              </a:spcAft>
              <a:buSzPts val="2400"/>
              <a:buFont typeface="Josefin Sans"/>
              <a:buNone/>
              <a:defRPr sz="2400" b="1">
                <a:latin typeface="Josefin Sans"/>
                <a:ea typeface="Josefin Sans"/>
                <a:cs typeface="Josefin Sans"/>
                <a:sym typeface="Josefin Sans"/>
              </a:defRPr>
            </a:lvl6pPr>
            <a:lvl7pPr lvl="6" rtl="0">
              <a:spcBef>
                <a:spcPts val="0"/>
              </a:spcBef>
              <a:spcAft>
                <a:spcPts val="0"/>
              </a:spcAft>
              <a:buSzPts val="2400"/>
              <a:buFont typeface="Josefin Sans"/>
              <a:buNone/>
              <a:defRPr sz="2400" b="1">
                <a:latin typeface="Josefin Sans"/>
                <a:ea typeface="Josefin Sans"/>
                <a:cs typeface="Josefin Sans"/>
                <a:sym typeface="Josefin Sans"/>
              </a:defRPr>
            </a:lvl7pPr>
            <a:lvl8pPr lvl="7" rtl="0">
              <a:spcBef>
                <a:spcPts val="0"/>
              </a:spcBef>
              <a:spcAft>
                <a:spcPts val="0"/>
              </a:spcAft>
              <a:buSzPts val="2400"/>
              <a:buFont typeface="Josefin Sans"/>
              <a:buNone/>
              <a:defRPr sz="2400" b="1">
                <a:latin typeface="Josefin Sans"/>
                <a:ea typeface="Josefin Sans"/>
                <a:cs typeface="Josefin Sans"/>
                <a:sym typeface="Josefin Sans"/>
              </a:defRPr>
            </a:lvl8pPr>
            <a:lvl9pPr lvl="8" rtl="0">
              <a:spcBef>
                <a:spcPts val="0"/>
              </a:spcBef>
              <a:spcAft>
                <a:spcPts val="0"/>
              </a:spcAft>
              <a:buSzPts val="2400"/>
              <a:buFont typeface="Josefin Sans"/>
              <a:buNone/>
              <a:defRPr sz="2400" b="1">
                <a:latin typeface="Josefin Sans"/>
                <a:ea typeface="Josefin Sans"/>
                <a:cs typeface="Josefin Sans"/>
                <a:sym typeface="Josefin Sans"/>
              </a:defRPr>
            </a:lvl9pPr>
          </a:lstStyle>
          <a:p>
            <a:endParaRPr/>
          </a:p>
        </p:txBody>
      </p:sp>
      <p:sp>
        <p:nvSpPr>
          <p:cNvPr id="86" name="Google Shape;86;p13">
            <a:hlinkClick r:id="" action="ppaction://noaction"/>
          </p:cNvPr>
          <p:cNvSpPr txBox="1">
            <a:spLocks noGrp="1"/>
          </p:cNvSpPr>
          <p:nvPr>
            <p:ph type="title" idx="2" hasCustomPrompt="1"/>
          </p:nvPr>
        </p:nvSpPr>
        <p:spPr>
          <a:xfrm>
            <a:off x="1121625" y="1673264"/>
            <a:ext cx="576000" cy="593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1pPr>
            <a:lvl2pPr lvl="1"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2pPr>
            <a:lvl3pPr lvl="2"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3pPr>
            <a:lvl4pPr lvl="3"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4pPr>
            <a:lvl5pPr lvl="4"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5pPr>
            <a:lvl6pPr lvl="5"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6pPr>
            <a:lvl7pPr lvl="6"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7pPr>
            <a:lvl8pPr lvl="7"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8pPr>
            <a:lvl9pPr lvl="8"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9pPr>
          </a:lstStyle>
          <a:p>
            <a:r>
              <a:t>xx%</a:t>
            </a:r>
          </a:p>
        </p:txBody>
      </p:sp>
      <p:sp>
        <p:nvSpPr>
          <p:cNvPr id="87" name="Google Shape;87;p13"/>
          <p:cNvSpPr txBox="1">
            <a:spLocks noGrp="1"/>
          </p:cNvSpPr>
          <p:nvPr>
            <p:ph type="subTitle" idx="1"/>
          </p:nvPr>
        </p:nvSpPr>
        <p:spPr>
          <a:xfrm>
            <a:off x="1697700" y="2264648"/>
            <a:ext cx="2712300" cy="645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a:endParaRPr/>
          </a:p>
        </p:txBody>
      </p:sp>
      <p:sp>
        <p:nvSpPr>
          <p:cNvPr id="88" name="Google Shape;88;p13"/>
          <p:cNvSpPr txBox="1">
            <a:spLocks noGrp="1"/>
          </p:cNvSpPr>
          <p:nvPr>
            <p:ph type="title" idx="3"/>
          </p:nvPr>
        </p:nvSpPr>
        <p:spPr>
          <a:xfrm>
            <a:off x="1697700" y="3185564"/>
            <a:ext cx="29631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Josefin Sans"/>
              <a:buNone/>
              <a:defRPr sz="1800" b="1">
                <a:latin typeface="Josefin Sans"/>
                <a:ea typeface="Josefin Sans"/>
                <a:cs typeface="Josefin Sans"/>
                <a:sym typeface="Josefin Sans"/>
              </a:defRPr>
            </a:lvl1pPr>
            <a:lvl2pPr lvl="1" rtl="0">
              <a:spcBef>
                <a:spcPts val="0"/>
              </a:spcBef>
              <a:spcAft>
                <a:spcPts val="0"/>
              </a:spcAft>
              <a:buSzPts val="2400"/>
              <a:buFont typeface="Josefin Sans"/>
              <a:buNone/>
              <a:defRPr sz="2400" b="1">
                <a:latin typeface="Josefin Sans"/>
                <a:ea typeface="Josefin Sans"/>
                <a:cs typeface="Josefin Sans"/>
                <a:sym typeface="Josefin Sans"/>
              </a:defRPr>
            </a:lvl2pPr>
            <a:lvl3pPr lvl="2" rtl="0">
              <a:spcBef>
                <a:spcPts val="0"/>
              </a:spcBef>
              <a:spcAft>
                <a:spcPts val="0"/>
              </a:spcAft>
              <a:buSzPts val="2400"/>
              <a:buFont typeface="Josefin Sans"/>
              <a:buNone/>
              <a:defRPr sz="2400" b="1">
                <a:latin typeface="Josefin Sans"/>
                <a:ea typeface="Josefin Sans"/>
                <a:cs typeface="Josefin Sans"/>
                <a:sym typeface="Josefin Sans"/>
              </a:defRPr>
            </a:lvl3pPr>
            <a:lvl4pPr lvl="3" rtl="0">
              <a:spcBef>
                <a:spcPts val="0"/>
              </a:spcBef>
              <a:spcAft>
                <a:spcPts val="0"/>
              </a:spcAft>
              <a:buSzPts val="2400"/>
              <a:buFont typeface="Josefin Sans"/>
              <a:buNone/>
              <a:defRPr sz="2400" b="1">
                <a:latin typeface="Josefin Sans"/>
                <a:ea typeface="Josefin Sans"/>
                <a:cs typeface="Josefin Sans"/>
                <a:sym typeface="Josefin Sans"/>
              </a:defRPr>
            </a:lvl4pPr>
            <a:lvl5pPr lvl="4" rtl="0">
              <a:spcBef>
                <a:spcPts val="0"/>
              </a:spcBef>
              <a:spcAft>
                <a:spcPts val="0"/>
              </a:spcAft>
              <a:buSzPts val="2400"/>
              <a:buFont typeface="Josefin Sans"/>
              <a:buNone/>
              <a:defRPr sz="2400" b="1">
                <a:latin typeface="Josefin Sans"/>
                <a:ea typeface="Josefin Sans"/>
                <a:cs typeface="Josefin Sans"/>
                <a:sym typeface="Josefin Sans"/>
              </a:defRPr>
            </a:lvl5pPr>
            <a:lvl6pPr lvl="5" rtl="0">
              <a:spcBef>
                <a:spcPts val="0"/>
              </a:spcBef>
              <a:spcAft>
                <a:spcPts val="0"/>
              </a:spcAft>
              <a:buSzPts val="2400"/>
              <a:buFont typeface="Josefin Sans"/>
              <a:buNone/>
              <a:defRPr sz="2400" b="1">
                <a:latin typeface="Josefin Sans"/>
                <a:ea typeface="Josefin Sans"/>
                <a:cs typeface="Josefin Sans"/>
                <a:sym typeface="Josefin Sans"/>
              </a:defRPr>
            </a:lvl6pPr>
            <a:lvl7pPr lvl="6" rtl="0">
              <a:spcBef>
                <a:spcPts val="0"/>
              </a:spcBef>
              <a:spcAft>
                <a:spcPts val="0"/>
              </a:spcAft>
              <a:buSzPts val="2400"/>
              <a:buFont typeface="Josefin Sans"/>
              <a:buNone/>
              <a:defRPr sz="2400" b="1">
                <a:latin typeface="Josefin Sans"/>
                <a:ea typeface="Josefin Sans"/>
                <a:cs typeface="Josefin Sans"/>
                <a:sym typeface="Josefin Sans"/>
              </a:defRPr>
            </a:lvl7pPr>
            <a:lvl8pPr lvl="7" rtl="0">
              <a:spcBef>
                <a:spcPts val="0"/>
              </a:spcBef>
              <a:spcAft>
                <a:spcPts val="0"/>
              </a:spcAft>
              <a:buSzPts val="2400"/>
              <a:buFont typeface="Josefin Sans"/>
              <a:buNone/>
              <a:defRPr sz="2400" b="1">
                <a:latin typeface="Josefin Sans"/>
                <a:ea typeface="Josefin Sans"/>
                <a:cs typeface="Josefin Sans"/>
                <a:sym typeface="Josefin Sans"/>
              </a:defRPr>
            </a:lvl8pPr>
            <a:lvl9pPr lvl="8" rtl="0">
              <a:spcBef>
                <a:spcPts val="0"/>
              </a:spcBef>
              <a:spcAft>
                <a:spcPts val="0"/>
              </a:spcAft>
              <a:buSzPts val="2400"/>
              <a:buFont typeface="Josefin Sans"/>
              <a:buNone/>
              <a:defRPr sz="2400" b="1">
                <a:latin typeface="Josefin Sans"/>
                <a:ea typeface="Josefin Sans"/>
                <a:cs typeface="Josefin Sans"/>
                <a:sym typeface="Josefin Sans"/>
              </a:defRPr>
            </a:lvl9pPr>
          </a:lstStyle>
          <a:p>
            <a:endParaRPr/>
          </a:p>
        </p:txBody>
      </p:sp>
      <p:sp>
        <p:nvSpPr>
          <p:cNvPr id="89" name="Google Shape;89;p13"/>
          <p:cNvSpPr txBox="1">
            <a:spLocks noGrp="1"/>
          </p:cNvSpPr>
          <p:nvPr>
            <p:ph type="title" idx="4" hasCustomPrompt="1"/>
          </p:nvPr>
        </p:nvSpPr>
        <p:spPr>
          <a:xfrm>
            <a:off x="1121600" y="3119864"/>
            <a:ext cx="576000" cy="593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1pPr>
            <a:lvl2pPr lvl="1"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2pPr>
            <a:lvl3pPr lvl="2"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3pPr>
            <a:lvl4pPr lvl="3"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4pPr>
            <a:lvl5pPr lvl="4"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5pPr>
            <a:lvl6pPr lvl="5"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6pPr>
            <a:lvl7pPr lvl="6"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7pPr>
            <a:lvl8pPr lvl="7"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8pPr>
            <a:lvl9pPr lvl="8"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9pPr>
          </a:lstStyle>
          <a:p>
            <a:r>
              <a:t>xx%</a:t>
            </a:r>
          </a:p>
        </p:txBody>
      </p:sp>
      <p:sp>
        <p:nvSpPr>
          <p:cNvPr id="90" name="Google Shape;90;p13"/>
          <p:cNvSpPr txBox="1">
            <a:spLocks noGrp="1"/>
          </p:cNvSpPr>
          <p:nvPr>
            <p:ph type="subTitle" idx="5"/>
          </p:nvPr>
        </p:nvSpPr>
        <p:spPr>
          <a:xfrm>
            <a:off x="1697700" y="3711255"/>
            <a:ext cx="2712300" cy="649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a:endParaRPr/>
          </a:p>
        </p:txBody>
      </p:sp>
      <p:sp>
        <p:nvSpPr>
          <p:cNvPr id="91" name="Google Shape;91;p13"/>
          <p:cNvSpPr txBox="1">
            <a:spLocks noGrp="1"/>
          </p:cNvSpPr>
          <p:nvPr>
            <p:ph type="title" idx="6"/>
          </p:nvPr>
        </p:nvSpPr>
        <p:spPr>
          <a:xfrm>
            <a:off x="5662500" y="1738964"/>
            <a:ext cx="29631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Josefin Sans"/>
              <a:buNone/>
              <a:defRPr sz="1800" b="1">
                <a:latin typeface="Josefin Sans"/>
                <a:ea typeface="Josefin Sans"/>
                <a:cs typeface="Josefin Sans"/>
                <a:sym typeface="Josefin Sans"/>
              </a:defRPr>
            </a:lvl1pPr>
            <a:lvl2pPr lvl="1" rtl="0">
              <a:spcBef>
                <a:spcPts val="0"/>
              </a:spcBef>
              <a:spcAft>
                <a:spcPts val="0"/>
              </a:spcAft>
              <a:buSzPts val="2400"/>
              <a:buFont typeface="Josefin Sans"/>
              <a:buNone/>
              <a:defRPr sz="2400" b="1">
                <a:latin typeface="Josefin Sans"/>
                <a:ea typeface="Josefin Sans"/>
                <a:cs typeface="Josefin Sans"/>
                <a:sym typeface="Josefin Sans"/>
              </a:defRPr>
            </a:lvl2pPr>
            <a:lvl3pPr lvl="2" rtl="0">
              <a:spcBef>
                <a:spcPts val="0"/>
              </a:spcBef>
              <a:spcAft>
                <a:spcPts val="0"/>
              </a:spcAft>
              <a:buSzPts val="2400"/>
              <a:buFont typeface="Josefin Sans"/>
              <a:buNone/>
              <a:defRPr sz="2400" b="1">
                <a:latin typeface="Josefin Sans"/>
                <a:ea typeface="Josefin Sans"/>
                <a:cs typeface="Josefin Sans"/>
                <a:sym typeface="Josefin Sans"/>
              </a:defRPr>
            </a:lvl3pPr>
            <a:lvl4pPr lvl="3" rtl="0">
              <a:spcBef>
                <a:spcPts val="0"/>
              </a:spcBef>
              <a:spcAft>
                <a:spcPts val="0"/>
              </a:spcAft>
              <a:buSzPts val="2400"/>
              <a:buFont typeface="Josefin Sans"/>
              <a:buNone/>
              <a:defRPr sz="2400" b="1">
                <a:latin typeface="Josefin Sans"/>
                <a:ea typeface="Josefin Sans"/>
                <a:cs typeface="Josefin Sans"/>
                <a:sym typeface="Josefin Sans"/>
              </a:defRPr>
            </a:lvl4pPr>
            <a:lvl5pPr lvl="4" rtl="0">
              <a:spcBef>
                <a:spcPts val="0"/>
              </a:spcBef>
              <a:spcAft>
                <a:spcPts val="0"/>
              </a:spcAft>
              <a:buSzPts val="2400"/>
              <a:buFont typeface="Josefin Sans"/>
              <a:buNone/>
              <a:defRPr sz="2400" b="1">
                <a:latin typeface="Josefin Sans"/>
                <a:ea typeface="Josefin Sans"/>
                <a:cs typeface="Josefin Sans"/>
                <a:sym typeface="Josefin Sans"/>
              </a:defRPr>
            </a:lvl5pPr>
            <a:lvl6pPr lvl="5" rtl="0">
              <a:spcBef>
                <a:spcPts val="0"/>
              </a:spcBef>
              <a:spcAft>
                <a:spcPts val="0"/>
              </a:spcAft>
              <a:buSzPts val="2400"/>
              <a:buFont typeface="Josefin Sans"/>
              <a:buNone/>
              <a:defRPr sz="2400" b="1">
                <a:latin typeface="Josefin Sans"/>
                <a:ea typeface="Josefin Sans"/>
                <a:cs typeface="Josefin Sans"/>
                <a:sym typeface="Josefin Sans"/>
              </a:defRPr>
            </a:lvl6pPr>
            <a:lvl7pPr lvl="6" rtl="0">
              <a:spcBef>
                <a:spcPts val="0"/>
              </a:spcBef>
              <a:spcAft>
                <a:spcPts val="0"/>
              </a:spcAft>
              <a:buSzPts val="2400"/>
              <a:buFont typeface="Josefin Sans"/>
              <a:buNone/>
              <a:defRPr sz="2400" b="1">
                <a:latin typeface="Josefin Sans"/>
                <a:ea typeface="Josefin Sans"/>
                <a:cs typeface="Josefin Sans"/>
                <a:sym typeface="Josefin Sans"/>
              </a:defRPr>
            </a:lvl7pPr>
            <a:lvl8pPr lvl="7" rtl="0">
              <a:spcBef>
                <a:spcPts val="0"/>
              </a:spcBef>
              <a:spcAft>
                <a:spcPts val="0"/>
              </a:spcAft>
              <a:buSzPts val="2400"/>
              <a:buFont typeface="Josefin Sans"/>
              <a:buNone/>
              <a:defRPr sz="2400" b="1">
                <a:latin typeface="Josefin Sans"/>
                <a:ea typeface="Josefin Sans"/>
                <a:cs typeface="Josefin Sans"/>
                <a:sym typeface="Josefin Sans"/>
              </a:defRPr>
            </a:lvl8pPr>
            <a:lvl9pPr lvl="8" rtl="0">
              <a:spcBef>
                <a:spcPts val="0"/>
              </a:spcBef>
              <a:spcAft>
                <a:spcPts val="0"/>
              </a:spcAft>
              <a:buSzPts val="2400"/>
              <a:buFont typeface="Josefin Sans"/>
              <a:buNone/>
              <a:defRPr sz="2400" b="1">
                <a:latin typeface="Josefin Sans"/>
                <a:ea typeface="Josefin Sans"/>
                <a:cs typeface="Josefin Sans"/>
                <a:sym typeface="Josefin Sans"/>
              </a:defRPr>
            </a:lvl9pPr>
          </a:lstStyle>
          <a:p>
            <a:endParaRPr/>
          </a:p>
        </p:txBody>
      </p:sp>
      <p:sp>
        <p:nvSpPr>
          <p:cNvPr id="92" name="Google Shape;92;p13"/>
          <p:cNvSpPr txBox="1">
            <a:spLocks noGrp="1"/>
          </p:cNvSpPr>
          <p:nvPr>
            <p:ph type="title" idx="7" hasCustomPrompt="1"/>
          </p:nvPr>
        </p:nvSpPr>
        <p:spPr>
          <a:xfrm>
            <a:off x="5086400" y="1673264"/>
            <a:ext cx="576000" cy="593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1pPr>
            <a:lvl2pPr lvl="1"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2pPr>
            <a:lvl3pPr lvl="2"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3pPr>
            <a:lvl4pPr lvl="3"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4pPr>
            <a:lvl5pPr lvl="4"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5pPr>
            <a:lvl6pPr lvl="5"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6pPr>
            <a:lvl7pPr lvl="6"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7pPr>
            <a:lvl8pPr lvl="7"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8pPr>
            <a:lvl9pPr lvl="8"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9pPr>
          </a:lstStyle>
          <a:p>
            <a:r>
              <a:t>xx%</a:t>
            </a:r>
          </a:p>
        </p:txBody>
      </p:sp>
      <p:sp>
        <p:nvSpPr>
          <p:cNvPr id="93" name="Google Shape;93;p13"/>
          <p:cNvSpPr txBox="1">
            <a:spLocks noGrp="1"/>
          </p:cNvSpPr>
          <p:nvPr>
            <p:ph type="subTitle" idx="8"/>
          </p:nvPr>
        </p:nvSpPr>
        <p:spPr>
          <a:xfrm>
            <a:off x="5662500" y="2264648"/>
            <a:ext cx="2712300" cy="645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a:endParaRPr/>
          </a:p>
        </p:txBody>
      </p:sp>
      <p:sp>
        <p:nvSpPr>
          <p:cNvPr id="94" name="Google Shape;94;p13"/>
          <p:cNvSpPr txBox="1">
            <a:spLocks noGrp="1"/>
          </p:cNvSpPr>
          <p:nvPr>
            <p:ph type="title" idx="9"/>
          </p:nvPr>
        </p:nvSpPr>
        <p:spPr>
          <a:xfrm>
            <a:off x="5662500" y="3185564"/>
            <a:ext cx="29631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Josefin Sans"/>
              <a:buNone/>
              <a:defRPr sz="1800" b="1">
                <a:latin typeface="Josefin Sans"/>
                <a:ea typeface="Josefin Sans"/>
                <a:cs typeface="Josefin Sans"/>
                <a:sym typeface="Josefin Sans"/>
              </a:defRPr>
            </a:lvl1pPr>
            <a:lvl2pPr lvl="1" rtl="0">
              <a:spcBef>
                <a:spcPts val="0"/>
              </a:spcBef>
              <a:spcAft>
                <a:spcPts val="0"/>
              </a:spcAft>
              <a:buSzPts val="2400"/>
              <a:buFont typeface="Josefin Sans"/>
              <a:buNone/>
              <a:defRPr sz="2400" b="1">
                <a:latin typeface="Josefin Sans"/>
                <a:ea typeface="Josefin Sans"/>
                <a:cs typeface="Josefin Sans"/>
                <a:sym typeface="Josefin Sans"/>
              </a:defRPr>
            </a:lvl2pPr>
            <a:lvl3pPr lvl="2" rtl="0">
              <a:spcBef>
                <a:spcPts val="0"/>
              </a:spcBef>
              <a:spcAft>
                <a:spcPts val="0"/>
              </a:spcAft>
              <a:buSzPts val="2400"/>
              <a:buFont typeface="Josefin Sans"/>
              <a:buNone/>
              <a:defRPr sz="2400" b="1">
                <a:latin typeface="Josefin Sans"/>
                <a:ea typeface="Josefin Sans"/>
                <a:cs typeface="Josefin Sans"/>
                <a:sym typeface="Josefin Sans"/>
              </a:defRPr>
            </a:lvl3pPr>
            <a:lvl4pPr lvl="3" rtl="0">
              <a:spcBef>
                <a:spcPts val="0"/>
              </a:spcBef>
              <a:spcAft>
                <a:spcPts val="0"/>
              </a:spcAft>
              <a:buSzPts val="2400"/>
              <a:buFont typeface="Josefin Sans"/>
              <a:buNone/>
              <a:defRPr sz="2400" b="1">
                <a:latin typeface="Josefin Sans"/>
                <a:ea typeface="Josefin Sans"/>
                <a:cs typeface="Josefin Sans"/>
                <a:sym typeface="Josefin Sans"/>
              </a:defRPr>
            </a:lvl4pPr>
            <a:lvl5pPr lvl="4" rtl="0">
              <a:spcBef>
                <a:spcPts val="0"/>
              </a:spcBef>
              <a:spcAft>
                <a:spcPts val="0"/>
              </a:spcAft>
              <a:buSzPts val="2400"/>
              <a:buFont typeface="Josefin Sans"/>
              <a:buNone/>
              <a:defRPr sz="2400" b="1">
                <a:latin typeface="Josefin Sans"/>
                <a:ea typeface="Josefin Sans"/>
                <a:cs typeface="Josefin Sans"/>
                <a:sym typeface="Josefin Sans"/>
              </a:defRPr>
            </a:lvl5pPr>
            <a:lvl6pPr lvl="5" rtl="0">
              <a:spcBef>
                <a:spcPts val="0"/>
              </a:spcBef>
              <a:spcAft>
                <a:spcPts val="0"/>
              </a:spcAft>
              <a:buSzPts val="2400"/>
              <a:buFont typeface="Josefin Sans"/>
              <a:buNone/>
              <a:defRPr sz="2400" b="1">
                <a:latin typeface="Josefin Sans"/>
                <a:ea typeface="Josefin Sans"/>
                <a:cs typeface="Josefin Sans"/>
                <a:sym typeface="Josefin Sans"/>
              </a:defRPr>
            </a:lvl6pPr>
            <a:lvl7pPr lvl="6" rtl="0">
              <a:spcBef>
                <a:spcPts val="0"/>
              </a:spcBef>
              <a:spcAft>
                <a:spcPts val="0"/>
              </a:spcAft>
              <a:buSzPts val="2400"/>
              <a:buFont typeface="Josefin Sans"/>
              <a:buNone/>
              <a:defRPr sz="2400" b="1">
                <a:latin typeface="Josefin Sans"/>
                <a:ea typeface="Josefin Sans"/>
                <a:cs typeface="Josefin Sans"/>
                <a:sym typeface="Josefin Sans"/>
              </a:defRPr>
            </a:lvl7pPr>
            <a:lvl8pPr lvl="7" rtl="0">
              <a:spcBef>
                <a:spcPts val="0"/>
              </a:spcBef>
              <a:spcAft>
                <a:spcPts val="0"/>
              </a:spcAft>
              <a:buSzPts val="2400"/>
              <a:buFont typeface="Josefin Sans"/>
              <a:buNone/>
              <a:defRPr sz="2400" b="1">
                <a:latin typeface="Josefin Sans"/>
                <a:ea typeface="Josefin Sans"/>
                <a:cs typeface="Josefin Sans"/>
                <a:sym typeface="Josefin Sans"/>
              </a:defRPr>
            </a:lvl8pPr>
            <a:lvl9pPr lvl="8" rtl="0">
              <a:spcBef>
                <a:spcPts val="0"/>
              </a:spcBef>
              <a:spcAft>
                <a:spcPts val="0"/>
              </a:spcAft>
              <a:buSzPts val="2400"/>
              <a:buFont typeface="Josefin Sans"/>
              <a:buNone/>
              <a:defRPr sz="2400" b="1">
                <a:latin typeface="Josefin Sans"/>
                <a:ea typeface="Josefin Sans"/>
                <a:cs typeface="Josefin Sans"/>
                <a:sym typeface="Josefin Sans"/>
              </a:defRPr>
            </a:lvl9pPr>
          </a:lstStyle>
          <a:p>
            <a:endParaRPr/>
          </a:p>
        </p:txBody>
      </p:sp>
      <p:sp>
        <p:nvSpPr>
          <p:cNvPr id="95" name="Google Shape;95;p13"/>
          <p:cNvSpPr txBox="1">
            <a:spLocks noGrp="1"/>
          </p:cNvSpPr>
          <p:nvPr>
            <p:ph type="title" idx="13" hasCustomPrompt="1"/>
          </p:nvPr>
        </p:nvSpPr>
        <p:spPr>
          <a:xfrm>
            <a:off x="5087456" y="3119864"/>
            <a:ext cx="576000" cy="593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1pPr>
            <a:lvl2pPr lvl="1"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2pPr>
            <a:lvl3pPr lvl="2"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3pPr>
            <a:lvl4pPr lvl="3"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4pPr>
            <a:lvl5pPr lvl="4"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5pPr>
            <a:lvl6pPr lvl="5"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6pPr>
            <a:lvl7pPr lvl="6"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7pPr>
            <a:lvl8pPr lvl="7"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8pPr>
            <a:lvl9pPr lvl="8" rtl="0">
              <a:spcBef>
                <a:spcPts val="0"/>
              </a:spcBef>
              <a:spcAft>
                <a:spcPts val="0"/>
              </a:spcAft>
              <a:buClr>
                <a:schemeClr val="accent1"/>
              </a:buClr>
              <a:buSzPts val="3000"/>
              <a:buFont typeface="Josefin Sans"/>
              <a:buNone/>
              <a:defRPr sz="3000" b="1">
                <a:solidFill>
                  <a:schemeClr val="accent1"/>
                </a:solidFill>
                <a:latin typeface="Josefin Sans"/>
                <a:ea typeface="Josefin Sans"/>
                <a:cs typeface="Josefin Sans"/>
                <a:sym typeface="Josefin Sans"/>
              </a:defRPr>
            </a:lvl9pPr>
          </a:lstStyle>
          <a:p>
            <a:r>
              <a:t>xx%</a:t>
            </a:r>
          </a:p>
        </p:txBody>
      </p:sp>
      <p:sp>
        <p:nvSpPr>
          <p:cNvPr id="96" name="Google Shape;96;p13"/>
          <p:cNvSpPr txBox="1">
            <a:spLocks noGrp="1"/>
          </p:cNvSpPr>
          <p:nvPr>
            <p:ph type="subTitle" idx="14"/>
          </p:nvPr>
        </p:nvSpPr>
        <p:spPr>
          <a:xfrm>
            <a:off x="5662500" y="3711255"/>
            <a:ext cx="2712300" cy="649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a:endParaRPr/>
          </a:p>
        </p:txBody>
      </p:sp>
      <p:sp>
        <p:nvSpPr>
          <p:cNvPr id="97" name="Google Shape;97;p13"/>
          <p:cNvSpPr txBox="1">
            <a:spLocks noGrp="1"/>
          </p:cNvSpPr>
          <p:nvPr>
            <p:ph type="title" idx="15"/>
          </p:nvPr>
        </p:nvSpPr>
        <p:spPr>
          <a:xfrm>
            <a:off x="1470900" y="476534"/>
            <a:ext cx="6202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13"/>
          <p:cNvSpPr txBox="1"/>
          <p:nvPr/>
        </p:nvSpPr>
        <p:spPr>
          <a:xfrm>
            <a:off x="8439900" y="4609950"/>
            <a:ext cx="5853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100" b="1">
                <a:solidFill>
                  <a:schemeClr val="accent1"/>
                </a:solidFill>
                <a:latin typeface="Josefin Sans"/>
                <a:ea typeface="Josefin Sans"/>
                <a:cs typeface="Josefin Sans"/>
                <a:sym typeface="Josefin Sans"/>
              </a:rPr>
              <a:t>‹#›</a:t>
            </a:fld>
            <a:endParaRPr sz="1100" b="1">
              <a:solidFill>
                <a:schemeClr val="accent1"/>
              </a:solidFill>
              <a:latin typeface="Josefin Sans"/>
              <a:ea typeface="Josefin Sans"/>
              <a:cs typeface="Josefin Sans"/>
              <a:sym typeface="Josefi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SECTION_HEADER_1">
    <p:spTree>
      <p:nvGrpSpPr>
        <p:cNvPr id="1" name="Shape 115"/>
        <p:cNvGrpSpPr/>
        <p:nvPr/>
      </p:nvGrpSpPr>
      <p:grpSpPr>
        <a:xfrm>
          <a:off x="0" y="0"/>
          <a:ext cx="0" cy="0"/>
          <a:chOff x="0" y="0"/>
          <a:chExt cx="0" cy="0"/>
        </a:xfrm>
      </p:grpSpPr>
      <p:sp>
        <p:nvSpPr>
          <p:cNvPr id="116" name="Google Shape;116;p16"/>
          <p:cNvSpPr txBox="1">
            <a:spLocks noGrp="1"/>
          </p:cNvSpPr>
          <p:nvPr>
            <p:ph type="title"/>
          </p:nvPr>
        </p:nvSpPr>
        <p:spPr>
          <a:xfrm>
            <a:off x="925750" y="1786400"/>
            <a:ext cx="5151600" cy="940500"/>
          </a:xfrm>
          <a:prstGeom prst="rect">
            <a:avLst/>
          </a:prstGeom>
          <a:solidFill>
            <a:schemeClr val="lt1"/>
          </a:solidFill>
        </p:spPr>
        <p:txBody>
          <a:bodyPr spcFirstLastPara="1" wrap="square" lIns="91425" tIns="0" rIns="91425" bIns="91425" anchor="b" anchorCtr="0">
            <a:noAutofit/>
          </a:bodyPr>
          <a:lstStyle>
            <a:lvl1pPr lvl="0" rtl="0">
              <a:spcBef>
                <a:spcPts val="0"/>
              </a:spcBef>
              <a:spcAft>
                <a:spcPts val="0"/>
              </a:spcAft>
              <a:buSzPts val="3600"/>
              <a:buNone/>
              <a:defRPr sz="6800">
                <a:solidFill>
                  <a:schemeClr val="accen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7" name="Google Shape;117;p16"/>
          <p:cNvSpPr txBox="1">
            <a:spLocks noGrp="1"/>
          </p:cNvSpPr>
          <p:nvPr>
            <p:ph type="subTitle" idx="1"/>
          </p:nvPr>
        </p:nvSpPr>
        <p:spPr>
          <a:xfrm>
            <a:off x="925748" y="2726900"/>
            <a:ext cx="5151600" cy="1025400"/>
          </a:xfrm>
          <a:prstGeom prst="rect">
            <a:avLst/>
          </a:prstGeom>
          <a:solidFill>
            <a:schemeClr val="lt1"/>
          </a:solidFill>
          <a:ln>
            <a:noFill/>
          </a:ln>
        </p:spPr>
        <p:txBody>
          <a:bodyPr spcFirstLastPara="1" wrap="square" lIns="91425" tIns="0" rIns="91425" bIns="0" anchor="t" anchorCtr="0">
            <a:noAutofit/>
          </a:bodyPr>
          <a:lstStyle>
            <a:lvl1pPr marL="0" marR="0" lvl="0" indent="-228600" algn="l" rtl="0">
              <a:lnSpc>
                <a:spcPct val="100000"/>
              </a:lnSpc>
              <a:spcBef>
                <a:spcPts val="0"/>
              </a:spcBef>
              <a:spcAft>
                <a:spcPts val="0"/>
              </a:spcAft>
              <a:buClr>
                <a:schemeClr val="dk1"/>
              </a:buClr>
              <a:buSzPts val="3600"/>
              <a:buFont typeface="Josefin Sans"/>
              <a:buNone/>
              <a:defRPr sz="2100" b="1">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cxnSp>
        <p:nvCxnSpPr>
          <p:cNvPr id="118" name="Google Shape;118;p16"/>
          <p:cNvCxnSpPr/>
          <p:nvPr/>
        </p:nvCxnSpPr>
        <p:spPr>
          <a:xfrm>
            <a:off x="542275" y="1625200"/>
            <a:ext cx="0" cy="2710500"/>
          </a:xfrm>
          <a:prstGeom prst="straightConnector1">
            <a:avLst/>
          </a:prstGeom>
          <a:noFill/>
          <a:ln w="76200" cap="flat" cmpd="sng">
            <a:solidFill>
              <a:schemeClr val="accent1"/>
            </a:solidFill>
            <a:prstDash val="solid"/>
            <a:round/>
            <a:headEnd type="none" w="med" len="med"/>
            <a:tailEnd type="none" w="med" len="med"/>
          </a:ln>
        </p:spPr>
      </p:cxnSp>
      <p:cxnSp>
        <p:nvCxnSpPr>
          <p:cNvPr id="119" name="Google Shape;119;p16"/>
          <p:cNvCxnSpPr/>
          <p:nvPr/>
        </p:nvCxnSpPr>
        <p:spPr>
          <a:xfrm>
            <a:off x="6481100" y="4609950"/>
            <a:ext cx="2544000" cy="0"/>
          </a:xfrm>
          <a:prstGeom prst="straightConnector1">
            <a:avLst/>
          </a:prstGeom>
          <a:noFill/>
          <a:ln w="9525" cap="flat" cmpd="sng">
            <a:solidFill>
              <a:schemeClr val="accent1"/>
            </a:solidFill>
            <a:prstDash val="solid"/>
            <a:round/>
            <a:headEnd type="none" w="med" len="med"/>
            <a:tailEnd type="none" w="med" len="med"/>
          </a:ln>
        </p:spPr>
      </p:cxnSp>
      <p:sp>
        <p:nvSpPr>
          <p:cNvPr id="120" name="Google Shape;120;p16"/>
          <p:cNvSpPr txBox="1"/>
          <p:nvPr/>
        </p:nvSpPr>
        <p:spPr>
          <a:xfrm>
            <a:off x="8439900" y="4609950"/>
            <a:ext cx="5853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100" b="1">
                <a:solidFill>
                  <a:schemeClr val="accent1"/>
                </a:solidFill>
                <a:latin typeface="Josefin Sans"/>
                <a:ea typeface="Josefin Sans"/>
                <a:cs typeface="Josefin Sans"/>
                <a:sym typeface="Josefin Sans"/>
              </a:rPr>
              <a:t>‹#›</a:t>
            </a:fld>
            <a:endParaRPr sz="1100" b="1">
              <a:solidFill>
                <a:schemeClr val="accent1"/>
              </a:solidFill>
              <a:latin typeface="Josefin Sans"/>
              <a:ea typeface="Josefin Sans"/>
              <a:cs typeface="Josefin Sans"/>
              <a:sym typeface="Josefi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1">
  <p:cSld name="CUSTOM_2_2">
    <p:spTree>
      <p:nvGrpSpPr>
        <p:cNvPr id="1" name="Shape 154"/>
        <p:cNvGrpSpPr/>
        <p:nvPr/>
      </p:nvGrpSpPr>
      <p:grpSpPr>
        <a:xfrm>
          <a:off x="0" y="0"/>
          <a:ext cx="0" cy="0"/>
          <a:chOff x="0" y="0"/>
          <a:chExt cx="0" cy="0"/>
        </a:xfrm>
      </p:grpSpPr>
      <p:sp>
        <p:nvSpPr>
          <p:cNvPr id="155" name="Google Shape;155;p20"/>
          <p:cNvSpPr txBox="1">
            <a:spLocks noGrp="1"/>
          </p:cNvSpPr>
          <p:nvPr>
            <p:ph type="subTitle" idx="1"/>
          </p:nvPr>
        </p:nvSpPr>
        <p:spPr>
          <a:xfrm>
            <a:off x="1396725" y="3013225"/>
            <a:ext cx="1416600" cy="1232100"/>
          </a:xfrm>
          <a:prstGeom prst="rect">
            <a:avLst/>
          </a:prstGeom>
          <a:noFill/>
          <a:ln>
            <a:noFill/>
          </a:ln>
        </p:spPr>
        <p:txBody>
          <a:bodyPr spcFirstLastPara="1" wrap="square" lIns="91425" tIns="182875" rIns="91425" bIns="0" anchor="t" anchorCtr="0">
            <a:noAutofit/>
          </a:bodyPr>
          <a:lstStyle>
            <a:lvl1pPr lvl="0" rtl="0">
              <a:lnSpc>
                <a:spcPct val="100000"/>
              </a:lnSpc>
              <a:spcBef>
                <a:spcPts val="0"/>
              </a:spcBef>
              <a:spcAft>
                <a:spcPts val="0"/>
              </a:spcAft>
              <a:buClr>
                <a:schemeClr val="dk1"/>
              </a:buClr>
              <a:buSzPts val="1600"/>
              <a:buFont typeface="Josefin Sans Thin"/>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56" name="Google Shape;156;p20"/>
          <p:cNvSpPr txBox="1">
            <a:spLocks noGrp="1"/>
          </p:cNvSpPr>
          <p:nvPr>
            <p:ph type="subTitle" idx="2"/>
          </p:nvPr>
        </p:nvSpPr>
        <p:spPr>
          <a:xfrm>
            <a:off x="3863100" y="3013225"/>
            <a:ext cx="1417200" cy="1232100"/>
          </a:xfrm>
          <a:prstGeom prst="rect">
            <a:avLst/>
          </a:prstGeom>
          <a:noFill/>
          <a:ln>
            <a:noFill/>
          </a:ln>
        </p:spPr>
        <p:txBody>
          <a:bodyPr spcFirstLastPara="1" wrap="square" lIns="91425" tIns="182875" rIns="91425" bIns="0" anchor="t" anchorCtr="0">
            <a:noAutofit/>
          </a:bodyPr>
          <a:lstStyle>
            <a:lvl1pPr lvl="0" rtl="0">
              <a:lnSpc>
                <a:spcPct val="100000"/>
              </a:lnSpc>
              <a:spcBef>
                <a:spcPts val="0"/>
              </a:spcBef>
              <a:spcAft>
                <a:spcPts val="0"/>
              </a:spcAft>
              <a:buClr>
                <a:schemeClr val="dk1"/>
              </a:buClr>
              <a:buSzPts val="1600"/>
              <a:buFont typeface="Josefin Sans Thin"/>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57" name="Google Shape;157;p20"/>
          <p:cNvSpPr txBox="1">
            <a:spLocks noGrp="1"/>
          </p:cNvSpPr>
          <p:nvPr>
            <p:ph type="subTitle" idx="3"/>
          </p:nvPr>
        </p:nvSpPr>
        <p:spPr>
          <a:xfrm>
            <a:off x="6330075" y="3013225"/>
            <a:ext cx="1417200" cy="1232100"/>
          </a:xfrm>
          <a:prstGeom prst="rect">
            <a:avLst/>
          </a:prstGeom>
          <a:noFill/>
          <a:ln>
            <a:noFill/>
          </a:ln>
        </p:spPr>
        <p:txBody>
          <a:bodyPr spcFirstLastPara="1" wrap="square" lIns="91425" tIns="182875" rIns="91425" bIns="0" anchor="t" anchorCtr="0">
            <a:noAutofit/>
          </a:bodyPr>
          <a:lstStyle>
            <a:lvl1pPr lvl="0" rtl="0">
              <a:lnSpc>
                <a:spcPct val="100000"/>
              </a:lnSpc>
              <a:spcBef>
                <a:spcPts val="0"/>
              </a:spcBef>
              <a:spcAft>
                <a:spcPts val="0"/>
              </a:spcAft>
              <a:buClr>
                <a:schemeClr val="dk1"/>
              </a:buClr>
              <a:buSzPts val="1600"/>
              <a:buFont typeface="Josefin Sans Thin"/>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58" name="Google Shape;158;p20"/>
          <p:cNvSpPr txBox="1">
            <a:spLocks noGrp="1"/>
          </p:cNvSpPr>
          <p:nvPr>
            <p:ph type="subTitle" idx="4"/>
          </p:nvPr>
        </p:nvSpPr>
        <p:spPr>
          <a:xfrm>
            <a:off x="1396725" y="2478641"/>
            <a:ext cx="1417200" cy="393600"/>
          </a:xfrm>
          <a:prstGeom prst="rect">
            <a:avLst/>
          </a:prstGeom>
          <a:noFill/>
          <a:ln>
            <a:noFill/>
          </a:ln>
        </p:spPr>
        <p:txBody>
          <a:bodyPr spcFirstLastPara="1" wrap="square" lIns="91425" tIns="182875" rIns="91425" bIns="91425" anchor="t" anchorCtr="0">
            <a:noAutofit/>
          </a:bodyPr>
          <a:lstStyle>
            <a:lvl1pPr lvl="0" rtl="0">
              <a:lnSpc>
                <a:spcPct val="100000"/>
              </a:lnSpc>
              <a:spcBef>
                <a:spcPts val="0"/>
              </a:spcBef>
              <a:spcAft>
                <a:spcPts val="0"/>
              </a:spcAft>
              <a:buClr>
                <a:schemeClr val="accent1"/>
              </a:buClr>
              <a:buSzPts val="1500"/>
              <a:buFont typeface="Josefin Sans Thin"/>
              <a:buNone/>
              <a:defRPr sz="1800">
                <a:solidFill>
                  <a:schemeClr val="accent1"/>
                </a:solidFill>
                <a:latin typeface="Josefin Sans Thin"/>
                <a:ea typeface="Josefin Sans Thin"/>
                <a:cs typeface="Josefin Sans Thin"/>
                <a:sym typeface="Josefin Sans Thin"/>
              </a:defRPr>
            </a:lvl1pPr>
            <a:lvl2pPr lvl="1"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2pPr>
            <a:lvl3pPr lvl="2"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3pPr>
            <a:lvl4pPr lvl="3"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4pPr>
            <a:lvl5pPr lvl="4"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5pPr>
            <a:lvl6pPr lvl="5"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6pPr>
            <a:lvl7pPr lvl="6"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7pPr>
            <a:lvl8pPr lvl="7"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8pPr>
            <a:lvl9pPr lvl="8"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9pPr>
          </a:lstStyle>
          <a:p>
            <a:endParaRPr/>
          </a:p>
        </p:txBody>
      </p:sp>
      <p:sp>
        <p:nvSpPr>
          <p:cNvPr id="159" name="Google Shape;159;p20"/>
          <p:cNvSpPr txBox="1">
            <a:spLocks noGrp="1"/>
          </p:cNvSpPr>
          <p:nvPr>
            <p:ph type="subTitle" idx="5"/>
          </p:nvPr>
        </p:nvSpPr>
        <p:spPr>
          <a:xfrm>
            <a:off x="3863400" y="2478641"/>
            <a:ext cx="1417200" cy="393600"/>
          </a:xfrm>
          <a:prstGeom prst="rect">
            <a:avLst/>
          </a:prstGeom>
          <a:noFill/>
          <a:ln>
            <a:noFill/>
          </a:ln>
        </p:spPr>
        <p:txBody>
          <a:bodyPr spcFirstLastPara="1" wrap="square" lIns="91425" tIns="182875" rIns="91425" bIns="91425" anchor="t" anchorCtr="0">
            <a:noAutofit/>
          </a:bodyPr>
          <a:lstStyle>
            <a:lvl1pPr lvl="0" rtl="0">
              <a:lnSpc>
                <a:spcPct val="100000"/>
              </a:lnSpc>
              <a:spcBef>
                <a:spcPts val="0"/>
              </a:spcBef>
              <a:spcAft>
                <a:spcPts val="0"/>
              </a:spcAft>
              <a:buClr>
                <a:schemeClr val="accent1"/>
              </a:buClr>
              <a:buSzPts val="1500"/>
              <a:buFont typeface="Josefin Sans Thin"/>
              <a:buNone/>
              <a:defRPr sz="1800">
                <a:solidFill>
                  <a:schemeClr val="accent1"/>
                </a:solidFill>
                <a:latin typeface="Josefin Sans Thin"/>
                <a:ea typeface="Josefin Sans Thin"/>
                <a:cs typeface="Josefin Sans Thin"/>
                <a:sym typeface="Josefin Sans Thin"/>
              </a:defRPr>
            </a:lvl1pPr>
            <a:lvl2pPr lvl="1"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2pPr>
            <a:lvl3pPr lvl="2"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3pPr>
            <a:lvl4pPr lvl="3"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4pPr>
            <a:lvl5pPr lvl="4"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5pPr>
            <a:lvl6pPr lvl="5"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6pPr>
            <a:lvl7pPr lvl="6"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7pPr>
            <a:lvl8pPr lvl="7"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8pPr>
            <a:lvl9pPr lvl="8"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9pPr>
          </a:lstStyle>
          <a:p>
            <a:endParaRPr/>
          </a:p>
        </p:txBody>
      </p:sp>
      <p:sp>
        <p:nvSpPr>
          <p:cNvPr id="160" name="Google Shape;160;p20"/>
          <p:cNvSpPr txBox="1">
            <a:spLocks noGrp="1"/>
          </p:cNvSpPr>
          <p:nvPr>
            <p:ph type="subTitle" idx="6"/>
          </p:nvPr>
        </p:nvSpPr>
        <p:spPr>
          <a:xfrm>
            <a:off x="6330075" y="2478641"/>
            <a:ext cx="1417200" cy="393600"/>
          </a:xfrm>
          <a:prstGeom prst="rect">
            <a:avLst/>
          </a:prstGeom>
          <a:noFill/>
          <a:ln>
            <a:noFill/>
          </a:ln>
        </p:spPr>
        <p:txBody>
          <a:bodyPr spcFirstLastPara="1" wrap="square" lIns="91425" tIns="182875" rIns="91425" bIns="91425" anchor="t" anchorCtr="0">
            <a:noAutofit/>
          </a:bodyPr>
          <a:lstStyle>
            <a:lvl1pPr lvl="0" rtl="0">
              <a:lnSpc>
                <a:spcPct val="100000"/>
              </a:lnSpc>
              <a:spcBef>
                <a:spcPts val="0"/>
              </a:spcBef>
              <a:spcAft>
                <a:spcPts val="0"/>
              </a:spcAft>
              <a:buClr>
                <a:schemeClr val="accent1"/>
              </a:buClr>
              <a:buSzPts val="1500"/>
              <a:buFont typeface="Josefin Sans Thin"/>
              <a:buNone/>
              <a:defRPr sz="1800">
                <a:solidFill>
                  <a:schemeClr val="accent1"/>
                </a:solidFill>
                <a:latin typeface="Josefin Sans Thin"/>
                <a:ea typeface="Josefin Sans Thin"/>
                <a:cs typeface="Josefin Sans Thin"/>
                <a:sym typeface="Josefin Sans Thin"/>
              </a:defRPr>
            </a:lvl1pPr>
            <a:lvl2pPr lvl="1"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2pPr>
            <a:lvl3pPr lvl="2"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3pPr>
            <a:lvl4pPr lvl="3"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4pPr>
            <a:lvl5pPr lvl="4"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5pPr>
            <a:lvl6pPr lvl="5"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6pPr>
            <a:lvl7pPr lvl="6"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7pPr>
            <a:lvl8pPr lvl="7"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8pPr>
            <a:lvl9pPr lvl="8" rtl="0">
              <a:lnSpc>
                <a:spcPct val="100000"/>
              </a:lnSpc>
              <a:spcBef>
                <a:spcPts val="0"/>
              </a:spcBef>
              <a:spcAft>
                <a:spcPts val="0"/>
              </a:spcAft>
              <a:buClr>
                <a:schemeClr val="accent1"/>
              </a:buClr>
              <a:buSzPts val="1500"/>
              <a:buFont typeface="Josefin Sans Thin"/>
              <a:buNone/>
              <a:defRPr sz="1500">
                <a:solidFill>
                  <a:schemeClr val="accent1"/>
                </a:solidFill>
                <a:latin typeface="Josefin Sans Thin"/>
                <a:ea typeface="Josefin Sans Thin"/>
                <a:cs typeface="Josefin Sans Thin"/>
                <a:sym typeface="Josefin Sans Thin"/>
              </a:defRPr>
            </a:lvl9pPr>
          </a:lstStyle>
          <a:p>
            <a:endParaRPr/>
          </a:p>
        </p:txBody>
      </p:sp>
      <p:sp>
        <p:nvSpPr>
          <p:cNvPr id="161" name="Google Shape;161;p20"/>
          <p:cNvSpPr txBox="1">
            <a:spLocks noGrp="1"/>
          </p:cNvSpPr>
          <p:nvPr>
            <p:ph type="title"/>
          </p:nvPr>
        </p:nvSpPr>
        <p:spPr>
          <a:xfrm>
            <a:off x="146725" y="4789139"/>
            <a:ext cx="3027300" cy="229200"/>
          </a:xfrm>
          <a:prstGeom prst="rect">
            <a:avLst/>
          </a:prstGeom>
        </p:spPr>
        <p:txBody>
          <a:bodyPr spcFirstLastPara="1" wrap="square" lIns="91425" tIns="0" rIns="91425" bIns="0" anchor="ctr" anchorCtr="0">
            <a:noAutofit/>
          </a:bodyPr>
          <a:lstStyle>
            <a:lvl1pPr lvl="0" rtl="0">
              <a:spcBef>
                <a:spcPts val="0"/>
              </a:spcBef>
              <a:spcAft>
                <a:spcPts val="0"/>
              </a:spcAft>
              <a:buSzPts val="800"/>
              <a:buFont typeface="Josefin Sans"/>
              <a:buNone/>
              <a:defRPr sz="800" b="1">
                <a:latin typeface="Josefin Sans"/>
                <a:ea typeface="Josefin Sans"/>
                <a:cs typeface="Josefin Sans"/>
                <a:sym typeface="Josefin Sans"/>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2" name="Google Shape;162;p20"/>
          <p:cNvSpPr txBox="1">
            <a:spLocks noGrp="1"/>
          </p:cNvSpPr>
          <p:nvPr>
            <p:ph type="title" idx="7" hasCustomPrompt="1"/>
          </p:nvPr>
        </p:nvSpPr>
        <p:spPr>
          <a:xfrm>
            <a:off x="146725" y="4719850"/>
            <a:ext cx="1689000" cy="160500"/>
          </a:xfrm>
          <a:prstGeom prst="rect">
            <a:avLst/>
          </a:prstGeom>
        </p:spPr>
        <p:txBody>
          <a:bodyPr spcFirstLastPara="1" wrap="square" lIns="91425" tIns="0" rIns="91425" bIns="0" anchor="b" anchorCtr="0">
            <a:noAutofit/>
          </a:bodyPr>
          <a:lstStyle>
            <a:lvl1pPr lvl="0" rtl="0">
              <a:spcBef>
                <a:spcPts val="0"/>
              </a:spcBef>
              <a:spcAft>
                <a:spcPts val="0"/>
              </a:spcAft>
              <a:buClr>
                <a:schemeClr val="accent1"/>
              </a:buClr>
              <a:buSzPts val="1900"/>
              <a:buFont typeface="Josefin Sans"/>
              <a:buNone/>
              <a:defRPr sz="1900" b="1">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9pPr>
          </a:lstStyle>
          <a:p>
            <a:r>
              <a:t>xx%</a:t>
            </a:r>
          </a:p>
        </p:txBody>
      </p:sp>
      <p:cxnSp>
        <p:nvCxnSpPr>
          <p:cNvPr id="163" name="Google Shape;163;p20"/>
          <p:cNvCxnSpPr/>
          <p:nvPr/>
        </p:nvCxnSpPr>
        <p:spPr>
          <a:xfrm rot="10800000">
            <a:off x="241206" y="4608973"/>
            <a:ext cx="1209600" cy="0"/>
          </a:xfrm>
          <a:prstGeom prst="straightConnector1">
            <a:avLst/>
          </a:prstGeom>
          <a:noFill/>
          <a:ln w="9525" cap="flat" cmpd="sng">
            <a:solidFill>
              <a:schemeClr val="accent1"/>
            </a:solidFill>
            <a:prstDash val="solid"/>
            <a:round/>
            <a:headEnd type="none" w="med" len="med"/>
            <a:tailEnd type="none" w="med" len="med"/>
          </a:ln>
        </p:spPr>
      </p:cxnSp>
      <p:sp>
        <p:nvSpPr>
          <p:cNvPr id="164" name="Google Shape;164;p20"/>
          <p:cNvSpPr txBox="1">
            <a:spLocks noGrp="1"/>
          </p:cNvSpPr>
          <p:nvPr>
            <p:ph type="title" idx="8"/>
          </p:nvPr>
        </p:nvSpPr>
        <p:spPr>
          <a:xfrm>
            <a:off x="1470900" y="476534"/>
            <a:ext cx="6202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165" name="Google Shape;165;p20"/>
          <p:cNvCxnSpPr/>
          <p:nvPr/>
        </p:nvCxnSpPr>
        <p:spPr>
          <a:xfrm>
            <a:off x="6481100" y="4609950"/>
            <a:ext cx="2544000" cy="0"/>
          </a:xfrm>
          <a:prstGeom prst="straightConnector1">
            <a:avLst/>
          </a:prstGeom>
          <a:noFill/>
          <a:ln w="9525" cap="flat" cmpd="sng">
            <a:solidFill>
              <a:schemeClr val="accent1"/>
            </a:solidFill>
            <a:prstDash val="solid"/>
            <a:round/>
            <a:headEnd type="none" w="med" len="med"/>
            <a:tailEnd type="none" w="med" len="med"/>
          </a:ln>
        </p:spPr>
      </p:cxnSp>
      <p:sp>
        <p:nvSpPr>
          <p:cNvPr id="166" name="Google Shape;166;p20"/>
          <p:cNvSpPr txBox="1"/>
          <p:nvPr/>
        </p:nvSpPr>
        <p:spPr>
          <a:xfrm>
            <a:off x="8439900" y="4609950"/>
            <a:ext cx="5853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100" b="1">
                <a:solidFill>
                  <a:schemeClr val="accent1"/>
                </a:solidFill>
                <a:latin typeface="Josefin Sans"/>
                <a:ea typeface="Josefin Sans"/>
                <a:cs typeface="Josefin Sans"/>
                <a:sym typeface="Josefin Sans"/>
              </a:rPr>
              <a:t>‹#›</a:t>
            </a:fld>
            <a:endParaRPr sz="1100" b="1">
              <a:solidFill>
                <a:schemeClr val="accent1"/>
              </a:solidFill>
              <a:latin typeface="Josefin Sans"/>
              <a:ea typeface="Josefin Sans"/>
              <a:cs typeface="Josefin Sans"/>
              <a:sym typeface="Josefin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79200" rIns="91425" bIns="91425" anchor="t" anchorCtr="0">
            <a:noAutofit/>
          </a:bodyPr>
          <a:lstStyle>
            <a:lvl1pPr lvl="0" rtl="0">
              <a:spcBef>
                <a:spcPts val="0"/>
              </a:spcBef>
              <a:spcAft>
                <a:spcPts val="0"/>
              </a:spcAft>
              <a:buClr>
                <a:schemeClr val="dk1"/>
              </a:buClr>
              <a:buSzPts val="2800"/>
              <a:buFont typeface="Josefin Sans"/>
              <a:buNone/>
              <a:defRPr sz="2800" b="1">
                <a:solidFill>
                  <a:schemeClr val="dk1"/>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84225" y="1159350"/>
            <a:ext cx="8520600" cy="3416400"/>
          </a:xfrm>
          <a:prstGeom prst="rect">
            <a:avLst/>
          </a:prstGeom>
          <a:noFill/>
          <a:ln>
            <a:noFill/>
          </a:ln>
        </p:spPr>
        <p:txBody>
          <a:bodyPr spcFirstLastPara="1" wrap="square" lIns="91425" tIns="0" rIns="91425" bIns="182875" anchor="t" anchorCtr="0">
            <a:noAutofit/>
          </a:bodyPr>
          <a:lstStyle>
            <a:lvl1pPr marL="457200" lvl="0" indent="-342900" rtl="0">
              <a:lnSpc>
                <a:spcPct val="100000"/>
              </a:lnSpc>
              <a:spcBef>
                <a:spcPts val="0"/>
              </a:spcBef>
              <a:spcAft>
                <a:spcPts val="0"/>
              </a:spcAft>
              <a:buClr>
                <a:schemeClr val="dk1"/>
              </a:buClr>
              <a:buSzPts val="1800"/>
              <a:buFont typeface="Josefin Sans Thin"/>
              <a:buChar char="●"/>
              <a:defRPr sz="1800">
                <a:solidFill>
                  <a:schemeClr val="dk1"/>
                </a:solidFill>
                <a:latin typeface="Josefin Sans Thin"/>
                <a:ea typeface="Josefin Sans Thin"/>
                <a:cs typeface="Josefin Sans Thin"/>
                <a:sym typeface="Josefin Sans Thin"/>
              </a:defRPr>
            </a:lvl1pPr>
            <a:lvl2pPr marL="914400" lvl="1" indent="-317500" rtl="0">
              <a:lnSpc>
                <a:spcPct val="100000"/>
              </a:lnSpc>
              <a:spcBef>
                <a:spcPts val="0"/>
              </a:spcBef>
              <a:spcAft>
                <a:spcPts val="0"/>
              </a:spcAft>
              <a:buClr>
                <a:schemeClr val="dk1"/>
              </a:buClr>
              <a:buSzPts val="1400"/>
              <a:buFont typeface="Josefin Sans"/>
              <a:buChar char="○"/>
              <a:defRPr>
                <a:solidFill>
                  <a:schemeClr val="dk1"/>
                </a:solidFill>
                <a:latin typeface="Josefin Sans"/>
                <a:ea typeface="Josefin Sans"/>
                <a:cs typeface="Josefin Sans"/>
                <a:sym typeface="Josefin Sans"/>
              </a:defRPr>
            </a:lvl2pPr>
            <a:lvl3pPr marL="1371600" lvl="2" indent="-317500" rtl="0">
              <a:lnSpc>
                <a:spcPct val="100000"/>
              </a:lnSpc>
              <a:spcBef>
                <a:spcPts val="0"/>
              </a:spcBef>
              <a:spcAft>
                <a:spcPts val="0"/>
              </a:spcAft>
              <a:buClr>
                <a:schemeClr val="dk1"/>
              </a:buClr>
              <a:buSzPts val="1400"/>
              <a:buFont typeface="Josefin Sans Thin"/>
              <a:buChar char="■"/>
              <a:defRPr>
                <a:solidFill>
                  <a:schemeClr val="dk1"/>
                </a:solidFill>
                <a:latin typeface="Josefin Sans Thin"/>
                <a:ea typeface="Josefin Sans Thin"/>
                <a:cs typeface="Josefin Sans Thin"/>
                <a:sym typeface="Josefin Sans Thin"/>
              </a:defRPr>
            </a:lvl3pPr>
            <a:lvl4pPr marL="1828800" lvl="3" indent="-317500" rtl="0">
              <a:lnSpc>
                <a:spcPct val="100000"/>
              </a:lnSpc>
              <a:spcBef>
                <a:spcPts val="0"/>
              </a:spcBef>
              <a:spcAft>
                <a:spcPts val="0"/>
              </a:spcAft>
              <a:buClr>
                <a:schemeClr val="dk1"/>
              </a:buClr>
              <a:buSzPts val="1400"/>
              <a:buFont typeface="Josefin Sans Thin"/>
              <a:buChar char="●"/>
              <a:defRPr>
                <a:solidFill>
                  <a:schemeClr val="dk1"/>
                </a:solidFill>
                <a:latin typeface="Josefin Sans Thin"/>
                <a:ea typeface="Josefin Sans Thin"/>
                <a:cs typeface="Josefin Sans Thin"/>
                <a:sym typeface="Josefin Sans Thin"/>
              </a:defRPr>
            </a:lvl4pPr>
            <a:lvl5pPr marL="2286000" lvl="4" indent="-311150" rtl="0">
              <a:lnSpc>
                <a:spcPct val="100000"/>
              </a:lnSpc>
              <a:spcBef>
                <a:spcPts val="0"/>
              </a:spcBef>
              <a:spcAft>
                <a:spcPts val="0"/>
              </a:spcAft>
              <a:buClr>
                <a:schemeClr val="dk1"/>
              </a:buClr>
              <a:buSzPts val="1300"/>
              <a:buFont typeface="Josefin Sans Thin"/>
              <a:buChar char="○"/>
              <a:defRPr sz="1300">
                <a:solidFill>
                  <a:schemeClr val="dk1"/>
                </a:solidFill>
                <a:latin typeface="Josefin Sans Thin"/>
                <a:ea typeface="Josefin Sans Thin"/>
                <a:cs typeface="Josefin Sans Thin"/>
                <a:sym typeface="Josefin Sans Thin"/>
              </a:defRPr>
            </a:lvl5pPr>
            <a:lvl6pPr marL="2743200" lvl="5" indent="-304800" rtl="0">
              <a:lnSpc>
                <a:spcPct val="100000"/>
              </a:lnSpc>
              <a:spcBef>
                <a:spcPts val="0"/>
              </a:spcBef>
              <a:spcAft>
                <a:spcPts val="0"/>
              </a:spcAft>
              <a:buClr>
                <a:schemeClr val="dk1"/>
              </a:buClr>
              <a:buSzPts val="1200"/>
              <a:buFont typeface="Josefin Sans Thin"/>
              <a:buChar char="■"/>
              <a:defRPr sz="1200">
                <a:solidFill>
                  <a:schemeClr val="dk1"/>
                </a:solidFill>
                <a:latin typeface="Josefin Sans Thin"/>
                <a:ea typeface="Josefin Sans Thin"/>
                <a:cs typeface="Josefin Sans Thin"/>
                <a:sym typeface="Josefin Sans Thin"/>
              </a:defRPr>
            </a:lvl6pPr>
            <a:lvl7pPr marL="3200400" lvl="6" indent="-304800" rtl="0">
              <a:lnSpc>
                <a:spcPct val="100000"/>
              </a:lnSpc>
              <a:spcBef>
                <a:spcPts val="0"/>
              </a:spcBef>
              <a:spcAft>
                <a:spcPts val="0"/>
              </a:spcAft>
              <a:buClr>
                <a:schemeClr val="dk1"/>
              </a:buClr>
              <a:buSzPts val="1200"/>
              <a:buFont typeface="Josefin Sans Thin"/>
              <a:buChar char="●"/>
              <a:defRPr sz="1200">
                <a:solidFill>
                  <a:schemeClr val="dk1"/>
                </a:solidFill>
                <a:latin typeface="Josefin Sans Thin"/>
                <a:ea typeface="Josefin Sans Thin"/>
                <a:cs typeface="Josefin Sans Thin"/>
                <a:sym typeface="Josefin Sans Thin"/>
              </a:defRPr>
            </a:lvl7pPr>
            <a:lvl8pPr marL="3657600" lvl="7" indent="-304800" rtl="0">
              <a:lnSpc>
                <a:spcPct val="100000"/>
              </a:lnSpc>
              <a:spcBef>
                <a:spcPts val="0"/>
              </a:spcBef>
              <a:spcAft>
                <a:spcPts val="0"/>
              </a:spcAft>
              <a:buClr>
                <a:schemeClr val="dk1"/>
              </a:buClr>
              <a:buSzPts val="1200"/>
              <a:buFont typeface="Josefin Sans Thin"/>
              <a:buChar char="○"/>
              <a:defRPr sz="1200">
                <a:solidFill>
                  <a:schemeClr val="dk1"/>
                </a:solidFill>
                <a:latin typeface="Josefin Sans Thin"/>
                <a:ea typeface="Josefin Sans Thin"/>
                <a:cs typeface="Josefin Sans Thin"/>
                <a:sym typeface="Josefin Sans Thin"/>
              </a:defRPr>
            </a:lvl8pPr>
            <a:lvl9pPr marL="4114800" lvl="8" indent="-304800" rtl="0">
              <a:lnSpc>
                <a:spcPct val="100000"/>
              </a:lnSpc>
              <a:spcBef>
                <a:spcPts val="0"/>
              </a:spcBef>
              <a:spcAft>
                <a:spcPts val="0"/>
              </a:spcAft>
              <a:buClr>
                <a:schemeClr val="dk1"/>
              </a:buClr>
              <a:buSzPts val="1200"/>
              <a:buFont typeface="Josefin Sans Thin"/>
              <a:buChar char="■"/>
              <a:defRPr sz="1200">
                <a:solidFill>
                  <a:schemeClr val="dk1"/>
                </a:solidFill>
                <a:latin typeface="Josefin Sans Thin"/>
                <a:ea typeface="Josefin Sans Thin"/>
                <a:cs typeface="Josefin Sans Thin"/>
                <a:sym typeface="Josefin Sans Th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8" r:id="rId6"/>
    <p:sldLayoutId id="2147483659" r:id="rId7"/>
    <p:sldLayoutId id="2147483662" r:id="rId8"/>
    <p:sldLayoutId id="2147483666" r:id="rId9"/>
    <p:sldLayoutId id="2147483682" r:id="rId10"/>
    <p:sldLayoutId id="2147483683" r:id="rId11"/>
    <p:sldLayoutId id="214748372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10400"/>
            <a:ext cx="8229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57200" y="1160825"/>
            <a:ext cx="8229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818181"/>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000" b="0" i="0" u="none" strike="noStrike" kern="0" cap="none" spc="0" normalizeH="0" baseline="0" noProof="0">
              <a:ln>
                <a:noFill/>
              </a:ln>
              <a:solidFill>
                <a:srgbClr val="818181"/>
              </a:solidFill>
              <a:effectLst/>
              <a:uLnTx/>
              <a:uFillTx/>
              <a:latin typeface="Arial"/>
              <a:cs typeface="Arial"/>
              <a:sym typeface="Arial"/>
            </a:endParaRPr>
          </a:p>
        </p:txBody>
      </p:sp>
    </p:spTree>
    <p:extLst>
      <p:ext uri="{BB962C8B-B14F-4D97-AF65-F5344CB8AC3E}">
        <p14:creationId xmlns:p14="http://schemas.microsoft.com/office/powerpoint/2010/main" val="3726101190"/>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Shape 321"/>
        <p:cNvGrpSpPr/>
        <p:nvPr/>
      </p:nvGrpSpPr>
      <p:grpSpPr>
        <a:xfrm>
          <a:off x="0" y="0"/>
          <a:ext cx="0" cy="0"/>
          <a:chOff x="0" y="0"/>
          <a:chExt cx="0" cy="0"/>
        </a:xfrm>
      </p:grpSpPr>
      <p:sp>
        <p:nvSpPr>
          <p:cNvPr id="322" name="Google Shape;322;p42"/>
          <p:cNvSpPr txBox="1">
            <a:spLocks noGrp="1"/>
          </p:cNvSpPr>
          <p:nvPr>
            <p:ph type="ctrTitle"/>
          </p:nvPr>
        </p:nvSpPr>
        <p:spPr>
          <a:xfrm>
            <a:off x="894500" y="937260"/>
            <a:ext cx="7027919" cy="1466999"/>
          </a:xfrm>
          <a:prstGeom prst="rect">
            <a:avLst/>
          </a:prstGeom>
        </p:spPr>
        <p:txBody>
          <a:bodyPr spcFirstLastPara="1" wrap="square" lIns="91425" tIns="201150" rIns="91425" bIns="91425" anchor="t" anchorCtr="0">
            <a:noAutofit/>
          </a:bodyPr>
          <a:lstStyle/>
          <a:p>
            <a:pPr marL="0" lvl="0" indent="0" algn="l" rtl="0">
              <a:spcBef>
                <a:spcPts val="0"/>
              </a:spcBef>
              <a:spcAft>
                <a:spcPts val="0"/>
              </a:spcAft>
              <a:buNone/>
            </a:pPr>
            <a:r>
              <a:rPr lang="en" sz="4000">
                <a:solidFill>
                  <a:srgbClr val="FF0000"/>
                </a:solidFill>
                <a:effectLst>
                  <a:outerShdw blurRad="38100" dist="38100" dir="2700000" algn="tl">
                    <a:srgbClr val="000000">
                      <a:alpha val="43137"/>
                    </a:srgbClr>
                  </a:outerShdw>
                </a:effectLst>
              </a:rPr>
              <a:t>Chính sách phát triển </a:t>
            </a:r>
            <a:br>
              <a:rPr lang="en" sz="4000">
                <a:solidFill>
                  <a:srgbClr val="FF0000"/>
                </a:solidFill>
                <a:effectLst>
                  <a:outerShdw blurRad="38100" dist="38100" dir="2700000" algn="tl">
                    <a:srgbClr val="000000">
                      <a:alpha val="43137"/>
                    </a:srgbClr>
                  </a:outerShdw>
                </a:effectLst>
              </a:rPr>
            </a:br>
            <a:r>
              <a:rPr lang="en" sz="4000">
                <a:solidFill>
                  <a:srgbClr val="FF0000"/>
                </a:solidFill>
                <a:effectLst>
                  <a:outerShdw blurRad="38100" dist="38100" dir="2700000" algn="tl">
                    <a:srgbClr val="000000">
                      <a:alpha val="43137"/>
                    </a:srgbClr>
                  </a:outerShdw>
                </a:effectLst>
              </a:rPr>
              <a:t>nông nghiệp công nghệ cao</a:t>
            </a:r>
            <a:endParaRPr sz="4000">
              <a:solidFill>
                <a:srgbClr val="FF0000"/>
              </a:solidFill>
              <a:effectLst>
                <a:outerShdw blurRad="38100" dist="38100" dir="2700000" algn="tl">
                  <a:srgbClr val="000000">
                    <a:alpha val="43137"/>
                  </a:srgbClr>
                </a:outerShdw>
              </a:effectLst>
            </a:endParaRPr>
          </a:p>
        </p:txBody>
      </p:sp>
      <p:sp>
        <p:nvSpPr>
          <p:cNvPr id="323" name="Google Shape;323;p42"/>
          <p:cNvSpPr txBox="1">
            <a:spLocks noGrp="1"/>
          </p:cNvSpPr>
          <p:nvPr>
            <p:ph type="subTitle" idx="1"/>
          </p:nvPr>
        </p:nvSpPr>
        <p:spPr>
          <a:xfrm>
            <a:off x="894500" y="2499324"/>
            <a:ext cx="3335700" cy="1158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Thực trạng và thách thức</a:t>
            </a:r>
          </a:p>
          <a:p>
            <a:pPr marL="0" lvl="0" indent="0" algn="l" rtl="0">
              <a:spcBef>
                <a:spcPts val="0"/>
              </a:spcBef>
              <a:spcAft>
                <a:spcPts val="0"/>
              </a:spcAft>
              <a:buNone/>
            </a:pPr>
            <a:endParaRPr lang="en"/>
          </a:p>
          <a:p>
            <a:pPr marL="0" lvl="0" indent="0" algn="l" rtl="0">
              <a:spcBef>
                <a:spcPts val="0"/>
              </a:spcBef>
              <a:spcAft>
                <a:spcPts val="0"/>
              </a:spcAft>
              <a:buNone/>
            </a:pPr>
            <a:r>
              <a:rPr lang="en" sz="1000" b="0">
                <a:solidFill>
                  <a:srgbClr val="FF0000"/>
                </a:solidFill>
              </a:rPr>
              <a:t>Phuong Do</a:t>
            </a:r>
          </a:p>
          <a:p>
            <a:pPr marL="0" lvl="0" indent="0" algn="l" rtl="0">
              <a:spcBef>
                <a:spcPts val="0"/>
              </a:spcBef>
              <a:spcAft>
                <a:spcPts val="0"/>
              </a:spcAft>
              <a:buNone/>
            </a:pPr>
            <a:r>
              <a:rPr lang="en" sz="1000" b="0"/>
              <a:t>dphuong@gmail.com</a:t>
            </a:r>
          </a:p>
          <a:p>
            <a:pPr marL="0" lvl="0" indent="0" algn="l" rtl="0">
              <a:spcBef>
                <a:spcPts val="0"/>
              </a:spcBef>
              <a:spcAft>
                <a:spcPts val="0"/>
              </a:spcAft>
              <a:buNone/>
            </a:pPr>
            <a:r>
              <a:rPr lang="en" sz="1000" b="0"/>
              <a:t>+849-789-29-822</a:t>
            </a:r>
            <a:endParaRPr sz="1000" b="0"/>
          </a:p>
        </p:txBody>
      </p:sp>
      <p:grpSp>
        <p:nvGrpSpPr>
          <p:cNvPr id="4" name="Group 3"/>
          <p:cNvGrpSpPr/>
          <p:nvPr/>
        </p:nvGrpSpPr>
        <p:grpSpPr>
          <a:xfrm>
            <a:off x="7675651" y="3864738"/>
            <a:ext cx="664439" cy="755464"/>
            <a:chOff x="7675651" y="3864738"/>
            <a:chExt cx="664439" cy="755464"/>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5651" y="3864738"/>
              <a:ext cx="664439" cy="664439"/>
            </a:xfrm>
            <a:prstGeom prst="rect">
              <a:avLst/>
            </a:prstGeom>
          </p:spPr>
        </p:pic>
        <p:sp>
          <p:nvSpPr>
            <p:cNvPr id="10" name="Google Shape;323;p42"/>
            <p:cNvSpPr txBox="1">
              <a:spLocks/>
            </p:cNvSpPr>
            <p:nvPr/>
          </p:nvSpPr>
          <p:spPr>
            <a:xfrm>
              <a:off x="7742009" y="4315675"/>
              <a:ext cx="530772" cy="3045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400"/>
                <a:buFont typeface="Josefin Sans Thin"/>
                <a:buNone/>
                <a:defRPr sz="1800" b="1" i="0" u="none" strike="noStrike" cap="none">
                  <a:solidFill>
                    <a:schemeClr val="dk2"/>
                  </a:solidFill>
                  <a:latin typeface="Josefin Sans"/>
                  <a:ea typeface="Josefin Sans"/>
                  <a:cs typeface="Josefin Sans"/>
                  <a:sym typeface="Josefin Sans"/>
                </a:defRPr>
              </a:lvl1pPr>
              <a:lvl2pPr marL="914400" marR="0" lvl="1" indent="-317500" algn="ctr" rtl="0">
                <a:lnSpc>
                  <a:spcPct val="100000"/>
                </a:lnSpc>
                <a:spcBef>
                  <a:spcPts val="0"/>
                </a:spcBef>
                <a:spcAft>
                  <a:spcPts val="0"/>
                </a:spcAft>
                <a:buClr>
                  <a:schemeClr val="dk1"/>
                </a:buClr>
                <a:buSzPts val="1800"/>
                <a:buFont typeface="Josefin Sans"/>
                <a:buNone/>
                <a:defRPr sz="1800" b="0" i="0" u="none" strike="noStrike" cap="none">
                  <a:solidFill>
                    <a:schemeClr val="dk1"/>
                  </a:solidFill>
                  <a:latin typeface="Josefin Sans"/>
                  <a:ea typeface="Josefin Sans"/>
                  <a:cs typeface="Josefin Sans"/>
                  <a:sym typeface="Josefin Sans"/>
                </a:defRPr>
              </a:lvl2pPr>
              <a:lvl3pPr marL="1371600" marR="0" lvl="2" indent="-317500" algn="ctr" rtl="0">
                <a:lnSpc>
                  <a:spcPct val="100000"/>
                </a:lnSpc>
                <a:spcBef>
                  <a:spcPts val="0"/>
                </a:spcBef>
                <a:spcAft>
                  <a:spcPts val="0"/>
                </a:spcAft>
                <a:buClr>
                  <a:schemeClr val="dk1"/>
                </a:buClr>
                <a:buSzPts val="1800"/>
                <a:buFont typeface="Josefin Sans Thin"/>
                <a:buNone/>
                <a:defRPr sz="1800" b="0" i="0" u="none" strike="noStrike" cap="none">
                  <a:solidFill>
                    <a:schemeClr val="dk1"/>
                  </a:solidFill>
                  <a:latin typeface="Josefin Sans Thin"/>
                  <a:ea typeface="Josefin Sans Thin"/>
                  <a:cs typeface="Josefin Sans Thin"/>
                  <a:sym typeface="Josefin Sans Thin"/>
                </a:defRPr>
              </a:lvl3pPr>
              <a:lvl4pPr marL="1828800" marR="0" lvl="3" indent="-317500" algn="ctr" rtl="0">
                <a:lnSpc>
                  <a:spcPct val="100000"/>
                </a:lnSpc>
                <a:spcBef>
                  <a:spcPts val="0"/>
                </a:spcBef>
                <a:spcAft>
                  <a:spcPts val="0"/>
                </a:spcAft>
                <a:buClr>
                  <a:schemeClr val="dk1"/>
                </a:buClr>
                <a:buSzPts val="1800"/>
                <a:buFont typeface="Josefin Sans Thin"/>
                <a:buNone/>
                <a:defRPr sz="1800" b="0" i="0" u="none" strike="noStrike" cap="none">
                  <a:solidFill>
                    <a:schemeClr val="dk1"/>
                  </a:solidFill>
                  <a:latin typeface="Josefin Sans Thin"/>
                  <a:ea typeface="Josefin Sans Thin"/>
                  <a:cs typeface="Josefin Sans Thin"/>
                  <a:sym typeface="Josefin Sans Thin"/>
                </a:defRPr>
              </a:lvl4pPr>
              <a:lvl5pPr marL="2286000" marR="0" lvl="4" indent="-311150" algn="ctr" rtl="0">
                <a:lnSpc>
                  <a:spcPct val="100000"/>
                </a:lnSpc>
                <a:spcBef>
                  <a:spcPts val="0"/>
                </a:spcBef>
                <a:spcAft>
                  <a:spcPts val="0"/>
                </a:spcAft>
                <a:buClr>
                  <a:schemeClr val="dk1"/>
                </a:buClr>
                <a:buSzPts val="1800"/>
                <a:buFont typeface="Josefin Sans Thin"/>
                <a:buNone/>
                <a:defRPr sz="1800" b="0" i="0" u="none" strike="noStrike" cap="none">
                  <a:solidFill>
                    <a:schemeClr val="dk1"/>
                  </a:solidFill>
                  <a:latin typeface="Josefin Sans Thin"/>
                  <a:ea typeface="Josefin Sans Thin"/>
                  <a:cs typeface="Josefin Sans Thin"/>
                  <a:sym typeface="Josefin Sans Thin"/>
                </a:defRPr>
              </a:lvl5pPr>
              <a:lvl6pPr marL="2743200" marR="0" lvl="5" indent="-304800" algn="ctr" rtl="0">
                <a:lnSpc>
                  <a:spcPct val="100000"/>
                </a:lnSpc>
                <a:spcBef>
                  <a:spcPts val="0"/>
                </a:spcBef>
                <a:spcAft>
                  <a:spcPts val="0"/>
                </a:spcAft>
                <a:buClr>
                  <a:schemeClr val="dk1"/>
                </a:buClr>
                <a:buSzPts val="1800"/>
                <a:buFont typeface="Josefin Sans Thin"/>
                <a:buNone/>
                <a:defRPr sz="1800" b="0" i="0" u="none" strike="noStrike" cap="none">
                  <a:solidFill>
                    <a:schemeClr val="dk1"/>
                  </a:solidFill>
                  <a:latin typeface="Josefin Sans Thin"/>
                  <a:ea typeface="Josefin Sans Thin"/>
                  <a:cs typeface="Josefin Sans Thin"/>
                  <a:sym typeface="Josefin Sans Thin"/>
                </a:defRPr>
              </a:lvl6pPr>
              <a:lvl7pPr marL="3200400" marR="0" lvl="6" indent="-304800" algn="ctr" rtl="0">
                <a:lnSpc>
                  <a:spcPct val="100000"/>
                </a:lnSpc>
                <a:spcBef>
                  <a:spcPts val="0"/>
                </a:spcBef>
                <a:spcAft>
                  <a:spcPts val="0"/>
                </a:spcAft>
                <a:buClr>
                  <a:schemeClr val="dk1"/>
                </a:buClr>
                <a:buSzPts val="1800"/>
                <a:buFont typeface="Josefin Sans Thin"/>
                <a:buNone/>
                <a:defRPr sz="1800" b="0" i="0" u="none" strike="noStrike" cap="none">
                  <a:solidFill>
                    <a:schemeClr val="dk1"/>
                  </a:solidFill>
                  <a:latin typeface="Josefin Sans Thin"/>
                  <a:ea typeface="Josefin Sans Thin"/>
                  <a:cs typeface="Josefin Sans Thin"/>
                  <a:sym typeface="Josefin Sans Thin"/>
                </a:defRPr>
              </a:lvl7pPr>
              <a:lvl8pPr marL="3657600" marR="0" lvl="7" indent="-304800" algn="ctr" rtl="0">
                <a:lnSpc>
                  <a:spcPct val="100000"/>
                </a:lnSpc>
                <a:spcBef>
                  <a:spcPts val="0"/>
                </a:spcBef>
                <a:spcAft>
                  <a:spcPts val="0"/>
                </a:spcAft>
                <a:buClr>
                  <a:schemeClr val="dk1"/>
                </a:buClr>
                <a:buSzPts val="1800"/>
                <a:buFont typeface="Josefin Sans Thin"/>
                <a:buNone/>
                <a:defRPr sz="1800" b="0" i="0" u="none" strike="noStrike" cap="none">
                  <a:solidFill>
                    <a:schemeClr val="dk1"/>
                  </a:solidFill>
                  <a:latin typeface="Josefin Sans Thin"/>
                  <a:ea typeface="Josefin Sans Thin"/>
                  <a:cs typeface="Josefin Sans Thin"/>
                  <a:sym typeface="Josefin Sans Thin"/>
                </a:defRPr>
              </a:lvl8pPr>
              <a:lvl9pPr marL="4114800" marR="0" lvl="8" indent="-304800" algn="ctr" rtl="0">
                <a:lnSpc>
                  <a:spcPct val="100000"/>
                </a:lnSpc>
                <a:spcBef>
                  <a:spcPts val="0"/>
                </a:spcBef>
                <a:spcAft>
                  <a:spcPts val="0"/>
                </a:spcAft>
                <a:buClr>
                  <a:schemeClr val="dk1"/>
                </a:buClr>
                <a:buSzPts val="1800"/>
                <a:buFont typeface="Josefin Sans Thin"/>
                <a:buNone/>
                <a:defRPr sz="1800" b="0" i="0" u="none" strike="noStrike" cap="none">
                  <a:solidFill>
                    <a:schemeClr val="dk1"/>
                  </a:solidFill>
                  <a:latin typeface="Josefin Sans Thin"/>
                  <a:ea typeface="Josefin Sans Thin"/>
                  <a:cs typeface="Josefin Sans Thin"/>
                  <a:sym typeface="Josefin Sans Thin"/>
                </a:defRPr>
              </a:lvl9pPr>
            </a:lstStyle>
            <a:p>
              <a:pPr marL="0" indent="0" algn="ctr"/>
              <a:r>
                <a:rPr lang="en-US" sz="800" b="0"/>
                <a:t>MARD</a:t>
              </a:r>
            </a:p>
          </p:txBody>
        </p:sp>
      </p:grpSp>
      <p:pic>
        <p:nvPicPr>
          <p:cNvPr id="6" name="Picture 5">
            <a:extLst>
              <a:ext uri="{FF2B5EF4-FFF2-40B4-BE49-F238E27FC236}">
                <a16:creationId xmlns:a16="http://schemas.microsoft.com/office/drawing/2014/main" id="{666CC505-1380-8974-417F-D43FD1839F6D}"/>
              </a:ext>
            </a:extLst>
          </p:cNvPr>
          <p:cNvPicPr>
            <a:picLocks noChangeAspect="1"/>
          </p:cNvPicPr>
          <p:nvPr/>
        </p:nvPicPr>
        <p:blipFill>
          <a:blip r:embed="rId5"/>
          <a:stretch>
            <a:fillRect/>
          </a:stretch>
        </p:blipFill>
        <p:spPr>
          <a:xfrm>
            <a:off x="7224665" y="3963136"/>
            <a:ext cx="566041" cy="5660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8" name="Google Shape;1448;p46"/>
          <p:cNvSpPr txBox="1">
            <a:spLocks noGrp="1"/>
          </p:cNvSpPr>
          <p:nvPr>
            <p:ph type="title"/>
          </p:nvPr>
        </p:nvSpPr>
        <p:spPr>
          <a:xfrm>
            <a:off x="713250" y="448056"/>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Josefin Sans" panose="020B0604020202020204" charset="0"/>
              </a:rPr>
              <a:t>Thực tế khách quan</a:t>
            </a:r>
            <a:endParaRPr>
              <a:latin typeface="Josefin Sans" panose="020B0604020202020204" charset="0"/>
            </a:endParaRPr>
          </a:p>
        </p:txBody>
      </p:sp>
      <p:grpSp>
        <p:nvGrpSpPr>
          <p:cNvPr id="21" name="Group 20">
            <a:extLst>
              <a:ext uri="{FF2B5EF4-FFF2-40B4-BE49-F238E27FC236}">
                <a16:creationId xmlns:a16="http://schemas.microsoft.com/office/drawing/2014/main" id="{6191F308-4547-5D88-17C3-7807B61B76BF}"/>
              </a:ext>
            </a:extLst>
          </p:cNvPr>
          <p:cNvGrpSpPr/>
          <p:nvPr/>
        </p:nvGrpSpPr>
        <p:grpSpPr>
          <a:xfrm>
            <a:off x="137787" y="1388553"/>
            <a:ext cx="8641080" cy="3535182"/>
            <a:chOff x="0" y="1476235"/>
            <a:chExt cx="8641080" cy="3535182"/>
          </a:xfrm>
        </p:grpSpPr>
        <p:sp>
          <p:nvSpPr>
            <p:cNvPr id="1470" name="Google Shape;1470;p46"/>
            <p:cNvSpPr txBox="1"/>
            <p:nvPr/>
          </p:nvSpPr>
          <p:spPr>
            <a:xfrm>
              <a:off x="3172096" y="1476235"/>
              <a:ext cx="2223600" cy="382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Josefin Sans" panose="020B0604020202020204" charset="0"/>
                  <a:ea typeface="Roboto"/>
                  <a:cs typeface="Roboto"/>
                  <a:sym typeface="Roboto"/>
                </a:rPr>
                <a:t>Hạn chế</a:t>
              </a:r>
              <a:endParaRPr sz="1800" b="1">
                <a:latin typeface="Josefin Sans" panose="020B0604020202020204" charset="0"/>
                <a:ea typeface="Roboto"/>
                <a:cs typeface="Roboto"/>
                <a:sym typeface="Roboto"/>
              </a:endParaRPr>
            </a:p>
          </p:txBody>
        </p:sp>
        <p:grpSp>
          <p:nvGrpSpPr>
            <p:cNvPr id="20" name="Group 19">
              <a:extLst>
                <a:ext uri="{FF2B5EF4-FFF2-40B4-BE49-F238E27FC236}">
                  <a16:creationId xmlns:a16="http://schemas.microsoft.com/office/drawing/2014/main" id="{4AB0F645-1162-2F81-9AED-80F440C74D9C}"/>
                </a:ext>
              </a:extLst>
            </p:cNvPr>
            <p:cNvGrpSpPr/>
            <p:nvPr/>
          </p:nvGrpSpPr>
          <p:grpSpPr>
            <a:xfrm>
              <a:off x="0" y="2407712"/>
              <a:ext cx="8641080" cy="2603705"/>
              <a:chOff x="0" y="2407712"/>
              <a:chExt cx="8641080" cy="2603705"/>
            </a:xfrm>
          </p:grpSpPr>
          <p:grpSp>
            <p:nvGrpSpPr>
              <p:cNvPr id="3" name="Group 2">
                <a:extLst>
                  <a:ext uri="{FF2B5EF4-FFF2-40B4-BE49-F238E27FC236}">
                    <a16:creationId xmlns:a16="http://schemas.microsoft.com/office/drawing/2014/main" id="{7303DD0E-E5DF-2B9E-CB7A-9403E0DFD4C7}"/>
                  </a:ext>
                </a:extLst>
              </p:cNvPr>
              <p:cNvGrpSpPr/>
              <p:nvPr/>
            </p:nvGrpSpPr>
            <p:grpSpPr>
              <a:xfrm>
                <a:off x="0" y="2910061"/>
                <a:ext cx="1835700" cy="2008574"/>
                <a:chOff x="0" y="2910061"/>
                <a:chExt cx="1835700" cy="2008574"/>
              </a:xfrm>
            </p:grpSpPr>
            <p:sp>
              <p:nvSpPr>
                <p:cNvPr id="1452" name="Google Shape;1452;p46"/>
                <p:cNvSpPr txBox="1"/>
                <p:nvPr/>
              </p:nvSpPr>
              <p:spPr>
                <a:xfrm>
                  <a:off x="0" y="4110023"/>
                  <a:ext cx="1835700" cy="808612"/>
                </a:xfrm>
                <a:prstGeom prst="rect">
                  <a:avLst/>
                </a:prstGeom>
                <a:noFill/>
                <a:ln>
                  <a:noFill/>
                </a:ln>
              </p:spPr>
              <p:txBody>
                <a:bodyPr spcFirstLastPara="1" wrap="square" lIns="91425" tIns="91425" rIns="91425" bIns="91425" anchor="t" anchorCtr="0">
                  <a:noAutofit/>
                </a:bodyPr>
                <a:lstStyle/>
                <a:p>
                  <a:pPr marL="171450" lvl="0" indent="-171450" algn="ctr" rtl="0">
                    <a:lnSpc>
                      <a:spcPct val="115000"/>
                    </a:lnSpc>
                    <a:spcBef>
                      <a:spcPts val="0"/>
                    </a:spcBef>
                    <a:spcAft>
                      <a:spcPts val="0"/>
                    </a:spcAft>
                    <a:buFontTx/>
                    <a:buChar char="-"/>
                  </a:pPr>
                  <a:r>
                    <a:rPr lang="en" sz="1200">
                      <a:latin typeface="Josefin Sans" panose="020B0604020202020204" charset="0"/>
                      <a:ea typeface="Roboto"/>
                      <a:cs typeface="Roboto"/>
                      <a:sym typeface="Roboto"/>
                    </a:rPr>
                    <a:t>Tiêu chí</a:t>
                  </a:r>
                </a:p>
                <a:p>
                  <a:pPr marL="171450" lvl="0" indent="-171450" algn="ctr" rtl="0">
                    <a:lnSpc>
                      <a:spcPct val="115000"/>
                    </a:lnSpc>
                    <a:spcBef>
                      <a:spcPts val="0"/>
                    </a:spcBef>
                    <a:spcAft>
                      <a:spcPts val="0"/>
                    </a:spcAft>
                    <a:buFontTx/>
                    <a:buChar char="-"/>
                  </a:pPr>
                  <a:r>
                    <a:rPr lang="en" sz="1200">
                      <a:latin typeface="Josefin Sans" panose="020B0604020202020204" charset="0"/>
                      <a:ea typeface="Roboto"/>
                      <a:cs typeface="Roboto"/>
                      <a:sym typeface="Roboto"/>
                    </a:rPr>
                    <a:t>GP mặt bằng</a:t>
                  </a:r>
                </a:p>
                <a:p>
                  <a:pPr marL="171450" lvl="0" indent="-171450" algn="ctr" rtl="0">
                    <a:lnSpc>
                      <a:spcPct val="115000"/>
                    </a:lnSpc>
                    <a:spcBef>
                      <a:spcPts val="0"/>
                    </a:spcBef>
                    <a:spcAft>
                      <a:spcPts val="0"/>
                    </a:spcAft>
                    <a:buFontTx/>
                    <a:buChar char="-"/>
                  </a:pPr>
                  <a:r>
                    <a:rPr lang="en" sz="1200">
                      <a:latin typeface="Josefin Sans" panose="020B0604020202020204" charset="0"/>
                      <a:ea typeface="Roboto"/>
                      <a:cs typeface="Roboto"/>
                      <a:sym typeface="Roboto"/>
                    </a:rPr>
                    <a:t>Sửa đổi luật đất đai</a:t>
                  </a:r>
                  <a:endParaRPr sz="1200">
                    <a:latin typeface="Josefin Sans" panose="020B0604020202020204" charset="0"/>
                    <a:ea typeface="Roboto"/>
                    <a:cs typeface="Roboto"/>
                    <a:sym typeface="Roboto"/>
                  </a:endParaRPr>
                </a:p>
              </p:txBody>
            </p:sp>
            <p:sp>
              <p:nvSpPr>
                <p:cNvPr id="1453" name="Google Shape;1453;p46"/>
                <p:cNvSpPr txBox="1"/>
                <p:nvPr/>
              </p:nvSpPr>
              <p:spPr>
                <a:xfrm>
                  <a:off x="438750" y="3704373"/>
                  <a:ext cx="1177800" cy="382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Josefin Sans" panose="020B0604020202020204" charset="0"/>
                      <a:ea typeface="Roboto"/>
                      <a:cs typeface="Roboto"/>
                      <a:sym typeface="Roboto"/>
                    </a:rPr>
                    <a:t>Tích tụ ruộng đất</a:t>
                  </a:r>
                  <a:endParaRPr b="1">
                    <a:latin typeface="Josefin Sans" panose="020B0604020202020204" charset="0"/>
                    <a:ea typeface="Roboto"/>
                    <a:cs typeface="Roboto"/>
                    <a:sym typeface="Roboto"/>
                  </a:endParaRPr>
                </a:p>
              </p:txBody>
            </p:sp>
            <p:sp>
              <p:nvSpPr>
                <p:cNvPr id="1472" name="Google Shape;1472;p46"/>
                <p:cNvSpPr/>
                <p:nvPr/>
              </p:nvSpPr>
              <p:spPr>
                <a:xfrm rot="5400000">
                  <a:off x="712675" y="2930761"/>
                  <a:ext cx="630000" cy="588600"/>
                </a:xfrm>
                <a:prstGeom prst="homePlate">
                  <a:avLst>
                    <a:gd name="adj" fmla="val 3191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pic>
              <p:nvPicPr>
                <p:cNvPr id="5122" name="Picture 2">
                  <a:extLst>
                    <a:ext uri="{FF2B5EF4-FFF2-40B4-BE49-F238E27FC236}">
                      <a16:creationId xmlns:a16="http://schemas.microsoft.com/office/drawing/2014/main" id="{0EBE5D12-71A0-AE81-6930-14A050206A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15637" y="3004668"/>
                  <a:ext cx="424076" cy="4240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6CC443BA-EF03-237C-A531-66F1B3D640E1}"/>
                  </a:ext>
                </a:extLst>
              </p:cNvPr>
              <p:cNvGrpSpPr/>
              <p:nvPr/>
            </p:nvGrpSpPr>
            <p:grpSpPr>
              <a:xfrm>
                <a:off x="1785424" y="2910061"/>
                <a:ext cx="1835700" cy="2101356"/>
                <a:chOff x="2109513" y="2910061"/>
                <a:chExt cx="1835700" cy="2101356"/>
              </a:xfrm>
            </p:grpSpPr>
            <p:sp>
              <p:nvSpPr>
                <p:cNvPr id="1447" name="Google Shape;1447;p46"/>
                <p:cNvSpPr/>
                <p:nvPr/>
              </p:nvSpPr>
              <p:spPr>
                <a:xfrm rot="5400000">
                  <a:off x="2618675" y="2930761"/>
                  <a:ext cx="630000" cy="588600"/>
                </a:xfrm>
                <a:prstGeom prst="homePlate">
                  <a:avLst>
                    <a:gd name="adj" fmla="val 3191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1450" name="Google Shape;1450;p46"/>
                <p:cNvSpPr txBox="1"/>
                <p:nvPr/>
              </p:nvSpPr>
              <p:spPr>
                <a:xfrm>
                  <a:off x="2109513" y="4110023"/>
                  <a:ext cx="1835700" cy="901394"/>
                </a:xfrm>
                <a:prstGeom prst="rect">
                  <a:avLst/>
                </a:prstGeom>
                <a:noFill/>
                <a:ln>
                  <a:noFill/>
                </a:ln>
              </p:spPr>
              <p:txBody>
                <a:bodyPr spcFirstLastPara="1" wrap="square" lIns="91425" tIns="91425" rIns="91425" bIns="91425" anchor="t" anchorCtr="0">
                  <a:noAutofit/>
                </a:bodyPr>
                <a:lstStyle/>
                <a:p>
                  <a:pPr marL="171450" lvl="0" indent="-171450" algn="ctr" rtl="0">
                    <a:lnSpc>
                      <a:spcPct val="115000"/>
                    </a:lnSpc>
                    <a:spcBef>
                      <a:spcPts val="0"/>
                    </a:spcBef>
                    <a:spcAft>
                      <a:spcPts val="0"/>
                    </a:spcAft>
                    <a:buFontTx/>
                    <a:buChar char="-"/>
                  </a:pPr>
                  <a:r>
                    <a:rPr lang="en" sz="1200">
                      <a:latin typeface="Josefin Sans" panose="020B0604020202020204" charset="0"/>
                      <a:ea typeface="Roboto"/>
                      <a:cs typeface="Roboto"/>
                      <a:sym typeface="Roboto"/>
                    </a:rPr>
                    <a:t>Chính sách tín dụng</a:t>
                  </a:r>
                </a:p>
                <a:p>
                  <a:pPr marL="171450" lvl="0" indent="-171450" algn="ctr" rtl="0">
                    <a:lnSpc>
                      <a:spcPct val="115000"/>
                    </a:lnSpc>
                    <a:spcBef>
                      <a:spcPts val="0"/>
                    </a:spcBef>
                    <a:spcAft>
                      <a:spcPts val="0"/>
                    </a:spcAft>
                    <a:buFontTx/>
                    <a:buChar char="-"/>
                  </a:pPr>
                  <a:r>
                    <a:rPr lang="en" sz="1200">
                      <a:latin typeface="Josefin Sans" panose="020B0604020202020204" charset="0"/>
                      <a:ea typeface="Roboto"/>
                      <a:cs typeface="Roboto"/>
                      <a:sym typeface="Roboto"/>
                    </a:rPr>
                    <a:t>Thủ tục</a:t>
                  </a:r>
                </a:p>
                <a:p>
                  <a:pPr marL="171450" lvl="0" indent="-171450" algn="ctr" rtl="0">
                    <a:lnSpc>
                      <a:spcPct val="115000"/>
                    </a:lnSpc>
                    <a:spcBef>
                      <a:spcPts val="0"/>
                    </a:spcBef>
                    <a:spcAft>
                      <a:spcPts val="0"/>
                    </a:spcAft>
                    <a:buFontTx/>
                    <a:buChar char="-"/>
                  </a:pPr>
                  <a:r>
                    <a:rPr lang="en" sz="1200">
                      <a:latin typeface="Josefin Sans" panose="020B0604020202020204" charset="0"/>
                      <a:ea typeface="Roboto"/>
                      <a:cs typeface="Roboto"/>
                      <a:sym typeface="Roboto"/>
                    </a:rPr>
                    <a:t>Thiếu chi tiết</a:t>
                  </a:r>
                  <a:endParaRPr sz="1200">
                    <a:latin typeface="Josefin Sans" panose="020B0604020202020204" charset="0"/>
                    <a:ea typeface="Roboto"/>
                    <a:cs typeface="Roboto"/>
                    <a:sym typeface="Roboto"/>
                  </a:endParaRPr>
                </a:p>
              </p:txBody>
            </p:sp>
            <p:sp>
              <p:nvSpPr>
                <p:cNvPr id="1451" name="Google Shape;1451;p46"/>
                <p:cNvSpPr txBox="1"/>
                <p:nvPr/>
              </p:nvSpPr>
              <p:spPr>
                <a:xfrm>
                  <a:off x="2344763" y="3704373"/>
                  <a:ext cx="1177800" cy="382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Josefin Sans" panose="020B0604020202020204" charset="0"/>
                      <a:ea typeface="Roboto"/>
                      <a:cs typeface="Roboto"/>
                      <a:sym typeface="Roboto"/>
                    </a:rPr>
                    <a:t>Tiếp cận vốn vay</a:t>
                  </a:r>
                  <a:endParaRPr b="1">
                    <a:latin typeface="Josefin Sans" panose="020B0604020202020204" charset="0"/>
                    <a:ea typeface="Roboto"/>
                    <a:cs typeface="Roboto"/>
                    <a:sym typeface="Roboto"/>
                  </a:endParaRPr>
                </a:p>
              </p:txBody>
            </p:sp>
            <p:pic>
              <p:nvPicPr>
                <p:cNvPr id="5124" name="Picture 4">
                  <a:extLst>
                    <a:ext uri="{FF2B5EF4-FFF2-40B4-BE49-F238E27FC236}">
                      <a16:creationId xmlns:a16="http://schemas.microsoft.com/office/drawing/2014/main" id="{013E3B42-2AF9-AA19-9AEE-3F4398A1E7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3487" y="2998199"/>
                  <a:ext cx="340276" cy="3402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BA0F0FAE-E2B8-0DF9-475C-DD3477BCE7AA}"/>
                  </a:ext>
                </a:extLst>
              </p:cNvPr>
              <p:cNvGrpSpPr/>
              <p:nvPr/>
            </p:nvGrpSpPr>
            <p:grpSpPr>
              <a:xfrm>
                <a:off x="3297029" y="2910061"/>
                <a:ext cx="1835700" cy="2008574"/>
                <a:chOff x="3945213" y="2910061"/>
                <a:chExt cx="1835700" cy="2008574"/>
              </a:xfrm>
            </p:grpSpPr>
            <p:sp>
              <p:nvSpPr>
                <p:cNvPr id="1445" name="Google Shape;1445;p46"/>
                <p:cNvSpPr/>
                <p:nvPr/>
              </p:nvSpPr>
              <p:spPr>
                <a:xfrm rot="5400000">
                  <a:off x="4618388" y="2930761"/>
                  <a:ext cx="630000" cy="588600"/>
                </a:xfrm>
                <a:prstGeom prst="homePlate">
                  <a:avLst>
                    <a:gd name="adj" fmla="val 3191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1454" name="Google Shape;1454;p46"/>
                <p:cNvSpPr txBox="1"/>
                <p:nvPr/>
              </p:nvSpPr>
              <p:spPr>
                <a:xfrm>
                  <a:off x="3945213" y="4110023"/>
                  <a:ext cx="1835700" cy="808612"/>
                </a:xfrm>
                <a:prstGeom prst="rect">
                  <a:avLst/>
                </a:prstGeom>
                <a:noFill/>
                <a:ln>
                  <a:noFill/>
                </a:ln>
              </p:spPr>
              <p:txBody>
                <a:bodyPr spcFirstLastPara="1" wrap="square" lIns="91425" tIns="91425" rIns="91425" bIns="91425" anchor="t" anchorCtr="0">
                  <a:noAutofit/>
                </a:bodyPr>
                <a:lstStyle/>
                <a:p>
                  <a:pPr marL="171450" lvl="0" indent="-171450" algn="ctr" rtl="0">
                    <a:lnSpc>
                      <a:spcPct val="115000"/>
                    </a:lnSpc>
                    <a:spcBef>
                      <a:spcPts val="0"/>
                    </a:spcBef>
                    <a:spcAft>
                      <a:spcPts val="0"/>
                    </a:spcAft>
                    <a:buFontTx/>
                    <a:buChar char="-"/>
                  </a:pPr>
                  <a:r>
                    <a:rPr lang="en" sz="1200">
                      <a:latin typeface="Josefin Sans" panose="020B0604020202020204" charset="0"/>
                      <a:ea typeface="Roboto"/>
                      <a:cs typeface="Roboto"/>
                      <a:sym typeface="Roboto"/>
                    </a:rPr>
                    <a:t>Chính sách đào tạo</a:t>
                  </a:r>
                </a:p>
                <a:p>
                  <a:pPr marL="171450" lvl="0" indent="-171450" algn="ctr" rtl="0">
                    <a:lnSpc>
                      <a:spcPct val="115000"/>
                    </a:lnSpc>
                    <a:spcBef>
                      <a:spcPts val="0"/>
                    </a:spcBef>
                    <a:spcAft>
                      <a:spcPts val="0"/>
                    </a:spcAft>
                    <a:buFontTx/>
                    <a:buChar char="-"/>
                  </a:pPr>
                  <a:r>
                    <a:rPr lang="en" sz="1200">
                      <a:latin typeface="Josefin Sans" panose="020B0604020202020204" charset="0"/>
                      <a:ea typeface="Roboto"/>
                      <a:cs typeface="Roboto"/>
                      <a:sym typeface="Roboto"/>
                    </a:rPr>
                    <a:t>Cơ chế phát triển</a:t>
                  </a:r>
                </a:p>
                <a:p>
                  <a:pPr marL="171450" lvl="0" indent="-171450" algn="ctr" rtl="0">
                    <a:lnSpc>
                      <a:spcPct val="115000"/>
                    </a:lnSpc>
                    <a:spcBef>
                      <a:spcPts val="0"/>
                    </a:spcBef>
                    <a:spcAft>
                      <a:spcPts val="0"/>
                    </a:spcAft>
                    <a:buFontTx/>
                    <a:buChar char="-"/>
                  </a:pPr>
                  <a:r>
                    <a:rPr lang="en" sz="1200">
                      <a:latin typeface="Josefin Sans" panose="020B0604020202020204" charset="0"/>
                      <a:ea typeface="Roboto"/>
                      <a:cs typeface="Roboto"/>
                      <a:sym typeface="Roboto"/>
                    </a:rPr>
                    <a:t>Cơ chế giám sát</a:t>
                  </a:r>
                  <a:endParaRPr sz="1200">
                    <a:latin typeface="Josefin Sans" panose="020B0604020202020204" charset="0"/>
                    <a:ea typeface="Roboto"/>
                    <a:cs typeface="Roboto"/>
                    <a:sym typeface="Roboto"/>
                  </a:endParaRPr>
                </a:p>
              </p:txBody>
            </p:sp>
            <p:sp>
              <p:nvSpPr>
                <p:cNvPr id="1455" name="Google Shape;1455;p46"/>
                <p:cNvSpPr txBox="1"/>
                <p:nvPr/>
              </p:nvSpPr>
              <p:spPr>
                <a:xfrm>
                  <a:off x="4344463" y="3704373"/>
                  <a:ext cx="1177800" cy="382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Josefin Sans" panose="020B0604020202020204" charset="0"/>
                      <a:ea typeface="Roboto"/>
                      <a:cs typeface="Roboto"/>
                      <a:sym typeface="Roboto"/>
                    </a:rPr>
                    <a:t>Nguồn </a:t>
                  </a:r>
                  <a:br>
                    <a:rPr lang="en" b="1">
                      <a:latin typeface="Josefin Sans" panose="020B0604020202020204" charset="0"/>
                      <a:ea typeface="Roboto"/>
                      <a:cs typeface="Roboto"/>
                      <a:sym typeface="Roboto"/>
                    </a:rPr>
                  </a:br>
                  <a:r>
                    <a:rPr lang="en" b="1">
                      <a:latin typeface="Josefin Sans" panose="020B0604020202020204" charset="0"/>
                      <a:ea typeface="Roboto"/>
                      <a:cs typeface="Roboto"/>
                      <a:sym typeface="Roboto"/>
                    </a:rPr>
                    <a:t>nhân lực</a:t>
                  </a:r>
                  <a:endParaRPr b="1">
                    <a:latin typeface="Josefin Sans" panose="020B0604020202020204" charset="0"/>
                    <a:ea typeface="Roboto"/>
                    <a:cs typeface="Roboto"/>
                    <a:sym typeface="Roboto"/>
                  </a:endParaRPr>
                </a:p>
              </p:txBody>
            </p:sp>
            <p:pic>
              <p:nvPicPr>
                <p:cNvPr id="5126" name="Picture 6">
                  <a:extLst>
                    <a:ext uri="{FF2B5EF4-FFF2-40B4-BE49-F238E27FC236}">
                      <a16:creationId xmlns:a16="http://schemas.microsoft.com/office/drawing/2014/main" id="{E61D624F-D414-2558-4613-8D9D7D26F6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8117" y="3013964"/>
                  <a:ext cx="351255" cy="3512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25AB55BB-0B01-A75B-8CE7-5E1F9B0436F2}"/>
                  </a:ext>
                </a:extLst>
              </p:cNvPr>
              <p:cNvGrpSpPr/>
              <p:nvPr/>
            </p:nvGrpSpPr>
            <p:grpSpPr>
              <a:xfrm>
                <a:off x="4987411" y="2910061"/>
                <a:ext cx="1835700" cy="2008572"/>
                <a:chOff x="5890238" y="2910061"/>
                <a:chExt cx="1835700" cy="2008572"/>
              </a:xfrm>
            </p:grpSpPr>
            <p:sp>
              <p:nvSpPr>
                <p:cNvPr id="1446" name="Google Shape;1446;p46"/>
                <p:cNvSpPr/>
                <p:nvPr/>
              </p:nvSpPr>
              <p:spPr>
                <a:xfrm rot="5400000">
                  <a:off x="6547750" y="2930761"/>
                  <a:ext cx="630000" cy="588600"/>
                </a:xfrm>
                <a:prstGeom prst="homePlate">
                  <a:avLst>
                    <a:gd name="adj" fmla="val 3191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1456" name="Google Shape;1456;p46"/>
                <p:cNvSpPr txBox="1"/>
                <p:nvPr/>
              </p:nvSpPr>
              <p:spPr>
                <a:xfrm>
                  <a:off x="5890238" y="4110022"/>
                  <a:ext cx="1835700" cy="808611"/>
                </a:xfrm>
                <a:prstGeom prst="rect">
                  <a:avLst/>
                </a:prstGeom>
                <a:noFill/>
                <a:ln>
                  <a:noFill/>
                </a:ln>
              </p:spPr>
              <p:txBody>
                <a:bodyPr spcFirstLastPara="1" wrap="square" lIns="91425" tIns="91425" rIns="91425" bIns="91425" anchor="t" anchorCtr="0">
                  <a:noAutofit/>
                </a:bodyPr>
                <a:lstStyle/>
                <a:p>
                  <a:pPr marL="171450" lvl="0" indent="-171450" algn="ctr" rtl="0">
                    <a:lnSpc>
                      <a:spcPct val="115000"/>
                    </a:lnSpc>
                    <a:spcBef>
                      <a:spcPts val="0"/>
                    </a:spcBef>
                    <a:spcAft>
                      <a:spcPts val="0"/>
                    </a:spcAft>
                    <a:buFontTx/>
                    <a:buChar char="-"/>
                  </a:pPr>
                  <a:r>
                    <a:rPr lang="en" sz="1200">
                      <a:latin typeface="Josefin Sans" panose="020B0604020202020204" charset="0"/>
                      <a:ea typeface="Roboto"/>
                      <a:cs typeface="Roboto"/>
                      <a:sym typeface="Roboto"/>
                    </a:rPr>
                    <a:t>Cởi trói thủ tục</a:t>
                  </a:r>
                </a:p>
                <a:p>
                  <a:pPr marL="171450" lvl="0" indent="-171450" algn="ctr" rtl="0">
                    <a:lnSpc>
                      <a:spcPct val="115000"/>
                    </a:lnSpc>
                    <a:spcBef>
                      <a:spcPts val="0"/>
                    </a:spcBef>
                    <a:spcAft>
                      <a:spcPts val="0"/>
                    </a:spcAft>
                    <a:buFontTx/>
                    <a:buChar char="-"/>
                  </a:pPr>
                  <a:r>
                    <a:rPr lang="en" sz="1200">
                      <a:latin typeface="Josefin Sans" panose="020B0604020202020204" charset="0"/>
                      <a:ea typeface="Roboto"/>
                      <a:cs typeface="Roboto"/>
                      <a:sym typeface="Roboto"/>
                    </a:rPr>
                    <a:t>Cơ chế giám sát</a:t>
                  </a:r>
                </a:p>
                <a:p>
                  <a:pPr marL="171450" lvl="0" indent="-171450" algn="ctr" rtl="0">
                    <a:lnSpc>
                      <a:spcPct val="115000"/>
                    </a:lnSpc>
                    <a:spcBef>
                      <a:spcPts val="0"/>
                    </a:spcBef>
                    <a:spcAft>
                      <a:spcPts val="0"/>
                    </a:spcAft>
                    <a:buFontTx/>
                    <a:buChar char="-"/>
                  </a:pPr>
                  <a:r>
                    <a:rPr lang="en" sz="1200">
                      <a:latin typeface="Josefin Sans" panose="020B0604020202020204" charset="0"/>
                      <a:ea typeface="Roboto"/>
                      <a:cs typeface="Roboto"/>
                      <a:sym typeface="Roboto"/>
                    </a:rPr>
                    <a:t>Cơ chế ứng dụng</a:t>
                  </a:r>
                  <a:endParaRPr sz="1200">
                    <a:latin typeface="Josefin Sans" panose="020B0604020202020204" charset="0"/>
                    <a:ea typeface="Roboto"/>
                    <a:cs typeface="Roboto"/>
                    <a:sym typeface="Roboto"/>
                  </a:endParaRPr>
                </a:p>
              </p:txBody>
            </p:sp>
            <p:sp>
              <p:nvSpPr>
                <p:cNvPr id="1457" name="Google Shape;1457;p46"/>
                <p:cNvSpPr txBox="1"/>
                <p:nvPr/>
              </p:nvSpPr>
              <p:spPr>
                <a:xfrm>
                  <a:off x="6273850" y="3704373"/>
                  <a:ext cx="1177800" cy="382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Josefin Sans" panose="020B0604020202020204" charset="0"/>
                      <a:ea typeface="Roboto"/>
                      <a:cs typeface="Roboto"/>
                      <a:sym typeface="Roboto"/>
                    </a:rPr>
                    <a:t>Phát triển KH-CN</a:t>
                  </a:r>
                  <a:endParaRPr b="1">
                    <a:latin typeface="Josefin Sans" panose="020B0604020202020204" charset="0"/>
                    <a:ea typeface="Roboto"/>
                    <a:cs typeface="Roboto"/>
                    <a:sym typeface="Roboto"/>
                  </a:endParaRPr>
                </a:p>
              </p:txBody>
            </p:sp>
            <p:pic>
              <p:nvPicPr>
                <p:cNvPr id="5128" name="Picture 8">
                  <a:extLst>
                    <a:ext uri="{FF2B5EF4-FFF2-40B4-BE49-F238E27FC236}">
                      <a16:creationId xmlns:a16="http://schemas.microsoft.com/office/drawing/2014/main" id="{1F170364-8FA5-1FF0-DD2B-C7AB6ED2A5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8635" y="3023258"/>
                  <a:ext cx="308180" cy="30818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1" name="Straight Connector 10">
                <a:extLst>
                  <a:ext uri="{FF2B5EF4-FFF2-40B4-BE49-F238E27FC236}">
                    <a16:creationId xmlns:a16="http://schemas.microsoft.com/office/drawing/2014/main" id="{28B4E6C0-D53B-D6BF-ADB0-B0E4236AD061}"/>
                  </a:ext>
                </a:extLst>
              </p:cNvPr>
              <p:cNvCxnSpPr>
                <a:stCxn id="1447" idx="1"/>
              </p:cNvCxnSpPr>
              <p:nvPr/>
            </p:nvCxnSpPr>
            <p:spPr>
              <a:xfrm flipH="1" flipV="1">
                <a:off x="2609536" y="2407712"/>
                <a:ext cx="50" cy="502349"/>
              </a:xfrm>
              <a:prstGeom prst="line">
                <a:avLst/>
              </a:prstGeom>
              <a:noFill/>
              <a:ln w="9525" cap="flat" cmpd="sng">
                <a:solidFill>
                  <a:schemeClr val="dk1"/>
                </a:solidFill>
                <a:prstDash val="solid"/>
                <a:round/>
                <a:headEnd type="none" w="med" len="med"/>
                <a:tailEnd type="none" w="med" len="med"/>
              </a:ln>
            </p:spPr>
          </p:cxnSp>
          <p:cxnSp>
            <p:nvCxnSpPr>
              <p:cNvPr id="38" name="Straight Connector 37">
                <a:extLst>
                  <a:ext uri="{FF2B5EF4-FFF2-40B4-BE49-F238E27FC236}">
                    <a16:creationId xmlns:a16="http://schemas.microsoft.com/office/drawing/2014/main" id="{565CDA70-19C3-087D-4440-08809ABA38FF}"/>
                  </a:ext>
                </a:extLst>
              </p:cNvPr>
              <p:cNvCxnSpPr/>
              <p:nvPr/>
            </p:nvCxnSpPr>
            <p:spPr>
              <a:xfrm flipH="1" flipV="1">
                <a:off x="4285179" y="2408412"/>
                <a:ext cx="50" cy="502349"/>
              </a:xfrm>
              <a:prstGeom prst="line">
                <a:avLst/>
              </a:prstGeom>
              <a:noFill/>
              <a:ln w="9525" cap="flat" cmpd="sng">
                <a:solidFill>
                  <a:schemeClr val="dk1"/>
                </a:solidFill>
                <a:prstDash val="solid"/>
                <a:round/>
                <a:headEnd type="none" w="med" len="med"/>
                <a:tailEnd type="none" w="med" len="med"/>
              </a:ln>
            </p:spPr>
          </p:cxnSp>
          <p:cxnSp>
            <p:nvCxnSpPr>
              <p:cNvPr id="42" name="Straight Connector 41">
                <a:extLst>
                  <a:ext uri="{FF2B5EF4-FFF2-40B4-BE49-F238E27FC236}">
                    <a16:creationId xmlns:a16="http://schemas.microsoft.com/office/drawing/2014/main" id="{0DECEE54-A0A4-5167-DEC4-433128E62614}"/>
                  </a:ext>
                </a:extLst>
              </p:cNvPr>
              <p:cNvCxnSpPr>
                <a:cxnSpLocks/>
              </p:cNvCxnSpPr>
              <p:nvPr/>
            </p:nvCxnSpPr>
            <p:spPr>
              <a:xfrm>
                <a:off x="1027650" y="2410914"/>
                <a:ext cx="6621495" cy="0"/>
              </a:xfrm>
              <a:prstGeom prst="line">
                <a:avLst/>
              </a:prstGeom>
              <a:noFill/>
              <a:ln w="9525" cap="flat" cmpd="sng">
                <a:solidFill>
                  <a:schemeClr val="dk1"/>
                </a:solidFill>
                <a:prstDash val="solid"/>
                <a:round/>
                <a:headEnd type="none" w="med" len="med"/>
                <a:tailEnd type="none" w="med" len="med"/>
              </a:ln>
            </p:spPr>
          </p:cxnSp>
          <p:cxnSp>
            <p:nvCxnSpPr>
              <p:cNvPr id="47" name="Straight Connector 46">
                <a:extLst>
                  <a:ext uri="{FF2B5EF4-FFF2-40B4-BE49-F238E27FC236}">
                    <a16:creationId xmlns:a16="http://schemas.microsoft.com/office/drawing/2014/main" id="{92637474-CEA0-63FE-65A8-AFE0353FD8BE}"/>
                  </a:ext>
                </a:extLst>
              </p:cNvPr>
              <p:cNvCxnSpPr/>
              <p:nvPr/>
            </p:nvCxnSpPr>
            <p:spPr>
              <a:xfrm flipH="1" flipV="1">
                <a:off x="1027600" y="2408618"/>
                <a:ext cx="50" cy="502349"/>
              </a:xfrm>
              <a:prstGeom prst="line">
                <a:avLst/>
              </a:prstGeom>
              <a:noFill/>
              <a:ln w="9525" cap="flat" cmpd="sng">
                <a:solidFill>
                  <a:schemeClr val="dk1"/>
                </a:solidFill>
                <a:prstDash val="solid"/>
                <a:round/>
                <a:headEnd type="none" w="med" len="med"/>
                <a:tailEnd type="none" w="med" len="med"/>
              </a:ln>
            </p:spPr>
          </p:cxnSp>
          <p:cxnSp>
            <p:nvCxnSpPr>
              <p:cNvPr id="48" name="Straight Connector 47">
                <a:extLst>
                  <a:ext uri="{FF2B5EF4-FFF2-40B4-BE49-F238E27FC236}">
                    <a16:creationId xmlns:a16="http://schemas.microsoft.com/office/drawing/2014/main" id="{24394662-C840-08F1-5033-0FCCE2EEAC5B}"/>
                  </a:ext>
                </a:extLst>
              </p:cNvPr>
              <p:cNvCxnSpPr/>
              <p:nvPr/>
            </p:nvCxnSpPr>
            <p:spPr>
              <a:xfrm flipH="1" flipV="1">
                <a:off x="7651253" y="2408618"/>
                <a:ext cx="50" cy="502349"/>
              </a:xfrm>
              <a:prstGeom prst="line">
                <a:avLst/>
              </a:prstGeom>
              <a:noFill/>
              <a:ln w="9525" cap="flat" cmpd="sng">
                <a:solidFill>
                  <a:schemeClr val="dk1"/>
                </a:solidFill>
                <a:prstDash val="solid"/>
                <a:round/>
                <a:headEnd type="none" w="med" len="med"/>
                <a:tailEnd type="none" w="med" len="med"/>
              </a:ln>
            </p:spPr>
          </p:cxnSp>
          <p:cxnSp>
            <p:nvCxnSpPr>
              <p:cNvPr id="49" name="Straight Connector 48">
                <a:extLst>
                  <a:ext uri="{FF2B5EF4-FFF2-40B4-BE49-F238E27FC236}">
                    <a16:creationId xmlns:a16="http://schemas.microsoft.com/office/drawing/2014/main" id="{7C7E8B95-CC4E-39F2-CB30-3888A7629AA0}"/>
                  </a:ext>
                </a:extLst>
              </p:cNvPr>
              <p:cNvCxnSpPr/>
              <p:nvPr/>
            </p:nvCxnSpPr>
            <p:spPr>
              <a:xfrm flipH="1" flipV="1">
                <a:off x="5967162" y="2407712"/>
                <a:ext cx="50" cy="502349"/>
              </a:xfrm>
              <a:prstGeom prst="line">
                <a:avLst/>
              </a:prstGeom>
              <a:noFill/>
              <a:ln w="9525" cap="flat" cmpd="sng">
                <a:solidFill>
                  <a:schemeClr val="dk1"/>
                </a:solidFill>
                <a:prstDash val="solid"/>
                <a:round/>
                <a:headEnd type="none" w="med" len="med"/>
                <a:tailEnd type="none" w="med" len="med"/>
              </a:ln>
            </p:spPr>
          </p:cxnSp>
          <p:grpSp>
            <p:nvGrpSpPr>
              <p:cNvPr id="19" name="Group 18">
                <a:extLst>
                  <a:ext uri="{FF2B5EF4-FFF2-40B4-BE49-F238E27FC236}">
                    <a16:creationId xmlns:a16="http://schemas.microsoft.com/office/drawing/2014/main" id="{C12D1F86-DE46-F4A3-D87E-363AB683AE3E}"/>
                  </a:ext>
                </a:extLst>
              </p:cNvPr>
              <p:cNvGrpSpPr/>
              <p:nvPr/>
            </p:nvGrpSpPr>
            <p:grpSpPr>
              <a:xfrm>
                <a:off x="6548823" y="2910061"/>
                <a:ext cx="2092257" cy="2008574"/>
                <a:chOff x="6548823" y="2910061"/>
                <a:chExt cx="2092257" cy="2008574"/>
              </a:xfrm>
            </p:grpSpPr>
            <p:grpSp>
              <p:nvGrpSpPr>
                <p:cNvPr id="6" name="Group 5">
                  <a:extLst>
                    <a:ext uri="{FF2B5EF4-FFF2-40B4-BE49-F238E27FC236}">
                      <a16:creationId xmlns:a16="http://schemas.microsoft.com/office/drawing/2014/main" id="{FC1764A1-52DE-10D8-FDC3-3A4A00D5C110}"/>
                    </a:ext>
                  </a:extLst>
                </p:cNvPr>
                <p:cNvGrpSpPr/>
                <p:nvPr/>
              </p:nvGrpSpPr>
              <p:grpSpPr>
                <a:xfrm>
                  <a:off x="6548823" y="2910061"/>
                  <a:ext cx="2092257" cy="2008574"/>
                  <a:chOff x="7613697" y="2910061"/>
                  <a:chExt cx="2092257" cy="2008574"/>
                </a:xfrm>
              </p:grpSpPr>
              <p:sp>
                <p:nvSpPr>
                  <p:cNvPr id="24" name="Google Shape;1445;p46">
                    <a:extLst>
                      <a:ext uri="{FF2B5EF4-FFF2-40B4-BE49-F238E27FC236}">
                        <a16:creationId xmlns:a16="http://schemas.microsoft.com/office/drawing/2014/main" id="{FD6B6394-1D40-0525-1952-B3D0E813703F}"/>
                      </a:ext>
                    </a:extLst>
                  </p:cNvPr>
                  <p:cNvSpPr/>
                  <p:nvPr/>
                </p:nvSpPr>
                <p:spPr>
                  <a:xfrm rot="5400000">
                    <a:off x="8378663" y="2930761"/>
                    <a:ext cx="630000" cy="588600"/>
                  </a:xfrm>
                  <a:prstGeom prst="homePlate">
                    <a:avLst>
                      <a:gd name="adj" fmla="val 3191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25" name="Google Shape;1454;p46">
                    <a:extLst>
                      <a:ext uri="{FF2B5EF4-FFF2-40B4-BE49-F238E27FC236}">
                        <a16:creationId xmlns:a16="http://schemas.microsoft.com/office/drawing/2014/main" id="{BED7A788-0B7E-46C3-B615-6255E15A9495}"/>
                      </a:ext>
                    </a:extLst>
                  </p:cNvPr>
                  <p:cNvSpPr txBox="1"/>
                  <p:nvPr/>
                </p:nvSpPr>
                <p:spPr>
                  <a:xfrm>
                    <a:off x="7613697" y="4110023"/>
                    <a:ext cx="2092257" cy="808612"/>
                  </a:xfrm>
                  <a:prstGeom prst="rect">
                    <a:avLst/>
                  </a:prstGeom>
                  <a:noFill/>
                  <a:ln>
                    <a:noFill/>
                  </a:ln>
                </p:spPr>
                <p:txBody>
                  <a:bodyPr spcFirstLastPara="1" wrap="square" lIns="91425" tIns="91425" rIns="91425" bIns="91425" anchor="t" anchorCtr="0">
                    <a:noAutofit/>
                  </a:bodyPr>
                  <a:lstStyle/>
                  <a:p>
                    <a:pPr marL="171450" lvl="0" indent="-171450" algn="ctr" rtl="0">
                      <a:lnSpc>
                        <a:spcPct val="115000"/>
                      </a:lnSpc>
                      <a:spcBef>
                        <a:spcPts val="0"/>
                      </a:spcBef>
                      <a:spcAft>
                        <a:spcPts val="0"/>
                      </a:spcAft>
                      <a:buFontTx/>
                      <a:buChar char="-"/>
                    </a:pPr>
                    <a:r>
                      <a:rPr lang="en" sz="1200">
                        <a:latin typeface="Josefin Sans" panose="020B0604020202020204" charset="0"/>
                        <a:ea typeface="Roboto"/>
                        <a:cs typeface="Roboto"/>
                        <a:sym typeface="Roboto"/>
                      </a:rPr>
                      <a:t>Xúc tiến thương mại</a:t>
                    </a:r>
                  </a:p>
                  <a:p>
                    <a:pPr marL="171450" lvl="0" indent="-171450" algn="ctr" rtl="0">
                      <a:lnSpc>
                        <a:spcPct val="115000"/>
                      </a:lnSpc>
                      <a:spcBef>
                        <a:spcPts val="0"/>
                      </a:spcBef>
                      <a:spcAft>
                        <a:spcPts val="0"/>
                      </a:spcAft>
                      <a:buFontTx/>
                      <a:buChar char="-"/>
                    </a:pPr>
                    <a:r>
                      <a:rPr lang="en" sz="1200">
                        <a:latin typeface="Josefin Sans" panose="020B0604020202020204" charset="0"/>
                        <a:ea typeface="Roboto"/>
                        <a:cs typeface="Roboto"/>
                        <a:sym typeface="Roboto"/>
                      </a:rPr>
                      <a:t>Dự báo thị trường</a:t>
                    </a:r>
                  </a:p>
                  <a:p>
                    <a:pPr marL="171450" lvl="0" indent="-171450" algn="ctr" rtl="0">
                      <a:lnSpc>
                        <a:spcPct val="115000"/>
                      </a:lnSpc>
                      <a:spcBef>
                        <a:spcPts val="0"/>
                      </a:spcBef>
                      <a:spcAft>
                        <a:spcPts val="0"/>
                      </a:spcAft>
                      <a:buFontTx/>
                      <a:buChar char="-"/>
                    </a:pPr>
                    <a:r>
                      <a:rPr lang="en" sz="1200">
                        <a:latin typeface="Josefin Sans" panose="020B0604020202020204" charset="0"/>
                        <a:ea typeface="Roboto"/>
                        <a:cs typeface="Roboto"/>
                        <a:sym typeface="Roboto"/>
                      </a:rPr>
                      <a:t>Xây dựng thương hiệu</a:t>
                    </a:r>
                    <a:endParaRPr sz="1200">
                      <a:latin typeface="Josefin Sans" panose="020B0604020202020204" charset="0"/>
                      <a:ea typeface="Roboto"/>
                      <a:cs typeface="Roboto"/>
                      <a:sym typeface="Roboto"/>
                    </a:endParaRPr>
                  </a:p>
                </p:txBody>
              </p:sp>
              <p:sp>
                <p:nvSpPr>
                  <p:cNvPr id="26" name="Google Shape;1455;p46">
                    <a:extLst>
                      <a:ext uri="{FF2B5EF4-FFF2-40B4-BE49-F238E27FC236}">
                        <a16:creationId xmlns:a16="http://schemas.microsoft.com/office/drawing/2014/main" id="{CEDA1AA0-F9CB-1D5D-161C-965B06D9B0AC}"/>
                      </a:ext>
                    </a:extLst>
                  </p:cNvPr>
                  <p:cNvSpPr txBox="1"/>
                  <p:nvPr/>
                </p:nvSpPr>
                <p:spPr>
                  <a:xfrm>
                    <a:off x="8104738" y="3704373"/>
                    <a:ext cx="1177800" cy="382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Josefin Sans" panose="020B0604020202020204" charset="0"/>
                        <a:ea typeface="Roboto"/>
                        <a:cs typeface="Roboto"/>
                        <a:sym typeface="Roboto"/>
                      </a:rPr>
                      <a:t>Tiếp cận </a:t>
                    </a:r>
                    <a:br>
                      <a:rPr lang="en" b="1">
                        <a:latin typeface="Josefin Sans" panose="020B0604020202020204" charset="0"/>
                        <a:ea typeface="Roboto"/>
                        <a:cs typeface="Roboto"/>
                        <a:sym typeface="Roboto"/>
                      </a:rPr>
                    </a:br>
                    <a:r>
                      <a:rPr lang="en" b="1">
                        <a:latin typeface="Josefin Sans" panose="020B0604020202020204" charset="0"/>
                        <a:ea typeface="Roboto"/>
                        <a:cs typeface="Roboto"/>
                        <a:sym typeface="Roboto"/>
                      </a:rPr>
                      <a:t>thị trường</a:t>
                    </a:r>
                    <a:endParaRPr b="1">
                      <a:latin typeface="Josefin Sans" panose="020B0604020202020204" charset="0"/>
                      <a:ea typeface="Roboto"/>
                      <a:cs typeface="Roboto"/>
                      <a:sym typeface="Roboto"/>
                    </a:endParaRPr>
                  </a:p>
                </p:txBody>
              </p:sp>
            </p:grpSp>
            <p:pic>
              <p:nvPicPr>
                <p:cNvPr id="1026" name="Picture 2">
                  <a:extLst>
                    <a:ext uri="{FF2B5EF4-FFF2-40B4-BE49-F238E27FC236}">
                      <a16:creationId xmlns:a16="http://schemas.microsoft.com/office/drawing/2014/main" id="{5D9EE587-8BAC-FF3D-94F6-281FF08FD8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5790" y="3023258"/>
                  <a:ext cx="285538" cy="285538"/>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53" name="Straight Connector 52">
              <a:extLst>
                <a:ext uri="{FF2B5EF4-FFF2-40B4-BE49-F238E27FC236}">
                  <a16:creationId xmlns:a16="http://schemas.microsoft.com/office/drawing/2014/main" id="{7D253B29-0401-718D-4555-47AFD479884C}"/>
                </a:ext>
              </a:extLst>
            </p:cNvPr>
            <p:cNvCxnSpPr/>
            <p:nvPr/>
          </p:nvCxnSpPr>
          <p:spPr>
            <a:xfrm flipH="1" flipV="1">
              <a:off x="4283896" y="1920046"/>
              <a:ext cx="50" cy="502349"/>
            </a:xfrm>
            <a:prstGeom prst="line">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4077300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1" name="Google Shape;1301;p37"/>
          <p:cNvSpPr/>
          <p:nvPr/>
        </p:nvSpPr>
        <p:spPr>
          <a:xfrm>
            <a:off x="535990" y="1320926"/>
            <a:ext cx="612807" cy="572701"/>
          </a:xfrm>
          <a:prstGeom prst="homePlate">
            <a:avLst>
              <a:gd name="adj" fmla="val 31917"/>
            </a:avLst>
          </a:pr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1</a:t>
            </a:r>
            <a:endParaRPr b="1">
              <a:solidFill>
                <a:schemeClr val="bg1"/>
              </a:solidFill>
              <a:latin typeface="Josefin Sans" panose="020B0604020202020204" charset="0"/>
            </a:endParaRPr>
          </a:p>
        </p:txBody>
      </p:sp>
      <p:sp>
        <p:nvSpPr>
          <p:cNvPr id="1302" name="Google Shape;1302;p37"/>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latin typeface="Josefin Sans" panose="020B0604020202020204" charset="0"/>
              </a:rPr>
              <a:t>Tích tụ ruộng đất</a:t>
            </a:r>
            <a:endParaRPr sz="2800">
              <a:latin typeface="Josefin Sans" panose="020B0604020202020204" charset="0"/>
            </a:endParaRPr>
          </a:p>
        </p:txBody>
      </p:sp>
      <p:sp>
        <p:nvSpPr>
          <p:cNvPr id="1303" name="Google Shape;1303;p37"/>
          <p:cNvSpPr txBox="1">
            <a:spLocks noGrp="1"/>
          </p:cNvSpPr>
          <p:nvPr>
            <p:ph type="subTitle" idx="3"/>
          </p:nvPr>
        </p:nvSpPr>
        <p:spPr>
          <a:xfrm>
            <a:off x="1235883" y="1328929"/>
            <a:ext cx="7194867" cy="49139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600">
                <a:solidFill>
                  <a:schemeClr val="tx1"/>
                </a:solidFill>
                <a:latin typeface="Josefin Sans" panose="020B0604020202020204" charset="0"/>
              </a:rPr>
              <a:t>Tiêu chí quy hoạch khu công nghiệp chưa phù hợp</a:t>
            </a:r>
            <a:endParaRPr sz="1600">
              <a:solidFill>
                <a:schemeClr val="tx1"/>
              </a:solidFill>
              <a:latin typeface="Josefin Sans" panose="020B0604020202020204" charset="0"/>
            </a:endParaRPr>
          </a:p>
        </p:txBody>
      </p:sp>
      <p:pic>
        <p:nvPicPr>
          <p:cNvPr id="11" name="Picture 2">
            <a:extLst>
              <a:ext uri="{FF2B5EF4-FFF2-40B4-BE49-F238E27FC236}">
                <a16:creationId xmlns:a16="http://schemas.microsoft.com/office/drawing/2014/main" id="{679D6CB4-93AE-42C0-2B49-0B7CB3531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049307" y="361620"/>
            <a:ext cx="672112" cy="672112"/>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01;p37">
            <a:extLst>
              <a:ext uri="{FF2B5EF4-FFF2-40B4-BE49-F238E27FC236}">
                <a16:creationId xmlns:a16="http://schemas.microsoft.com/office/drawing/2014/main" id="{94BE2305-091E-77B0-F660-E5180C8F65FE}"/>
              </a:ext>
            </a:extLst>
          </p:cNvPr>
          <p:cNvSpPr/>
          <p:nvPr/>
        </p:nvSpPr>
        <p:spPr>
          <a:xfrm>
            <a:off x="535989" y="1948768"/>
            <a:ext cx="612807" cy="572701"/>
          </a:xfrm>
          <a:prstGeom prst="homePlate">
            <a:avLst>
              <a:gd name="adj" fmla="val 31917"/>
            </a:avLst>
          </a:pr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2</a:t>
            </a:r>
            <a:endParaRPr b="1">
              <a:solidFill>
                <a:schemeClr val="bg1"/>
              </a:solidFill>
              <a:latin typeface="Josefin Sans" panose="020B0604020202020204" charset="0"/>
            </a:endParaRPr>
          </a:p>
        </p:txBody>
      </p:sp>
      <p:sp>
        <p:nvSpPr>
          <p:cNvPr id="24" name="Google Shape;1303;p37">
            <a:extLst>
              <a:ext uri="{FF2B5EF4-FFF2-40B4-BE49-F238E27FC236}">
                <a16:creationId xmlns:a16="http://schemas.microsoft.com/office/drawing/2014/main" id="{6A8BD052-0549-2260-0A68-16D5F228494B}"/>
              </a:ext>
            </a:extLst>
          </p:cNvPr>
          <p:cNvSpPr txBox="1">
            <a:spLocks/>
          </p:cNvSpPr>
          <p:nvPr/>
        </p:nvSpPr>
        <p:spPr>
          <a:xfrm>
            <a:off x="1235883" y="1989420"/>
            <a:ext cx="7194866" cy="4913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Tích tụ đất chậm, quỹ đất nhỏ, manh mún; CSDL đất đai thiếu chính xác</a:t>
            </a:r>
          </a:p>
        </p:txBody>
      </p:sp>
      <p:sp>
        <p:nvSpPr>
          <p:cNvPr id="25" name="Google Shape;1301;p37">
            <a:extLst>
              <a:ext uri="{FF2B5EF4-FFF2-40B4-BE49-F238E27FC236}">
                <a16:creationId xmlns:a16="http://schemas.microsoft.com/office/drawing/2014/main" id="{520B4B6A-9378-6353-DF86-81F05C4062D8}"/>
              </a:ext>
            </a:extLst>
          </p:cNvPr>
          <p:cNvSpPr/>
          <p:nvPr/>
        </p:nvSpPr>
        <p:spPr>
          <a:xfrm>
            <a:off x="535989" y="2579618"/>
            <a:ext cx="612807" cy="572701"/>
          </a:xfrm>
          <a:prstGeom prst="homePlate">
            <a:avLst>
              <a:gd name="adj" fmla="val 31917"/>
            </a:avLst>
          </a:pr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3</a:t>
            </a:r>
            <a:endParaRPr b="1">
              <a:solidFill>
                <a:schemeClr val="bg1"/>
              </a:solidFill>
              <a:latin typeface="Josefin Sans" panose="020B0604020202020204" charset="0"/>
            </a:endParaRPr>
          </a:p>
        </p:txBody>
      </p:sp>
      <p:sp>
        <p:nvSpPr>
          <p:cNvPr id="26" name="Google Shape;1303;p37">
            <a:extLst>
              <a:ext uri="{FF2B5EF4-FFF2-40B4-BE49-F238E27FC236}">
                <a16:creationId xmlns:a16="http://schemas.microsoft.com/office/drawing/2014/main" id="{0336382A-39CF-C16E-DBF6-E8A0FEC51D78}"/>
              </a:ext>
            </a:extLst>
          </p:cNvPr>
          <p:cNvSpPr txBox="1">
            <a:spLocks/>
          </p:cNvSpPr>
          <p:nvPr/>
        </p:nvSpPr>
        <p:spPr>
          <a:xfrm>
            <a:off x="1235883" y="2620270"/>
            <a:ext cx="7194866" cy="4913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Chậm sửa đổi luật đất đai, quy định chồng chéo, mâu thuẫn</a:t>
            </a:r>
          </a:p>
        </p:txBody>
      </p:sp>
      <p:sp>
        <p:nvSpPr>
          <p:cNvPr id="27" name="Google Shape;1301;p37">
            <a:extLst>
              <a:ext uri="{FF2B5EF4-FFF2-40B4-BE49-F238E27FC236}">
                <a16:creationId xmlns:a16="http://schemas.microsoft.com/office/drawing/2014/main" id="{54AB60D6-1A64-3C07-71DB-E5E38A52CE23}"/>
              </a:ext>
            </a:extLst>
          </p:cNvPr>
          <p:cNvSpPr/>
          <p:nvPr/>
        </p:nvSpPr>
        <p:spPr>
          <a:xfrm>
            <a:off x="535989" y="3210468"/>
            <a:ext cx="612807" cy="572701"/>
          </a:xfrm>
          <a:prstGeom prst="homePlate">
            <a:avLst>
              <a:gd name="adj" fmla="val 31917"/>
            </a:avLst>
          </a:pr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4</a:t>
            </a:r>
            <a:endParaRPr b="1">
              <a:solidFill>
                <a:schemeClr val="bg1"/>
              </a:solidFill>
              <a:latin typeface="Josefin Sans" panose="020B0604020202020204" charset="0"/>
            </a:endParaRPr>
          </a:p>
        </p:txBody>
      </p:sp>
      <p:sp>
        <p:nvSpPr>
          <p:cNvPr id="28" name="Google Shape;1303;p37">
            <a:extLst>
              <a:ext uri="{FF2B5EF4-FFF2-40B4-BE49-F238E27FC236}">
                <a16:creationId xmlns:a16="http://schemas.microsoft.com/office/drawing/2014/main" id="{6B39A9BE-C16C-582C-3869-043D6E5C3BE8}"/>
              </a:ext>
            </a:extLst>
          </p:cNvPr>
          <p:cNvSpPr txBox="1">
            <a:spLocks/>
          </p:cNvSpPr>
          <p:nvPr/>
        </p:nvSpPr>
        <p:spPr>
          <a:xfrm>
            <a:off x="1235883" y="3251120"/>
            <a:ext cx="7194866" cy="4913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Thiếu các văn bản quy định, hỗ trợ, bổ sung</a:t>
            </a:r>
          </a:p>
        </p:txBody>
      </p:sp>
      <p:sp>
        <p:nvSpPr>
          <p:cNvPr id="29" name="Google Shape;1301;p37">
            <a:extLst>
              <a:ext uri="{FF2B5EF4-FFF2-40B4-BE49-F238E27FC236}">
                <a16:creationId xmlns:a16="http://schemas.microsoft.com/office/drawing/2014/main" id="{C13433B5-7A6C-9C8B-B363-C0835C02FA35}"/>
              </a:ext>
            </a:extLst>
          </p:cNvPr>
          <p:cNvSpPr/>
          <p:nvPr/>
        </p:nvSpPr>
        <p:spPr>
          <a:xfrm>
            <a:off x="535989" y="3841318"/>
            <a:ext cx="612807" cy="572701"/>
          </a:xfrm>
          <a:prstGeom prst="homePlate">
            <a:avLst>
              <a:gd name="adj" fmla="val 31917"/>
            </a:avLst>
          </a:pr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5</a:t>
            </a:r>
            <a:endParaRPr b="1">
              <a:solidFill>
                <a:schemeClr val="bg1"/>
              </a:solidFill>
              <a:latin typeface="Josefin Sans" panose="020B0604020202020204" charset="0"/>
            </a:endParaRPr>
          </a:p>
        </p:txBody>
      </p:sp>
      <p:sp>
        <p:nvSpPr>
          <p:cNvPr id="30" name="Google Shape;1303;p37">
            <a:extLst>
              <a:ext uri="{FF2B5EF4-FFF2-40B4-BE49-F238E27FC236}">
                <a16:creationId xmlns:a16="http://schemas.microsoft.com/office/drawing/2014/main" id="{6B76DD6E-1F26-626E-222B-B90B85F1AE94}"/>
              </a:ext>
            </a:extLst>
          </p:cNvPr>
          <p:cNvSpPr txBox="1">
            <a:spLocks/>
          </p:cNvSpPr>
          <p:nvPr/>
        </p:nvSpPr>
        <p:spPr>
          <a:xfrm>
            <a:off x="1235883" y="3881970"/>
            <a:ext cx="7194866" cy="4913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Chính sách đất đai hạn điền gây tâm lý e ngại cho nhà đầu tư</a:t>
            </a:r>
          </a:p>
        </p:txBody>
      </p:sp>
      <p:sp>
        <p:nvSpPr>
          <p:cNvPr id="15" name="Google Shape;1448;p46"/>
          <p:cNvSpPr txBox="1">
            <a:spLocks noGrp="1"/>
          </p:cNvSpPr>
          <p:nvPr>
            <p:ph type="title"/>
          </p:nvPr>
        </p:nvSpPr>
        <p:spPr>
          <a:xfrm>
            <a:off x="193089" y="4672013"/>
            <a:ext cx="1607136" cy="271844"/>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chemeClr val="accent1"/>
                </a:solidFill>
                <a:latin typeface="Josefin Sans" panose="020B0604020202020204" charset="0"/>
              </a:rPr>
              <a:t>Thực tế khách quan</a:t>
            </a:r>
            <a:endParaRPr>
              <a:solidFill>
                <a:schemeClr val="accent1"/>
              </a:solidFill>
              <a:latin typeface="Josefin Sans" panose="020B0604020202020204" charset="0"/>
            </a:endParaRPr>
          </a:p>
        </p:txBody>
      </p:sp>
    </p:spTree>
    <p:extLst>
      <p:ext uri="{BB962C8B-B14F-4D97-AF65-F5344CB8AC3E}">
        <p14:creationId xmlns:p14="http://schemas.microsoft.com/office/powerpoint/2010/main" val="2404041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2" name="Google Shape;1302;p37"/>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t>Tiếp cận vốn vay</a:t>
            </a:r>
            <a:endParaRPr sz="2800"/>
          </a:p>
        </p:txBody>
      </p:sp>
      <p:pic>
        <p:nvPicPr>
          <p:cNvPr id="12" name="Picture 4">
            <a:extLst>
              <a:ext uri="{FF2B5EF4-FFF2-40B4-BE49-F238E27FC236}">
                <a16:creationId xmlns:a16="http://schemas.microsoft.com/office/drawing/2014/main" id="{BEA08CDE-B0EF-DC13-09A1-712B374E3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0365" y="426647"/>
            <a:ext cx="541054" cy="541054"/>
          </a:xfrm>
          <a:prstGeom prst="rect">
            <a:avLst/>
          </a:prstGeom>
          <a:noFill/>
          <a:extLst>
            <a:ext uri="{909E8E84-426E-40DD-AFC4-6F175D3DCCD1}">
              <a14:hiddenFill xmlns:a14="http://schemas.microsoft.com/office/drawing/2010/main">
                <a:solidFill>
                  <a:srgbClr val="FFFFFF"/>
                </a:solidFill>
              </a14:hiddenFill>
            </a:ext>
          </a:extLst>
        </p:spPr>
      </p:pic>
      <p:sp>
        <p:nvSpPr>
          <p:cNvPr id="24" name="Google Shape;1301;p37">
            <a:extLst>
              <a:ext uri="{FF2B5EF4-FFF2-40B4-BE49-F238E27FC236}">
                <a16:creationId xmlns:a16="http://schemas.microsoft.com/office/drawing/2014/main" id="{07CC0D19-1A8C-01DC-AFEF-DB451A7AD80F}"/>
              </a:ext>
            </a:extLst>
          </p:cNvPr>
          <p:cNvSpPr/>
          <p:nvPr/>
        </p:nvSpPr>
        <p:spPr>
          <a:xfrm>
            <a:off x="535990" y="1320926"/>
            <a:ext cx="612807" cy="572701"/>
          </a:xfrm>
          <a:prstGeom prst="homePlate">
            <a:avLst>
              <a:gd name="adj" fmla="val 31917"/>
            </a:avLst>
          </a:prstGeom>
          <a:solidFill>
            <a:srgbClr val="C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rPr>
              <a:t>1</a:t>
            </a:r>
            <a:endParaRPr b="1">
              <a:solidFill>
                <a:schemeClr val="bg1"/>
              </a:solidFill>
            </a:endParaRPr>
          </a:p>
        </p:txBody>
      </p:sp>
      <p:sp>
        <p:nvSpPr>
          <p:cNvPr id="25" name="Google Shape;1303;p37">
            <a:extLst>
              <a:ext uri="{FF2B5EF4-FFF2-40B4-BE49-F238E27FC236}">
                <a16:creationId xmlns:a16="http://schemas.microsoft.com/office/drawing/2014/main" id="{0F82C6E3-EF1E-5EC5-014D-65D3D4E7E432}"/>
              </a:ext>
            </a:extLst>
          </p:cNvPr>
          <p:cNvSpPr txBox="1">
            <a:spLocks/>
          </p:cNvSpPr>
          <p:nvPr/>
        </p:nvSpPr>
        <p:spPr>
          <a:xfrm>
            <a:off x="1235883" y="1328929"/>
            <a:ext cx="7194867" cy="4913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Thiếu nguồn vốn, quỹ, nhà đầu tư cho các dự án nông nghiệp CNC</a:t>
            </a:r>
            <a:endParaRPr lang="vi-VN" sz="1600">
              <a:latin typeface="Josefin Sans" panose="020B0604020202020204" charset="0"/>
            </a:endParaRPr>
          </a:p>
        </p:txBody>
      </p:sp>
      <p:sp>
        <p:nvSpPr>
          <p:cNvPr id="26" name="Google Shape;1301;p37">
            <a:extLst>
              <a:ext uri="{FF2B5EF4-FFF2-40B4-BE49-F238E27FC236}">
                <a16:creationId xmlns:a16="http://schemas.microsoft.com/office/drawing/2014/main" id="{0029D778-98AE-94F7-078F-984CE0DF1365}"/>
              </a:ext>
            </a:extLst>
          </p:cNvPr>
          <p:cNvSpPr/>
          <p:nvPr/>
        </p:nvSpPr>
        <p:spPr>
          <a:xfrm>
            <a:off x="535990" y="2121288"/>
            <a:ext cx="612807" cy="572701"/>
          </a:xfrm>
          <a:prstGeom prst="homePlate">
            <a:avLst>
              <a:gd name="adj" fmla="val 31917"/>
            </a:avLst>
          </a:prstGeom>
          <a:solidFill>
            <a:srgbClr val="C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rPr>
              <a:t>2</a:t>
            </a:r>
            <a:endParaRPr b="1">
              <a:solidFill>
                <a:schemeClr val="bg1"/>
              </a:solidFill>
            </a:endParaRPr>
          </a:p>
        </p:txBody>
      </p:sp>
      <p:sp>
        <p:nvSpPr>
          <p:cNvPr id="27" name="Google Shape;1303;p37">
            <a:extLst>
              <a:ext uri="{FF2B5EF4-FFF2-40B4-BE49-F238E27FC236}">
                <a16:creationId xmlns:a16="http://schemas.microsoft.com/office/drawing/2014/main" id="{7AEEF113-8A44-2E6C-6447-BF942AFCDD1C}"/>
              </a:ext>
            </a:extLst>
          </p:cNvPr>
          <p:cNvSpPr txBox="1">
            <a:spLocks/>
          </p:cNvSpPr>
          <p:nvPr/>
        </p:nvSpPr>
        <p:spPr>
          <a:xfrm>
            <a:off x="1235884" y="2161940"/>
            <a:ext cx="7194866" cy="4913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Thủ tục rườm rà, phức tạp</a:t>
            </a:r>
          </a:p>
        </p:txBody>
      </p:sp>
      <p:sp>
        <p:nvSpPr>
          <p:cNvPr id="28" name="Google Shape;1301;p37">
            <a:extLst>
              <a:ext uri="{FF2B5EF4-FFF2-40B4-BE49-F238E27FC236}">
                <a16:creationId xmlns:a16="http://schemas.microsoft.com/office/drawing/2014/main" id="{37BFF434-B2A4-7255-D177-F07C34979A9E}"/>
              </a:ext>
            </a:extLst>
          </p:cNvPr>
          <p:cNvSpPr/>
          <p:nvPr/>
        </p:nvSpPr>
        <p:spPr>
          <a:xfrm>
            <a:off x="535989" y="2880998"/>
            <a:ext cx="612807" cy="572701"/>
          </a:xfrm>
          <a:prstGeom prst="homePlate">
            <a:avLst>
              <a:gd name="adj" fmla="val 31917"/>
            </a:avLst>
          </a:prstGeom>
          <a:solidFill>
            <a:srgbClr val="C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rPr>
              <a:t>3</a:t>
            </a:r>
            <a:endParaRPr b="1">
              <a:solidFill>
                <a:schemeClr val="bg1"/>
              </a:solidFill>
            </a:endParaRPr>
          </a:p>
        </p:txBody>
      </p:sp>
      <p:sp>
        <p:nvSpPr>
          <p:cNvPr id="29" name="Google Shape;1303;p37">
            <a:extLst>
              <a:ext uri="{FF2B5EF4-FFF2-40B4-BE49-F238E27FC236}">
                <a16:creationId xmlns:a16="http://schemas.microsoft.com/office/drawing/2014/main" id="{026FF44D-76C4-2170-FAAE-8F9F7A4714A8}"/>
              </a:ext>
            </a:extLst>
          </p:cNvPr>
          <p:cNvSpPr txBox="1">
            <a:spLocks/>
          </p:cNvSpPr>
          <p:nvPr/>
        </p:nvSpPr>
        <p:spPr>
          <a:xfrm>
            <a:off x="1235883" y="2921650"/>
            <a:ext cx="7194866" cy="4913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Việc đánh giá, xếp loại các dự án nông nghiệp CNC thiếu tiêu chí, định lượng</a:t>
            </a:r>
          </a:p>
        </p:txBody>
      </p:sp>
      <p:sp>
        <p:nvSpPr>
          <p:cNvPr id="30" name="Google Shape;1301;p37">
            <a:extLst>
              <a:ext uri="{FF2B5EF4-FFF2-40B4-BE49-F238E27FC236}">
                <a16:creationId xmlns:a16="http://schemas.microsoft.com/office/drawing/2014/main" id="{8909C219-A0FB-2517-9F90-19FCFC26ACCF}"/>
              </a:ext>
            </a:extLst>
          </p:cNvPr>
          <p:cNvSpPr/>
          <p:nvPr/>
        </p:nvSpPr>
        <p:spPr>
          <a:xfrm>
            <a:off x="535989" y="3681360"/>
            <a:ext cx="612807" cy="572701"/>
          </a:xfrm>
          <a:prstGeom prst="homePlate">
            <a:avLst>
              <a:gd name="adj" fmla="val 31917"/>
            </a:avLst>
          </a:prstGeom>
          <a:solidFill>
            <a:srgbClr val="C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rPr>
              <a:t>4</a:t>
            </a:r>
            <a:endParaRPr b="1">
              <a:solidFill>
                <a:schemeClr val="bg1"/>
              </a:solidFill>
            </a:endParaRPr>
          </a:p>
        </p:txBody>
      </p:sp>
      <p:sp>
        <p:nvSpPr>
          <p:cNvPr id="31" name="Google Shape;1303;p37">
            <a:extLst>
              <a:ext uri="{FF2B5EF4-FFF2-40B4-BE49-F238E27FC236}">
                <a16:creationId xmlns:a16="http://schemas.microsoft.com/office/drawing/2014/main" id="{BF1A6C6B-BBD3-D475-E2E8-240EC65FBF58}"/>
              </a:ext>
            </a:extLst>
          </p:cNvPr>
          <p:cNvSpPr txBox="1">
            <a:spLocks/>
          </p:cNvSpPr>
          <p:nvPr/>
        </p:nvSpPr>
        <p:spPr>
          <a:xfrm>
            <a:off x="1235883" y="3722012"/>
            <a:ext cx="7194866" cy="4913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Giải ngân chậm, thế chấp cho vay gặp nhiều vấn đề</a:t>
            </a:r>
          </a:p>
        </p:txBody>
      </p:sp>
      <p:sp>
        <p:nvSpPr>
          <p:cNvPr id="13" name="Google Shape;1448;p46"/>
          <p:cNvSpPr txBox="1">
            <a:spLocks noGrp="1"/>
          </p:cNvSpPr>
          <p:nvPr>
            <p:ph type="title"/>
          </p:nvPr>
        </p:nvSpPr>
        <p:spPr>
          <a:xfrm>
            <a:off x="193089" y="4672013"/>
            <a:ext cx="1607136" cy="271844"/>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chemeClr val="accent1"/>
                </a:solidFill>
                <a:latin typeface="Josefin Sans" panose="020B0604020202020204" charset="0"/>
              </a:rPr>
              <a:t>Thực tế khách quan</a:t>
            </a:r>
            <a:endParaRPr>
              <a:solidFill>
                <a:schemeClr val="accent1"/>
              </a:solidFill>
              <a:latin typeface="Josefin Sans" panose="020B0604020202020204" charset="0"/>
            </a:endParaRPr>
          </a:p>
        </p:txBody>
      </p:sp>
    </p:spTree>
    <p:extLst>
      <p:ext uri="{BB962C8B-B14F-4D97-AF65-F5344CB8AC3E}">
        <p14:creationId xmlns:p14="http://schemas.microsoft.com/office/powerpoint/2010/main" val="1348780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2" name="Google Shape;1302;p37"/>
          <p:cNvSpPr txBox="1">
            <a:spLocks noGrp="1"/>
          </p:cNvSpPr>
          <p:nvPr>
            <p:ph type="title"/>
          </p:nvPr>
        </p:nvSpPr>
        <p:spPr>
          <a:xfrm>
            <a:off x="992980" y="445025"/>
            <a:ext cx="7437769"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latin typeface="Josefin Sans" panose="020B0604020202020204" charset="0"/>
              </a:rPr>
              <a:t>Phát triển nguồn nhân lực</a:t>
            </a:r>
            <a:endParaRPr sz="2800">
              <a:latin typeface="Josefin Sans" panose="020B0604020202020204" charset="0"/>
            </a:endParaRPr>
          </a:p>
        </p:txBody>
      </p:sp>
      <p:pic>
        <p:nvPicPr>
          <p:cNvPr id="13" name="Picture 6">
            <a:extLst>
              <a:ext uri="{FF2B5EF4-FFF2-40B4-BE49-F238E27FC236}">
                <a16:creationId xmlns:a16="http://schemas.microsoft.com/office/drawing/2014/main" id="{65DB36FA-F4C3-DA63-6ED2-9353F882DB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141" y="460905"/>
            <a:ext cx="591307" cy="591307"/>
          </a:xfrm>
          <a:prstGeom prst="rect">
            <a:avLst/>
          </a:prstGeom>
          <a:noFill/>
          <a:extLst>
            <a:ext uri="{909E8E84-426E-40DD-AFC4-6F175D3DCCD1}">
              <a14:hiddenFill xmlns:a14="http://schemas.microsoft.com/office/drawing/2010/main">
                <a:solidFill>
                  <a:srgbClr val="FFFFFF"/>
                </a:solidFill>
              </a14:hiddenFill>
            </a:ext>
          </a:extLst>
        </p:spPr>
      </p:pic>
      <p:sp>
        <p:nvSpPr>
          <p:cNvPr id="24" name="Google Shape;1301;p37">
            <a:extLst>
              <a:ext uri="{FF2B5EF4-FFF2-40B4-BE49-F238E27FC236}">
                <a16:creationId xmlns:a16="http://schemas.microsoft.com/office/drawing/2014/main" id="{73E76FDA-0E7E-2FE6-3237-C1745E543194}"/>
              </a:ext>
            </a:extLst>
          </p:cNvPr>
          <p:cNvSpPr/>
          <p:nvPr/>
        </p:nvSpPr>
        <p:spPr>
          <a:xfrm>
            <a:off x="535990" y="1320926"/>
            <a:ext cx="612807" cy="572701"/>
          </a:xfrm>
          <a:prstGeom prst="homePlate">
            <a:avLst>
              <a:gd name="adj" fmla="val 31917"/>
            </a:avLst>
          </a:prstGeom>
          <a:solidFill>
            <a:srgbClr val="CC66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1</a:t>
            </a:r>
            <a:endParaRPr b="1">
              <a:solidFill>
                <a:schemeClr val="bg1"/>
              </a:solidFill>
              <a:latin typeface="Josefin Sans" panose="020B0604020202020204" charset="0"/>
            </a:endParaRPr>
          </a:p>
        </p:txBody>
      </p:sp>
      <p:sp>
        <p:nvSpPr>
          <p:cNvPr id="25" name="Google Shape;1303;p37">
            <a:extLst>
              <a:ext uri="{FF2B5EF4-FFF2-40B4-BE49-F238E27FC236}">
                <a16:creationId xmlns:a16="http://schemas.microsoft.com/office/drawing/2014/main" id="{527AB75A-652C-0D29-73AB-DB2282625D31}"/>
              </a:ext>
            </a:extLst>
          </p:cNvPr>
          <p:cNvSpPr txBox="1">
            <a:spLocks/>
          </p:cNvSpPr>
          <p:nvPr/>
        </p:nvSpPr>
        <p:spPr>
          <a:xfrm>
            <a:off x="1235883" y="1328929"/>
            <a:ext cx="7194867" cy="4913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Quy mô, chất lượng nguồn nhân lực công nghệ cao còn thiếu, yếu</a:t>
            </a:r>
            <a:endParaRPr lang="vi-VN" sz="1600">
              <a:latin typeface="Josefin Sans" panose="020B0604020202020204" charset="0"/>
            </a:endParaRPr>
          </a:p>
        </p:txBody>
      </p:sp>
      <p:sp>
        <p:nvSpPr>
          <p:cNvPr id="26" name="Google Shape;1301;p37">
            <a:extLst>
              <a:ext uri="{FF2B5EF4-FFF2-40B4-BE49-F238E27FC236}">
                <a16:creationId xmlns:a16="http://schemas.microsoft.com/office/drawing/2014/main" id="{B304D8A4-A9C9-D9CF-3902-FD9DBC8017BA}"/>
              </a:ext>
            </a:extLst>
          </p:cNvPr>
          <p:cNvSpPr/>
          <p:nvPr/>
        </p:nvSpPr>
        <p:spPr>
          <a:xfrm>
            <a:off x="535989" y="1936081"/>
            <a:ext cx="612807" cy="572701"/>
          </a:xfrm>
          <a:prstGeom prst="homePlate">
            <a:avLst>
              <a:gd name="adj" fmla="val 31917"/>
            </a:avLst>
          </a:prstGeom>
          <a:solidFill>
            <a:srgbClr val="CC66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2</a:t>
            </a:r>
            <a:endParaRPr b="1">
              <a:solidFill>
                <a:schemeClr val="bg1"/>
              </a:solidFill>
              <a:latin typeface="Josefin Sans" panose="020B0604020202020204" charset="0"/>
            </a:endParaRPr>
          </a:p>
        </p:txBody>
      </p:sp>
      <p:sp>
        <p:nvSpPr>
          <p:cNvPr id="27" name="Google Shape;1303;p37">
            <a:extLst>
              <a:ext uri="{FF2B5EF4-FFF2-40B4-BE49-F238E27FC236}">
                <a16:creationId xmlns:a16="http://schemas.microsoft.com/office/drawing/2014/main" id="{C7608A9D-E6B5-C005-6FDE-CE91750AD1EE}"/>
              </a:ext>
            </a:extLst>
          </p:cNvPr>
          <p:cNvSpPr txBox="1">
            <a:spLocks/>
          </p:cNvSpPr>
          <p:nvPr/>
        </p:nvSpPr>
        <p:spPr>
          <a:xfrm>
            <a:off x="1235883" y="1860703"/>
            <a:ext cx="7194866" cy="8003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Hiệu quả đào tạo thấp, cơ chế đào tạo kiểu công lập, dựa vào kinh phí nhà nước hỗ trợ nên không đủ</a:t>
            </a:r>
          </a:p>
        </p:txBody>
      </p:sp>
      <p:sp>
        <p:nvSpPr>
          <p:cNvPr id="28" name="Google Shape;1301;p37">
            <a:extLst>
              <a:ext uri="{FF2B5EF4-FFF2-40B4-BE49-F238E27FC236}">
                <a16:creationId xmlns:a16="http://schemas.microsoft.com/office/drawing/2014/main" id="{6849AC60-6CD3-6943-13A3-E4BAD3CFD917}"/>
              </a:ext>
            </a:extLst>
          </p:cNvPr>
          <p:cNvSpPr/>
          <p:nvPr/>
        </p:nvSpPr>
        <p:spPr>
          <a:xfrm>
            <a:off x="535989" y="2564314"/>
            <a:ext cx="612807" cy="572701"/>
          </a:xfrm>
          <a:prstGeom prst="homePlate">
            <a:avLst>
              <a:gd name="adj" fmla="val 31917"/>
            </a:avLst>
          </a:prstGeom>
          <a:solidFill>
            <a:srgbClr val="CC66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3</a:t>
            </a:r>
            <a:endParaRPr b="1">
              <a:solidFill>
                <a:schemeClr val="bg1"/>
              </a:solidFill>
              <a:latin typeface="Josefin Sans" panose="020B0604020202020204" charset="0"/>
            </a:endParaRPr>
          </a:p>
        </p:txBody>
      </p:sp>
      <p:sp>
        <p:nvSpPr>
          <p:cNvPr id="29" name="Google Shape;1303;p37">
            <a:extLst>
              <a:ext uri="{FF2B5EF4-FFF2-40B4-BE49-F238E27FC236}">
                <a16:creationId xmlns:a16="http://schemas.microsoft.com/office/drawing/2014/main" id="{8A949B65-5034-522E-32CE-154F030E9EFC}"/>
              </a:ext>
            </a:extLst>
          </p:cNvPr>
          <p:cNvSpPr txBox="1">
            <a:spLocks/>
          </p:cNvSpPr>
          <p:nvPr/>
        </p:nvSpPr>
        <p:spPr>
          <a:xfrm>
            <a:off x="1235883" y="2535516"/>
            <a:ext cx="7194866" cy="7597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Chính sách đào tạo nghề chưa gắn với khảo sát thường xuyên về nhu cầu thị trường</a:t>
            </a:r>
          </a:p>
        </p:txBody>
      </p:sp>
      <p:sp>
        <p:nvSpPr>
          <p:cNvPr id="30" name="Google Shape;1301;p37">
            <a:extLst>
              <a:ext uri="{FF2B5EF4-FFF2-40B4-BE49-F238E27FC236}">
                <a16:creationId xmlns:a16="http://schemas.microsoft.com/office/drawing/2014/main" id="{4D27E54E-69BB-76C8-809F-19EB70BA81B3}"/>
              </a:ext>
            </a:extLst>
          </p:cNvPr>
          <p:cNvSpPr/>
          <p:nvPr/>
        </p:nvSpPr>
        <p:spPr>
          <a:xfrm>
            <a:off x="535989" y="3200272"/>
            <a:ext cx="612807" cy="572701"/>
          </a:xfrm>
          <a:prstGeom prst="homePlate">
            <a:avLst>
              <a:gd name="adj" fmla="val 31917"/>
            </a:avLst>
          </a:prstGeom>
          <a:solidFill>
            <a:srgbClr val="CC66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4</a:t>
            </a:r>
            <a:endParaRPr b="1">
              <a:solidFill>
                <a:schemeClr val="bg1"/>
              </a:solidFill>
              <a:latin typeface="Josefin Sans" panose="020B0604020202020204" charset="0"/>
            </a:endParaRPr>
          </a:p>
        </p:txBody>
      </p:sp>
      <p:sp>
        <p:nvSpPr>
          <p:cNvPr id="31" name="Google Shape;1303;p37">
            <a:extLst>
              <a:ext uri="{FF2B5EF4-FFF2-40B4-BE49-F238E27FC236}">
                <a16:creationId xmlns:a16="http://schemas.microsoft.com/office/drawing/2014/main" id="{36819212-2D63-1BB5-3F1B-D96132D87BC3}"/>
              </a:ext>
            </a:extLst>
          </p:cNvPr>
          <p:cNvSpPr txBox="1">
            <a:spLocks/>
          </p:cNvSpPr>
          <p:nvPr/>
        </p:nvSpPr>
        <p:spPr>
          <a:xfrm>
            <a:off x="1235883" y="3240924"/>
            <a:ext cx="7194866" cy="4913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Cơ chế đào tạo bó buộc bởi ngân sách và nhóm cá nhân được thụ hưởng</a:t>
            </a:r>
          </a:p>
        </p:txBody>
      </p:sp>
      <p:sp>
        <p:nvSpPr>
          <p:cNvPr id="32" name="Google Shape;1301;p37">
            <a:extLst>
              <a:ext uri="{FF2B5EF4-FFF2-40B4-BE49-F238E27FC236}">
                <a16:creationId xmlns:a16="http://schemas.microsoft.com/office/drawing/2014/main" id="{32854C38-FA55-AA81-9E78-1D4DDC258AA9}"/>
              </a:ext>
            </a:extLst>
          </p:cNvPr>
          <p:cNvSpPr/>
          <p:nvPr/>
        </p:nvSpPr>
        <p:spPr>
          <a:xfrm>
            <a:off x="542562" y="3836230"/>
            <a:ext cx="612807" cy="572701"/>
          </a:xfrm>
          <a:prstGeom prst="homePlate">
            <a:avLst>
              <a:gd name="adj" fmla="val 31917"/>
            </a:avLst>
          </a:prstGeom>
          <a:solidFill>
            <a:srgbClr val="CC66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5</a:t>
            </a:r>
            <a:endParaRPr b="1">
              <a:solidFill>
                <a:schemeClr val="bg1"/>
              </a:solidFill>
              <a:latin typeface="Josefin Sans" panose="020B0604020202020204" charset="0"/>
            </a:endParaRPr>
          </a:p>
        </p:txBody>
      </p:sp>
      <p:sp>
        <p:nvSpPr>
          <p:cNvPr id="33" name="Google Shape;1303;p37">
            <a:extLst>
              <a:ext uri="{FF2B5EF4-FFF2-40B4-BE49-F238E27FC236}">
                <a16:creationId xmlns:a16="http://schemas.microsoft.com/office/drawing/2014/main" id="{2B85338F-337D-7D0F-AAC3-71C9C8D1831F}"/>
              </a:ext>
            </a:extLst>
          </p:cNvPr>
          <p:cNvSpPr txBox="1">
            <a:spLocks/>
          </p:cNvSpPr>
          <p:nvPr/>
        </p:nvSpPr>
        <p:spPr>
          <a:xfrm>
            <a:off x="1242456" y="3765122"/>
            <a:ext cx="7194866" cy="6591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Giám sát chất lượng đào tạo lỏng lẻo, không có hướng dẫn, đánh giá tiêu chuẩn</a:t>
            </a:r>
          </a:p>
        </p:txBody>
      </p:sp>
      <p:sp>
        <p:nvSpPr>
          <p:cNvPr id="15" name="Google Shape;1448;p46"/>
          <p:cNvSpPr txBox="1">
            <a:spLocks noGrp="1"/>
          </p:cNvSpPr>
          <p:nvPr>
            <p:ph type="title"/>
          </p:nvPr>
        </p:nvSpPr>
        <p:spPr>
          <a:xfrm>
            <a:off x="193089" y="4672013"/>
            <a:ext cx="1607136" cy="271844"/>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chemeClr val="accent1"/>
                </a:solidFill>
                <a:latin typeface="Josefin Sans" panose="020B0604020202020204" charset="0"/>
              </a:rPr>
              <a:t>Thực tế khách quan</a:t>
            </a:r>
            <a:endParaRPr>
              <a:solidFill>
                <a:schemeClr val="accent1"/>
              </a:solidFill>
              <a:latin typeface="Josefin Sans" panose="020B0604020202020204" charset="0"/>
            </a:endParaRPr>
          </a:p>
        </p:txBody>
      </p:sp>
    </p:spTree>
    <p:extLst>
      <p:ext uri="{BB962C8B-B14F-4D97-AF65-F5344CB8AC3E}">
        <p14:creationId xmlns:p14="http://schemas.microsoft.com/office/powerpoint/2010/main" val="117485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2" name="Google Shape;1302;p37"/>
          <p:cNvSpPr txBox="1">
            <a:spLocks noGrp="1"/>
          </p:cNvSpPr>
          <p:nvPr>
            <p:ph type="title"/>
          </p:nvPr>
        </p:nvSpPr>
        <p:spPr>
          <a:xfrm>
            <a:off x="1000124" y="445025"/>
            <a:ext cx="7430625"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latin typeface="Josefin Sans" panose="020B0604020202020204" charset="0"/>
              </a:rPr>
              <a:t>Phát triển Khoa học – CN</a:t>
            </a:r>
            <a:endParaRPr sz="2800">
              <a:latin typeface="Josefin Sans" panose="020B0604020202020204" charset="0"/>
            </a:endParaRPr>
          </a:p>
        </p:txBody>
      </p:sp>
      <p:pic>
        <p:nvPicPr>
          <p:cNvPr id="12" name="Picture 8">
            <a:extLst>
              <a:ext uri="{FF2B5EF4-FFF2-40B4-BE49-F238E27FC236}">
                <a16:creationId xmlns:a16="http://schemas.microsoft.com/office/drawing/2014/main" id="{B27009DE-EB6B-E710-6B6C-2C1B40160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856" y="507181"/>
            <a:ext cx="510544" cy="510544"/>
          </a:xfrm>
          <a:prstGeom prst="rect">
            <a:avLst/>
          </a:prstGeom>
          <a:noFill/>
          <a:extLst>
            <a:ext uri="{909E8E84-426E-40DD-AFC4-6F175D3DCCD1}">
              <a14:hiddenFill xmlns:a14="http://schemas.microsoft.com/office/drawing/2010/main">
                <a:solidFill>
                  <a:srgbClr val="FFFFFF"/>
                </a:solidFill>
              </a14:hiddenFill>
            </a:ext>
          </a:extLst>
        </p:spPr>
      </p:pic>
      <p:sp>
        <p:nvSpPr>
          <p:cNvPr id="24" name="Google Shape;1301;p37">
            <a:extLst>
              <a:ext uri="{FF2B5EF4-FFF2-40B4-BE49-F238E27FC236}">
                <a16:creationId xmlns:a16="http://schemas.microsoft.com/office/drawing/2014/main" id="{AD57726D-44D0-E2BD-77EB-98291B842CA2}"/>
              </a:ext>
            </a:extLst>
          </p:cNvPr>
          <p:cNvSpPr/>
          <p:nvPr/>
        </p:nvSpPr>
        <p:spPr>
          <a:xfrm>
            <a:off x="535990" y="1320926"/>
            <a:ext cx="612807" cy="572701"/>
          </a:xfrm>
          <a:prstGeom prst="homePlate">
            <a:avLst>
              <a:gd name="adj" fmla="val 31917"/>
            </a:avLst>
          </a:prstGeom>
          <a:solidFill>
            <a:srgbClr val="0070C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1</a:t>
            </a:r>
            <a:endParaRPr b="1">
              <a:solidFill>
                <a:schemeClr val="bg1"/>
              </a:solidFill>
              <a:latin typeface="Josefin Sans" panose="020B0604020202020204" charset="0"/>
            </a:endParaRPr>
          </a:p>
        </p:txBody>
      </p:sp>
      <p:sp>
        <p:nvSpPr>
          <p:cNvPr id="25" name="Google Shape;1303;p37">
            <a:extLst>
              <a:ext uri="{FF2B5EF4-FFF2-40B4-BE49-F238E27FC236}">
                <a16:creationId xmlns:a16="http://schemas.microsoft.com/office/drawing/2014/main" id="{03FF94C2-5A8F-DABF-26EC-E45C1014AF64}"/>
              </a:ext>
            </a:extLst>
          </p:cNvPr>
          <p:cNvSpPr txBox="1">
            <a:spLocks/>
          </p:cNvSpPr>
          <p:nvPr/>
        </p:nvSpPr>
        <p:spPr>
          <a:xfrm>
            <a:off x="1235883" y="1259478"/>
            <a:ext cx="7194867" cy="7082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Cơ chế quản lý khoa học nặng về bao cấp, chưa phát huy tính tự chủ, sáng tạo của các cơ sở nghiên cứu</a:t>
            </a:r>
            <a:endParaRPr lang="vi-VN" sz="1600">
              <a:latin typeface="Josefin Sans" panose="020B0604020202020204" charset="0"/>
            </a:endParaRPr>
          </a:p>
        </p:txBody>
      </p:sp>
      <p:sp>
        <p:nvSpPr>
          <p:cNvPr id="26" name="Google Shape;1301;p37">
            <a:extLst>
              <a:ext uri="{FF2B5EF4-FFF2-40B4-BE49-F238E27FC236}">
                <a16:creationId xmlns:a16="http://schemas.microsoft.com/office/drawing/2014/main" id="{6F185388-DD9D-CD5E-6E7D-9B80A1267F82}"/>
              </a:ext>
            </a:extLst>
          </p:cNvPr>
          <p:cNvSpPr/>
          <p:nvPr/>
        </p:nvSpPr>
        <p:spPr>
          <a:xfrm>
            <a:off x="535989" y="1950726"/>
            <a:ext cx="612807" cy="572701"/>
          </a:xfrm>
          <a:prstGeom prst="homePlate">
            <a:avLst>
              <a:gd name="adj" fmla="val 31917"/>
            </a:avLst>
          </a:prstGeom>
          <a:solidFill>
            <a:srgbClr val="0070C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2</a:t>
            </a:r>
            <a:endParaRPr b="1">
              <a:solidFill>
                <a:schemeClr val="bg1"/>
              </a:solidFill>
              <a:latin typeface="Josefin Sans" panose="020B0604020202020204" charset="0"/>
            </a:endParaRPr>
          </a:p>
        </p:txBody>
      </p:sp>
      <p:sp>
        <p:nvSpPr>
          <p:cNvPr id="27" name="Google Shape;1303;p37">
            <a:extLst>
              <a:ext uri="{FF2B5EF4-FFF2-40B4-BE49-F238E27FC236}">
                <a16:creationId xmlns:a16="http://schemas.microsoft.com/office/drawing/2014/main" id="{B942D62F-AD14-58E2-1026-0092D3177B6F}"/>
              </a:ext>
            </a:extLst>
          </p:cNvPr>
          <p:cNvSpPr txBox="1">
            <a:spLocks/>
          </p:cNvSpPr>
          <p:nvPr/>
        </p:nvSpPr>
        <p:spPr>
          <a:xfrm>
            <a:off x="1235883" y="1921927"/>
            <a:ext cx="7194866" cy="7082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Quy định về khảo sát nhu cầu, đòi hỏi của thị trường còn lỏng lẻo, dẫn đến xa vời thực tiễn, hoặc không giải quyết được vấn đề</a:t>
            </a:r>
          </a:p>
        </p:txBody>
      </p:sp>
      <p:sp>
        <p:nvSpPr>
          <p:cNvPr id="28" name="Google Shape;1301;p37">
            <a:extLst>
              <a:ext uri="{FF2B5EF4-FFF2-40B4-BE49-F238E27FC236}">
                <a16:creationId xmlns:a16="http://schemas.microsoft.com/office/drawing/2014/main" id="{D1FBC86C-B9E3-A9CD-C732-8F0CF28C6B2F}"/>
              </a:ext>
            </a:extLst>
          </p:cNvPr>
          <p:cNvSpPr/>
          <p:nvPr/>
        </p:nvSpPr>
        <p:spPr>
          <a:xfrm>
            <a:off x="535989" y="2585544"/>
            <a:ext cx="612807" cy="572701"/>
          </a:xfrm>
          <a:prstGeom prst="homePlate">
            <a:avLst>
              <a:gd name="adj" fmla="val 31917"/>
            </a:avLst>
          </a:prstGeom>
          <a:solidFill>
            <a:srgbClr val="0070C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3</a:t>
            </a:r>
            <a:endParaRPr b="1">
              <a:solidFill>
                <a:schemeClr val="bg1"/>
              </a:solidFill>
              <a:latin typeface="Josefin Sans" panose="020B0604020202020204" charset="0"/>
            </a:endParaRPr>
          </a:p>
        </p:txBody>
      </p:sp>
      <p:sp>
        <p:nvSpPr>
          <p:cNvPr id="29" name="Google Shape;1303;p37">
            <a:extLst>
              <a:ext uri="{FF2B5EF4-FFF2-40B4-BE49-F238E27FC236}">
                <a16:creationId xmlns:a16="http://schemas.microsoft.com/office/drawing/2014/main" id="{33BAAFEA-8EAB-9298-0B8B-AD8B12D275CD}"/>
              </a:ext>
            </a:extLst>
          </p:cNvPr>
          <p:cNvSpPr txBox="1">
            <a:spLocks/>
          </p:cNvSpPr>
          <p:nvPr/>
        </p:nvSpPr>
        <p:spPr>
          <a:xfrm>
            <a:off x="1235883" y="2579896"/>
            <a:ext cx="7194866" cy="7082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Cơ chế đánh giá kết quả nghiên cứu thiếu chi tiết, lỏng lẻo, khiến kết quả đầu ra không/ít được áp dụng</a:t>
            </a:r>
          </a:p>
        </p:txBody>
      </p:sp>
      <p:sp>
        <p:nvSpPr>
          <p:cNvPr id="30" name="Google Shape;1301;p37">
            <a:extLst>
              <a:ext uri="{FF2B5EF4-FFF2-40B4-BE49-F238E27FC236}">
                <a16:creationId xmlns:a16="http://schemas.microsoft.com/office/drawing/2014/main" id="{105E3420-2B92-3559-91F3-CD6B774D957C}"/>
              </a:ext>
            </a:extLst>
          </p:cNvPr>
          <p:cNvSpPr/>
          <p:nvPr/>
        </p:nvSpPr>
        <p:spPr>
          <a:xfrm>
            <a:off x="535989" y="3211367"/>
            <a:ext cx="612807" cy="572701"/>
          </a:xfrm>
          <a:prstGeom prst="homePlate">
            <a:avLst>
              <a:gd name="adj" fmla="val 31917"/>
            </a:avLst>
          </a:prstGeom>
          <a:solidFill>
            <a:srgbClr val="0070C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4</a:t>
            </a:r>
            <a:endParaRPr b="1">
              <a:solidFill>
                <a:schemeClr val="bg1"/>
              </a:solidFill>
              <a:latin typeface="Josefin Sans" panose="020B0604020202020204" charset="0"/>
            </a:endParaRPr>
          </a:p>
        </p:txBody>
      </p:sp>
      <p:sp>
        <p:nvSpPr>
          <p:cNvPr id="31" name="Google Shape;1303;p37">
            <a:extLst>
              <a:ext uri="{FF2B5EF4-FFF2-40B4-BE49-F238E27FC236}">
                <a16:creationId xmlns:a16="http://schemas.microsoft.com/office/drawing/2014/main" id="{973D06FE-8BB2-FE78-1AA7-B7D57976B9A4}"/>
              </a:ext>
            </a:extLst>
          </p:cNvPr>
          <p:cNvSpPr txBox="1">
            <a:spLocks/>
          </p:cNvSpPr>
          <p:nvPr/>
        </p:nvSpPr>
        <p:spPr>
          <a:xfrm>
            <a:off x="1235883" y="3180899"/>
            <a:ext cx="7194866" cy="7082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Cơ chế khuyến khích doanh nghiệp phát triển nghiên cứu KH-CN. Thời gian tiếp cận các sản phẩm công nghệ còn dài.</a:t>
            </a:r>
          </a:p>
        </p:txBody>
      </p:sp>
      <p:sp>
        <p:nvSpPr>
          <p:cNvPr id="32" name="Google Shape;1301;p37">
            <a:extLst>
              <a:ext uri="{FF2B5EF4-FFF2-40B4-BE49-F238E27FC236}">
                <a16:creationId xmlns:a16="http://schemas.microsoft.com/office/drawing/2014/main" id="{D8B4E7C4-EE46-B63F-D918-798A5005CCB3}"/>
              </a:ext>
            </a:extLst>
          </p:cNvPr>
          <p:cNvSpPr/>
          <p:nvPr/>
        </p:nvSpPr>
        <p:spPr>
          <a:xfrm>
            <a:off x="535989" y="3837190"/>
            <a:ext cx="612807" cy="572701"/>
          </a:xfrm>
          <a:prstGeom prst="homePlate">
            <a:avLst>
              <a:gd name="adj" fmla="val 31917"/>
            </a:avLst>
          </a:prstGeom>
          <a:solidFill>
            <a:srgbClr val="0070C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5</a:t>
            </a:r>
            <a:endParaRPr b="1">
              <a:solidFill>
                <a:schemeClr val="bg1"/>
              </a:solidFill>
              <a:latin typeface="Josefin Sans" panose="020B0604020202020204" charset="0"/>
            </a:endParaRPr>
          </a:p>
        </p:txBody>
      </p:sp>
      <p:sp>
        <p:nvSpPr>
          <p:cNvPr id="33" name="Google Shape;1303;p37">
            <a:extLst>
              <a:ext uri="{FF2B5EF4-FFF2-40B4-BE49-F238E27FC236}">
                <a16:creationId xmlns:a16="http://schemas.microsoft.com/office/drawing/2014/main" id="{E6B511D8-6BAF-48B6-8207-206729C705CE}"/>
              </a:ext>
            </a:extLst>
          </p:cNvPr>
          <p:cNvSpPr txBox="1">
            <a:spLocks/>
          </p:cNvSpPr>
          <p:nvPr/>
        </p:nvSpPr>
        <p:spPr>
          <a:xfrm>
            <a:off x="1235883" y="3877842"/>
            <a:ext cx="7194866" cy="4913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Thiếu/chậm quy hoạch xây dựng/phát triển các khu công nghệ cao</a:t>
            </a:r>
          </a:p>
        </p:txBody>
      </p:sp>
      <p:sp>
        <p:nvSpPr>
          <p:cNvPr id="15" name="Google Shape;1448;p46"/>
          <p:cNvSpPr txBox="1">
            <a:spLocks noGrp="1"/>
          </p:cNvSpPr>
          <p:nvPr>
            <p:ph type="title"/>
          </p:nvPr>
        </p:nvSpPr>
        <p:spPr>
          <a:xfrm>
            <a:off x="193089" y="4672013"/>
            <a:ext cx="1607136" cy="271844"/>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chemeClr val="accent1"/>
                </a:solidFill>
                <a:latin typeface="Josefin Sans" panose="020B0604020202020204" charset="0"/>
              </a:rPr>
              <a:t>Thực tế khách quan</a:t>
            </a:r>
            <a:endParaRPr>
              <a:solidFill>
                <a:schemeClr val="accent1"/>
              </a:solidFill>
              <a:latin typeface="Josefin Sans" panose="020B0604020202020204" charset="0"/>
            </a:endParaRPr>
          </a:p>
        </p:txBody>
      </p:sp>
    </p:spTree>
    <p:extLst>
      <p:ext uri="{BB962C8B-B14F-4D97-AF65-F5344CB8AC3E}">
        <p14:creationId xmlns:p14="http://schemas.microsoft.com/office/powerpoint/2010/main" val="7790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2" name="Google Shape;1302;p37"/>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latin typeface="Josefin Sans" panose="020B0604020202020204" charset="0"/>
              </a:rPr>
              <a:t>Tiếp cận thị trường</a:t>
            </a:r>
            <a:endParaRPr sz="2800">
              <a:latin typeface="Josefin Sans" panose="020B0604020202020204" charset="0"/>
            </a:endParaRPr>
          </a:p>
        </p:txBody>
      </p:sp>
      <p:sp>
        <p:nvSpPr>
          <p:cNvPr id="24" name="Google Shape;1301;p37">
            <a:extLst>
              <a:ext uri="{FF2B5EF4-FFF2-40B4-BE49-F238E27FC236}">
                <a16:creationId xmlns:a16="http://schemas.microsoft.com/office/drawing/2014/main" id="{AD57726D-44D0-E2BD-77EB-98291B842CA2}"/>
              </a:ext>
            </a:extLst>
          </p:cNvPr>
          <p:cNvSpPr/>
          <p:nvPr/>
        </p:nvSpPr>
        <p:spPr>
          <a:xfrm>
            <a:off x="535990" y="1320926"/>
            <a:ext cx="612807" cy="572701"/>
          </a:xfrm>
          <a:prstGeom prst="homePlate">
            <a:avLst>
              <a:gd name="adj" fmla="val 31917"/>
            </a:avLst>
          </a:prstGeom>
          <a:solidFill>
            <a:srgbClr val="7030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1</a:t>
            </a:r>
            <a:endParaRPr b="1">
              <a:solidFill>
                <a:schemeClr val="bg1"/>
              </a:solidFill>
              <a:latin typeface="Josefin Sans" panose="020B0604020202020204" charset="0"/>
            </a:endParaRPr>
          </a:p>
        </p:txBody>
      </p:sp>
      <p:sp>
        <p:nvSpPr>
          <p:cNvPr id="25" name="Google Shape;1303;p37">
            <a:extLst>
              <a:ext uri="{FF2B5EF4-FFF2-40B4-BE49-F238E27FC236}">
                <a16:creationId xmlns:a16="http://schemas.microsoft.com/office/drawing/2014/main" id="{03FF94C2-5A8F-DABF-26EC-E45C1014AF64}"/>
              </a:ext>
            </a:extLst>
          </p:cNvPr>
          <p:cNvSpPr txBox="1">
            <a:spLocks/>
          </p:cNvSpPr>
          <p:nvPr/>
        </p:nvSpPr>
        <p:spPr>
          <a:xfrm>
            <a:off x="1235883" y="1259478"/>
            <a:ext cx="7194867" cy="7082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Đầu tư xúc tiến thương mại còn nhỏ, hoạt động chưa bám sát thực tế biến động thị trường tiêu thụ</a:t>
            </a:r>
            <a:endParaRPr lang="vi-VN" sz="1600">
              <a:latin typeface="Josefin Sans" panose="020B0604020202020204" charset="0"/>
            </a:endParaRPr>
          </a:p>
        </p:txBody>
      </p:sp>
      <p:sp>
        <p:nvSpPr>
          <p:cNvPr id="26" name="Google Shape;1301;p37">
            <a:extLst>
              <a:ext uri="{FF2B5EF4-FFF2-40B4-BE49-F238E27FC236}">
                <a16:creationId xmlns:a16="http://schemas.microsoft.com/office/drawing/2014/main" id="{6F185388-DD9D-CD5E-6E7D-9B80A1267F82}"/>
              </a:ext>
            </a:extLst>
          </p:cNvPr>
          <p:cNvSpPr/>
          <p:nvPr/>
        </p:nvSpPr>
        <p:spPr>
          <a:xfrm>
            <a:off x="535989" y="1934751"/>
            <a:ext cx="612807" cy="572701"/>
          </a:xfrm>
          <a:prstGeom prst="homePlate">
            <a:avLst>
              <a:gd name="adj" fmla="val 31917"/>
            </a:avLst>
          </a:prstGeom>
          <a:solidFill>
            <a:srgbClr val="7030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2</a:t>
            </a:r>
            <a:endParaRPr b="1">
              <a:solidFill>
                <a:schemeClr val="bg1"/>
              </a:solidFill>
              <a:latin typeface="Josefin Sans" panose="020B0604020202020204" charset="0"/>
            </a:endParaRPr>
          </a:p>
        </p:txBody>
      </p:sp>
      <p:sp>
        <p:nvSpPr>
          <p:cNvPr id="27" name="Google Shape;1303;p37">
            <a:extLst>
              <a:ext uri="{FF2B5EF4-FFF2-40B4-BE49-F238E27FC236}">
                <a16:creationId xmlns:a16="http://schemas.microsoft.com/office/drawing/2014/main" id="{B942D62F-AD14-58E2-1026-0092D3177B6F}"/>
              </a:ext>
            </a:extLst>
          </p:cNvPr>
          <p:cNvSpPr txBox="1">
            <a:spLocks/>
          </p:cNvSpPr>
          <p:nvPr/>
        </p:nvSpPr>
        <p:spPr>
          <a:xfrm>
            <a:off x="1235883" y="1905952"/>
            <a:ext cx="7194866" cy="7082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Cơ chế phối hợp giữa các Bộ, ngành còn thiếu chặt chẽ, nhiều thủ tục</a:t>
            </a:r>
          </a:p>
        </p:txBody>
      </p:sp>
      <p:sp>
        <p:nvSpPr>
          <p:cNvPr id="28" name="Google Shape;1301;p37">
            <a:extLst>
              <a:ext uri="{FF2B5EF4-FFF2-40B4-BE49-F238E27FC236}">
                <a16:creationId xmlns:a16="http://schemas.microsoft.com/office/drawing/2014/main" id="{D1FBC86C-B9E3-A9CD-C732-8F0CF28C6B2F}"/>
              </a:ext>
            </a:extLst>
          </p:cNvPr>
          <p:cNvSpPr/>
          <p:nvPr/>
        </p:nvSpPr>
        <p:spPr>
          <a:xfrm>
            <a:off x="535989" y="2560663"/>
            <a:ext cx="612807" cy="572701"/>
          </a:xfrm>
          <a:prstGeom prst="homePlate">
            <a:avLst>
              <a:gd name="adj" fmla="val 31917"/>
            </a:avLst>
          </a:prstGeom>
          <a:solidFill>
            <a:srgbClr val="7030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3</a:t>
            </a:r>
            <a:endParaRPr b="1">
              <a:solidFill>
                <a:schemeClr val="bg1"/>
              </a:solidFill>
              <a:latin typeface="Josefin Sans" panose="020B0604020202020204" charset="0"/>
            </a:endParaRPr>
          </a:p>
        </p:txBody>
      </p:sp>
      <p:sp>
        <p:nvSpPr>
          <p:cNvPr id="29" name="Google Shape;1303;p37">
            <a:extLst>
              <a:ext uri="{FF2B5EF4-FFF2-40B4-BE49-F238E27FC236}">
                <a16:creationId xmlns:a16="http://schemas.microsoft.com/office/drawing/2014/main" id="{33BAAFEA-8EAB-9298-0B8B-AD8B12D275CD}"/>
              </a:ext>
            </a:extLst>
          </p:cNvPr>
          <p:cNvSpPr txBox="1">
            <a:spLocks/>
          </p:cNvSpPr>
          <p:nvPr/>
        </p:nvSpPr>
        <p:spPr>
          <a:xfrm>
            <a:off x="1235883" y="2555015"/>
            <a:ext cx="7194866" cy="7082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Phối hợp giữa cơ quan quản lý và tổ chức nghiên cứu khoa học, sản xuất còn lỏng lẻo, ít được hỗ trợ</a:t>
            </a:r>
          </a:p>
        </p:txBody>
      </p:sp>
      <p:sp>
        <p:nvSpPr>
          <p:cNvPr id="30" name="Google Shape;1301;p37">
            <a:extLst>
              <a:ext uri="{FF2B5EF4-FFF2-40B4-BE49-F238E27FC236}">
                <a16:creationId xmlns:a16="http://schemas.microsoft.com/office/drawing/2014/main" id="{105E3420-2B92-3559-91F3-CD6B774D957C}"/>
              </a:ext>
            </a:extLst>
          </p:cNvPr>
          <p:cNvSpPr/>
          <p:nvPr/>
        </p:nvSpPr>
        <p:spPr>
          <a:xfrm>
            <a:off x="535989" y="3186575"/>
            <a:ext cx="612807" cy="572701"/>
          </a:xfrm>
          <a:prstGeom prst="homePlate">
            <a:avLst>
              <a:gd name="adj" fmla="val 31917"/>
            </a:avLst>
          </a:prstGeom>
          <a:solidFill>
            <a:srgbClr val="7030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4</a:t>
            </a:r>
            <a:endParaRPr b="1">
              <a:solidFill>
                <a:schemeClr val="bg1"/>
              </a:solidFill>
              <a:latin typeface="Josefin Sans" panose="020B0604020202020204" charset="0"/>
            </a:endParaRPr>
          </a:p>
        </p:txBody>
      </p:sp>
      <p:sp>
        <p:nvSpPr>
          <p:cNvPr id="31" name="Google Shape;1303;p37">
            <a:extLst>
              <a:ext uri="{FF2B5EF4-FFF2-40B4-BE49-F238E27FC236}">
                <a16:creationId xmlns:a16="http://schemas.microsoft.com/office/drawing/2014/main" id="{973D06FE-8BB2-FE78-1AA7-B7D57976B9A4}"/>
              </a:ext>
            </a:extLst>
          </p:cNvPr>
          <p:cNvSpPr txBox="1">
            <a:spLocks/>
          </p:cNvSpPr>
          <p:nvPr/>
        </p:nvSpPr>
        <p:spPr>
          <a:xfrm>
            <a:off x="1235883" y="3227227"/>
            <a:ext cx="7194866" cy="4913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Đầu tư cho giám sát và dự báo thị trường còn ít</a:t>
            </a:r>
          </a:p>
        </p:txBody>
      </p:sp>
      <p:sp>
        <p:nvSpPr>
          <p:cNvPr id="32" name="Google Shape;1301;p37">
            <a:extLst>
              <a:ext uri="{FF2B5EF4-FFF2-40B4-BE49-F238E27FC236}">
                <a16:creationId xmlns:a16="http://schemas.microsoft.com/office/drawing/2014/main" id="{D8B4E7C4-EE46-B63F-D918-798A5005CCB3}"/>
              </a:ext>
            </a:extLst>
          </p:cNvPr>
          <p:cNvSpPr/>
          <p:nvPr/>
        </p:nvSpPr>
        <p:spPr>
          <a:xfrm>
            <a:off x="535989" y="3812487"/>
            <a:ext cx="612807" cy="572701"/>
          </a:xfrm>
          <a:prstGeom prst="homePlate">
            <a:avLst>
              <a:gd name="adj" fmla="val 31917"/>
            </a:avLst>
          </a:prstGeom>
          <a:solidFill>
            <a:srgbClr val="7030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5</a:t>
            </a:r>
            <a:endParaRPr b="1">
              <a:solidFill>
                <a:schemeClr val="bg1"/>
              </a:solidFill>
              <a:latin typeface="Josefin Sans" panose="020B0604020202020204" charset="0"/>
            </a:endParaRPr>
          </a:p>
        </p:txBody>
      </p:sp>
      <p:sp>
        <p:nvSpPr>
          <p:cNvPr id="33" name="Google Shape;1303;p37">
            <a:extLst>
              <a:ext uri="{FF2B5EF4-FFF2-40B4-BE49-F238E27FC236}">
                <a16:creationId xmlns:a16="http://schemas.microsoft.com/office/drawing/2014/main" id="{E6B511D8-6BAF-48B6-8207-206729C705CE}"/>
              </a:ext>
            </a:extLst>
          </p:cNvPr>
          <p:cNvSpPr txBox="1">
            <a:spLocks/>
          </p:cNvSpPr>
          <p:nvPr/>
        </p:nvSpPr>
        <p:spPr>
          <a:xfrm>
            <a:off x="1235883" y="3853139"/>
            <a:ext cx="7194866" cy="4913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Đầu tư xây dựng thương hiệu nông sản chưa nhiều, thiếu định hướng</a:t>
            </a:r>
          </a:p>
        </p:txBody>
      </p:sp>
      <p:pic>
        <p:nvPicPr>
          <p:cNvPr id="14" name="Picture 2">
            <a:extLst>
              <a:ext uri="{FF2B5EF4-FFF2-40B4-BE49-F238E27FC236}">
                <a16:creationId xmlns:a16="http://schemas.microsoft.com/office/drawing/2014/main" id="{B5E42DEF-73E6-E5C0-1C77-8873FD3DB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255" y="445025"/>
            <a:ext cx="504123" cy="504123"/>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1448;p46"/>
          <p:cNvSpPr txBox="1">
            <a:spLocks noGrp="1"/>
          </p:cNvSpPr>
          <p:nvPr>
            <p:ph type="title"/>
          </p:nvPr>
        </p:nvSpPr>
        <p:spPr>
          <a:xfrm>
            <a:off x="193089" y="4672013"/>
            <a:ext cx="1607136" cy="271844"/>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chemeClr val="accent1"/>
                </a:solidFill>
                <a:latin typeface="Josefin Sans" panose="020B0604020202020204" charset="0"/>
              </a:rPr>
              <a:t>Thực tế khách quan</a:t>
            </a:r>
            <a:endParaRPr>
              <a:solidFill>
                <a:schemeClr val="accent1"/>
              </a:solidFill>
              <a:latin typeface="Josefin Sans" panose="020B0604020202020204" charset="0"/>
            </a:endParaRPr>
          </a:p>
        </p:txBody>
      </p:sp>
    </p:spTree>
    <p:extLst>
      <p:ext uri="{BB962C8B-B14F-4D97-AF65-F5344CB8AC3E}">
        <p14:creationId xmlns:p14="http://schemas.microsoft.com/office/powerpoint/2010/main" val="2823363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56"/>
          <p:cNvSpPr txBox="1">
            <a:spLocks noGrp="1"/>
          </p:cNvSpPr>
          <p:nvPr>
            <p:ph type="title"/>
          </p:nvPr>
        </p:nvSpPr>
        <p:spPr>
          <a:xfrm>
            <a:off x="2062125" y="1914000"/>
            <a:ext cx="5609400" cy="89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Khuyến nghị</a:t>
            </a:r>
            <a:endParaRPr/>
          </a:p>
        </p:txBody>
      </p:sp>
      <p:cxnSp>
        <p:nvCxnSpPr>
          <p:cNvPr id="686" name="Google Shape;686;p56">
            <a:hlinkClick r:id="" action="ppaction://hlinkshowjump?jump=nextslide"/>
          </p:cNvPr>
          <p:cNvCxnSpPr/>
          <p:nvPr/>
        </p:nvCxnSpPr>
        <p:spPr>
          <a:xfrm>
            <a:off x="8643950" y="303450"/>
            <a:ext cx="262200" cy="0"/>
          </a:xfrm>
          <a:prstGeom prst="straightConnector1">
            <a:avLst/>
          </a:prstGeom>
          <a:noFill/>
          <a:ln w="9525" cap="flat" cmpd="sng">
            <a:solidFill>
              <a:schemeClr val="accent1"/>
            </a:solidFill>
            <a:prstDash val="solid"/>
            <a:round/>
            <a:headEnd type="none" w="med" len="med"/>
            <a:tailEnd type="triangle" w="med" len="med"/>
          </a:ln>
        </p:spPr>
      </p:cxnSp>
      <p:cxnSp>
        <p:nvCxnSpPr>
          <p:cNvPr id="687" name="Google Shape;687;p56">
            <a:hlinkClick r:id="" action="ppaction://hlinkshowjump?jump=previousslide"/>
          </p:cNvPr>
          <p:cNvCxnSpPr/>
          <p:nvPr/>
        </p:nvCxnSpPr>
        <p:spPr>
          <a:xfrm rot="10800000">
            <a:off x="232775" y="303450"/>
            <a:ext cx="262200" cy="0"/>
          </a:xfrm>
          <a:prstGeom prst="straightConnector1">
            <a:avLst/>
          </a:prstGeom>
          <a:noFill/>
          <a:ln w="9525" cap="flat" cmpd="sng">
            <a:solidFill>
              <a:schemeClr val="accent1"/>
            </a:solidFill>
            <a:prstDash val="solid"/>
            <a:round/>
            <a:headEnd type="none" w="med" len="med"/>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1" name="Google Shape;1301;p37"/>
          <p:cNvSpPr/>
          <p:nvPr/>
        </p:nvSpPr>
        <p:spPr>
          <a:xfrm>
            <a:off x="535990" y="1320926"/>
            <a:ext cx="612807" cy="572701"/>
          </a:xfrm>
          <a:prstGeom prst="homePlate">
            <a:avLst>
              <a:gd name="adj" fmla="val 31917"/>
            </a:avLst>
          </a:pr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1</a:t>
            </a:r>
            <a:endParaRPr b="1">
              <a:solidFill>
                <a:schemeClr val="bg1"/>
              </a:solidFill>
              <a:latin typeface="Josefin Sans" panose="020B0604020202020204" charset="0"/>
            </a:endParaRPr>
          </a:p>
        </p:txBody>
      </p:sp>
      <p:sp>
        <p:nvSpPr>
          <p:cNvPr id="1302" name="Google Shape;1302;p37"/>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solidFill>
                  <a:schemeClr val="accent1"/>
                </a:solidFill>
                <a:latin typeface="Josefin Sans" panose="020B0604020202020204" charset="0"/>
              </a:rPr>
              <a:t>Tích tụ ruộng đất</a:t>
            </a:r>
            <a:endParaRPr sz="2800">
              <a:solidFill>
                <a:schemeClr val="accent1"/>
              </a:solidFill>
              <a:latin typeface="Josefin Sans" panose="020B0604020202020204" charset="0"/>
            </a:endParaRPr>
          </a:p>
        </p:txBody>
      </p:sp>
      <p:sp>
        <p:nvSpPr>
          <p:cNvPr id="1303" name="Google Shape;1303;p37"/>
          <p:cNvSpPr txBox="1">
            <a:spLocks noGrp="1"/>
          </p:cNvSpPr>
          <p:nvPr>
            <p:ph type="subTitle" idx="3"/>
          </p:nvPr>
        </p:nvSpPr>
        <p:spPr>
          <a:xfrm>
            <a:off x="1235883" y="1227271"/>
            <a:ext cx="7194867" cy="74818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600">
                <a:solidFill>
                  <a:schemeClr val="tx1"/>
                </a:solidFill>
                <a:latin typeface="Josefin Sans" panose="020B0604020202020204" charset="0"/>
              </a:rPr>
              <a:t>Tạo CS pháp lý hỗ trợ cho hoạt động chuyển nhượng, thuê quyền SD đất, tích tụ và tập trung đất nông nghiệp theo quy định pháp luật.</a:t>
            </a:r>
            <a:endParaRPr sz="1600">
              <a:solidFill>
                <a:schemeClr val="tx1"/>
              </a:solidFill>
              <a:latin typeface="Josefin Sans" panose="020B0604020202020204" charset="0"/>
            </a:endParaRPr>
          </a:p>
        </p:txBody>
      </p:sp>
      <p:pic>
        <p:nvPicPr>
          <p:cNvPr id="11" name="Picture 2">
            <a:extLst>
              <a:ext uri="{FF2B5EF4-FFF2-40B4-BE49-F238E27FC236}">
                <a16:creationId xmlns:a16="http://schemas.microsoft.com/office/drawing/2014/main" id="{679D6CB4-93AE-42C0-2B49-0B7CB3531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049307" y="361620"/>
            <a:ext cx="672112" cy="672112"/>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01;p37">
            <a:extLst>
              <a:ext uri="{FF2B5EF4-FFF2-40B4-BE49-F238E27FC236}">
                <a16:creationId xmlns:a16="http://schemas.microsoft.com/office/drawing/2014/main" id="{94BE2305-091E-77B0-F660-E5180C8F65FE}"/>
              </a:ext>
            </a:extLst>
          </p:cNvPr>
          <p:cNvSpPr/>
          <p:nvPr/>
        </p:nvSpPr>
        <p:spPr>
          <a:xfrm>
            <a:off x="535989" y="1939976"/>
            <a:ext cx="612807" cy="572701"/>
          </a:xfrm>
          <a:prstGeom prst="homePlate">
            <a:avLst>
              <a:gd name="adj" fmla="val 31917"/>
            </a:avLst>
          </a:pr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2</a:t>
            </a:r>
            <a:endParaRPr b="1">
              <a:solidFill>
                <a:schemeClr val="bg1"/>
              </a:solidFill>
              <a:latin typeface="Josefin Sans" panose="020B0604020202020204" charset="0"/>
            </a:endParaRPr>
          </a:p>
        </p:txBody>
      </p:sp>
      <p:sp>
        <p:nvSpPr>
          <p:cNvPr id="24" name="Google Shape;1303;p37">
            <a:extLst>
              <a:ext uri="{FF2B5EF4-FFF2-40B4-BE49-F238E27FC236}">
                <a16:creationId xmlns:a16="http://schemas.microsoft.com/office/drawing/2014/main" id="{6A8BD052-0549-2260-0A68-16D5F228494B}"/>
              </a:ext>
            </a:extLst>
          </p:cNvPr>
          <p:cNvSpPr txBox="1">
            <a:spLocks/>
          </p:cNvSpPr>
          <p:nvPr/>
        </p:nvSpPr>
        <p:spPr>
          <a:xfrm>
            <a:off x="1235883" y="1980628"/>
            <a:ext cx="7194866" cy="4913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Đơn giản hóa thủ tục hành chính</a:t>
            </a:r>
          </a:p>
        </p:txBody>
      </p:sp>
      <p:sp>
        <p:nvSpPr>
          <p:cNvPr id="25" name="Google Shape;1301;p37">
            <a:extLst>
              <a:ext uri="{FF2B5EF4-FFF2-40B4-BE49-F238E27FC236}">
                <a16:creationId xmlns:a16="http://schemas.microsoft.com/office/drawing/2014/main" id="{520B4B6A-9378-6353-DF86-81F05C4062D8}"/>
              </a:ext>
            </a:extLst>
          </p:cNvPr>
          <p:cNvSpPr/>
          <p:nvPr/>
        </p:nvSpPr>
        <p:spPr>
          <a:xfrm>
            <a:off x="535989" y="2570914"/>
            <a:ext cx="612807" cy="572701"/>
          </a:xfrm>
          <a:prstGeom prst="homePlate">
            <a:avLst>
              <a:gd name="adj" fmla="val 31917"/>
            </a:avLst>
          </a:pr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3</a:t>
            </a:r>
            <a:endParaRPr b="1">
              <a:solidFill>
                <a:schemeClr val="bg1"/>
              </a:solidFill>
              <a:latin typeface="Josefin Sans" panose="020B0604020202020204" charset="0"/>
            </a:endParaRPr>
          </a:p>
        </p:txBody>
      </p:sp>
      <p:sp>
        <p:nvSpPr>
          <p:cNvPr id="26" name="Google Shape;1303;p37">
            <a:extLst>
              <a:ext uri="{FF2B5EF4-FFF2-40B4-BE49-F238E27FC236}">
                <a16:creationId xmlns:a16="http://schemas.microsoft.com/office/drawing/2014/main" id="{0336382A-39CF-C16E-DBF6-E8A0FEC51D78}"/>
              </a:ext>
            </a:extLst>
          </p:cNvPr>
          <p:cNvSpPr txBox="1">
            <a:spLocks/>
          </p:cNvSpPr>
          <p:nvPr/>
        </p:nvSpPr>
        <p:spPr>
          <a:xfrm>
            <a:off x="1235883" y="2499805"/>
            <a:ext cx="7194866" cy="7481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Xây dựng CSDL số có tính pháp lý về đất đai giúp tăng khả năng tiếp cận thông tin đất đai cho nhà đầu tư/sản xuất</a:t>
            </a:r>
          </a:p>
        </p:txBody>
      </p:sp>
      <p:sp>
        <p:nvSpPr>
          <p:cNvPr id="27" name="Google Shape;1301;p37">
            <a:extLst>
              <a:ext uri="{FF2B5EF4-FFF2-40B4-BE49-F238E27FC236}">
                <a16:creationId xmlns:a16="http://schemas.microsoft.com/office/drawing/2014/main" id="{54AB60D6-1A64-3C07-71DB-E5E38A52CE23}"/>
              </a:ext>
            </a:extLst>
          </p:cNvPr>
          <p:cNvSpPr/>
          <p:nvPr/>
        </p:nvSpPr>
        <p:spPr>
          <a:xfrm>
            <a:off x="535989" y="3201852"/>
            <a:ext cx="612807" cy="572701"/>
          </a:xfrm>
          <a:prstGeom prst="homePlate">
            <a:avLst>
              <a:gd name="adj" fmla="val 31917"/>
            </a:avLst>
          </a:pr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4</a:t>
            </a:r>
            <a:endParaRPr b="1">
              <a:solidFill>
                <a:schemeClr val="bg1"/>
              </a:solidFill>
              <a:latin typeface="Josefin Sans" panose="020B0604020202020204" charset="0"/>
            </a:endParaRPr>
          </a:p>
        </p:txBody>
      </p:sp>
      <p:sp>
        <p:nvSpPr>
          <p:cNvPr id="28" name="Google Shape;1303;p37">
            <a:extLst>
              <a:ext uri="{FF2B5EF4-FFF2-40B4-BE49-F238E27FC236}">
                <a16:creationId xmlns:a16="http://schemas.microsoft.com/office/drawing/2014/main" id="{6B39A9BE-C16C-582C-3869-043D6E5C3BE8}"/>
              </a:ext>
            </a:extLst>
          </p:cNvPr>
          <p:cNvSpPr txBox="1">
            <a:spLocks/>
          </p:cNvSpPr>
          <p:nvPr/>
        </p:nvSpPr>
        <p:spPr>
          <a:xfrm>
            <a:off x="1235883" y="3242504"/>
            <a:ext cx="7194866" cy="4913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Sửa đổi Luật đất đai cho phù hợp với tình hình thực tiễn</a:t>
            </a:r>
          </a:p>
        </p:txBody>
      </p:sp>
      <p:sp>
        <p:nvSpPr>
          <p:cNvPr id="29" name="Google Shape;1301;p37">
            <a:extLst>
              <a:ext uri="{FF2B5EF4-FFF2-40B4-BE49-F238E27FC236}">
                <a16:creationId xmlns:a16="http://schemas.microsoft.com/office/drawing/2014/main" id="{C13433B5-7A6C-9C8B-B363-C0835C02FA35}"/>
              </a:ext>
            </a:extLst>
          </p:cNvPr>
          <p:cNvSpPr/>
          <p:nvPr/>
        </p:nvSpPr>
        <p:spPr>
          <a:xfrm>
            <a:off x="535989" y="3832790"/>
            <a:ext cx="612807" cy="572701"/>
          </a:xfrm>
          <a:prstGeom prst="homePlate">
            <a:avLst>
              <a:gd name="adj" fmla="val 31917"/>
            </a:avLst>
          </a:pr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5</a:t>
            </a:r>
            <a:endParaRPr b="1">
              <a:solidFill>
                <a:schemeClr val="bg1"/>
              </a:solidFill>
              <a:latin typeface="Josefin Sans" panose="020B0604020202020204" charset="0"/>
            </a:endParaRPr>
          </a:p>
        </p:txBody>
      </p:sp>
      <p:sp>
        <p:nvSpPr>
          <p:cNvPr id="30" name="Google Shape;1303;p37">
            <a:extLst>
              <a:ext uri="{FF2B5EF4-FFF2-40B4-BE49-F238E27FC236}">
                <a16:creationId xmlns:a16="http://schemas.microsoft.com/office/drawing/2014/main" id="{6B76DD6E-1F26-626E-222B-B90B85F1AE94}"/>
              </a:ext>
            </a:extLst>
          </p:cNvPr>
          <p:cNvSpPr txBox="1">
            <a:spLocks/>
          </p:cNvSpPr>
          <p:nvPr/>
        </p:nvSpPr>
        <p:spPr>
          <a:xfrm>
            <a:off x="1235883" y="3803992"/>
            <a:ext cx="7194866" cy="4913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Đẩy mạnh dồn điền đổi thửa, khuyến khích nông dân góp vốn bằng ruộng đất, chuyển đổi nông dân sang lĩnh vực khác có thu nhập cao hơn</a:t>
            </a:r>
          </a:p>
        </p:txBody>
      </p:sp>
      <p:sp>
        <p:nvSpPr>
          <p:cNvPr id="16" name="Google Shape;1448;p46"/>
          <p:cNvSpPr txBox="1">
            <a:spLocks noGrp="1"/>
          </p:cNvSpPr>
          <p:nvPr>
            <p:ph type="title"/>
          </p:nvPr>
        </p:nvSpPr>
        <p:spPr>
          <a:xfrm>
            <a:off x="193089" y="4672013"/>
            <a:ext cx="1607136" cy="271844"/>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chemeClr val="accent1"/>
                </a:solidFill>
                <a:latin typeface="Josefin Sans" panose="020B0604020202020204" charset="0"/>
              </a:rPr>
              <a:t>Khuyến nghị</a:t>
            </a:r>
            <a:endParaRPr>
              <a:solidFill>
                <a:schemeClr val="accent1"/>
              </a:solidFill>
              <a:latin typeface="Josefin Sans" panose="020B0604020202020204" charset="0"/>
            </a:endParaRPr>
          </a:p>
        </p:txBody>
      </p:sp>
    </p:spTree>
    <p:extLst>
      <p:ext uri="{BB962C8B-B14F-4D97-AF65-F5344CB8AC3E}">
        <p14:creationId xmlns:p14="http://schemas.microsoft.com/office/powerpoint/2010/main" val="2224215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2" name="Google Shape;1302;p37"/>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solidFill>
                  <a:schemeClr val="accent1"/>
                </a:solidFill>
                <a:latin typeface="Josefin Sans" panose="020B0604020202020204" charset="0"/>
              </a:rPr>
              <a:t>Tiếp cận vốn vay</a:t>
            </a:r>
            <a:endParaRPr sz="2800">
              <a:solidFill>
                <a:schemeClr val="accent1"/>
              </a:solidFill>
              <a:latin typeface="Josefin Sans" panose="020B0604020202020204" charset="0"/>
            </a:endParaRPr>
          </a:p>
        </p:txBody>
      </p:sp>
      <p:pic>
        <p:nvPicPr>
          <p:cNvPr id="12" name="Picture 4">
            <a:extLst>
              <a:ext uri="{FF2B5EF4-FFF2-40B4-BE49-F238E27FC236}">
                <a16:creationId xmlns:a16="http://schemas.microsoft.com/office/drawing/2014/main" id="{BEA08CDE-B0EF-DC13-09A1-712B374E3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0365" y="426647"/>
            <a:ext cx="541054" cy="541054"/>
          </a:xfrm>
          <a:prstGeom prst="rect">
            <a:avLst/>
          </a:prstGeom>
          <a:noFill/>
          <a:extLst>
            <a:ext uri="{909E8E84-426E-40DD-AFC4-6F175D3DCCD1}">
              <a14:hiddenFill xmlns:a14="http://schemas.microsoft.com/office/drawing/2010/main">
                <a:solidFill>
                  <a:srgbClr val="FFFFFF"/>
                </a:solidFill>
              </a14:hiddenFill>
            </a:ext>
          </a:extLst>
        </p:spPr>
      </p:pic>
      <p:sp>
        <p:nvSpPr>
          <p:cNvPr id="24" name="Google Shape;1301;p37">
            <a:extLst>
              <a:ext uri="{FF2B5EF4-FFF2-40B4-BE49-F238E27FC236}">
                <a16:creationId xmlns:a16="http://schemas.microsoft.com/office/drawing/2014/main" id="{07CC0D19-1A8C-01DC-AFEF-DB451A7AD80F}"/>
              </a:ext>
            </a:extLst>
          </p:cNvPr>
          <p:cNvSpPr/>
          <p:nvPr/>
        </p:nvSpPr>
        <p:spPr>
          <a:xfrm>
            <a:off x="535990" y="1320926"/>
            <a:ext cx="612807" cy="572701"/>
          </a:xfrm>
          <a:prstGeom prst="homePlate">
            <a:avLst>
              <a:gd name="adj" fmla="val 31917"/>
            </a:avLst>
          </a:prstGeom>
          <a:solidFill>
            <a:srgbClr val="C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1</a:t>
            </a:r>
            <a:endParaRPr b="1">
              <a:solidFill>
                <a:schemeClr val="bg1"/>
              </a:solidFill>
              <a:latin typeface="Josefin Sans" panose="020B0604020202020204" charset="0"/>
            </a:endParaRPr>
          </a:p>
        </p:txBody>
      </p:sp>
      <p:sp>
        <p:nvSpPr>
          <p:cNvPr id="25" name="Google Shape;1303;p37">
            <a:extLst>
              <a:ext uri="{FF2B5EF4-FFF2-40B4-BE49-F238E27FC236}">
                <a16:creationId xmlns:a16="http://schemas.microsoft.com/office/drawing/2014/main" id="{0F82C6E3-EF1E-5EC5-014D-65D3D4E7E432}"/>
              </a:ext>
            </a:extLst>
          </p:cNvPr>
          <p:cNvSpPr txBox="1">
            <a:spLocks/>
          </p:cNvSpPr>
          <p:nvPr/>
        </p:nvSpPr>
        <p:spPr>
          <a:xfrm>
            <a:off x="1235883" y="1264478"/>
            <a:ext cx="7194867" cy="7161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Cần thu hẹp phạm vi đối tượng được hưởng ưu đãi với quy định cụ thể về điều kiện hồ sơ tín dụng</a:t>
            </a:r>
            <a:endParaRPr lang="vi-VN" sz="1600">
              <a:latin typeface="Josefin Sans" panose="020B0604020202020204" charset="0"/>
            </a:endParaRPr>
          </a:p>
        </p:txBody>
      </p:sp>
      <p:sp>
        <p:nvSpPr>
          <p:cNvPr id="26" name="Google Shape;1301;p37">
            <a:extLst>
              <a:ext uri="{FF2B5EF4-FFF2-40B4-BE49-F238E27FC236}">
                <a16:creationId xmlns:a16="http://schemas.microsoft.com/office/drawing/2014/main" id="{0029D778-98AE-94F7-078F-984CE0DF1365}"/>
              </a:ext>
            </a:extLst>
          </p:cNvPr>
          <p:cNvSpPr/>
          <p:nvPr/>
        </p:nvSpPr>
        <p:spPr>
          <a:xfrm>
            <a:off x="535990" y="2121288"/>
            <a:ext cx="612807" cy="572701"/>
          </a:xfrm>
          <a:prstGeom prst="homePlate">
            <a:avLst>
              <a:gd name="adj" fmla="val 31917"/>
            </a:avLst>
          </a:prstGeom>
          <a:solidFill>
            <a:srgbClr val="C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2</a:t>
            </a:r>
            <a:endParaRPr b="1">
              <a:solidFill>
                <a:schemeClr val="bg1"/>
              </a:solidFill>
              <a:latin typeface="Josefin Sans" panose="020B0604020202020204" charset="0"/>
            </a:endParaRPr>
          </a:p>
        </p:txBody>
      </p:sp>
      <p:sp>
        <p:nvSpPr>
          <p:cNvPr id="27" name="Google Shape;1303;p37">
            <a:extLst>
              <a:ext uri="{FF2B5EF4-FFF2-40B4-BE49-F238E27FC236}">
                <a16:creationId xmlns:a16="http://schemas.microsoft.com/office/drawing/2014/main" id="{7AEEF113-8A44-2E6C-6447-BF942AFCDD1C}"/>
              </a:ext>
            </a:extLst>
          </p:cNvPr>
          <p:cNvSpPr txBox="1">
            <a:spLocks/>
          </p:cNvSpPr>
          <p:nvPr/>
        </p:nvSpPr>
        <p:spPr>
          <a:xfrm>
            <a:off x="1235884" y="2059613"/>
            <a:ext cx="7194866" cy="7161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Hoàn thiện văn bản hướng dẫn giải ngân, cho vay vốn các doanh nghiệp đầu tư vào nông nghiệp CNC để các chi nhánh ngân hàng kịp thời hỗ trợ</a:t>
            </a:r>
          </a:p>
        </p:txBody>
      </p:sp>
      <p:sp>
        <p:nvSpPr>
          <p:cNvPr id="28" name="Google Shape;1301;p37">
            <a:extLst>
              <a:ext uri="{FF2B5EF4-FFF2-40B4-BE49-F238E27FC236}">
                <a16:creationId xmlns:a16="http://schemas.microsoft.com/office/drawing/2014/main" id="{37BFF434-B2A4-7255-D177-F07C34979A9E}"/>
              </a:ext>
            </a:extLst>
          </p:cNvPr>
          <p:cNvSpPr/>
          <p:nvPr/>
        </p:nvSpPr>
        <p:spPr>
          <a:xfrm>
            <a:off x="535989" y="2880998"/>
            <a:ext cx="612807" cy="572701"/>
          </a:xfrm>
          <a:prstGeom prst="homePlate">
            <a:avLst>
              <a:gd name="adj" fmla="val 31917"/>
            </a:avLst>
          </a:prstGeom>
          <a:solidFill>
            <a:srgbClr val="C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3</a:t>
            </a:r>
            <a:endParaRPr b="1">
              <a:solidFill>
                <a:schemeClr val="bg1"/>
              </a:solidFill>
              <a:latin typeface="Josefin Sans" panose="020B0604020202020204" charset="0"/>
            </a:endParaRPr>
          </a:p>
        </p:txBody>
      </p:sp>
      <p:sp>
        <p:nvSpPr>
          <p:cNvPr id="29" name="Google Shape;1303;p37">
            <a:extLst>
              <a:ext uri="{FF2B5EF4-FFF2-40B4-BE49-F238E27FC236}">
                <a16:creationId xmlns:a16="http://schemas.microsoft.com/office/drawing/2014/main" id="{026FF44D-76C4-2170-FAAE-8F9F7A4714A8}"/>
              </a:ext>
            </a:extLst>
          </p:cNvPr>
          <p:cNvSpPr txBox="1">
            <a:spLocks/>
          </p:cNvSpPr>
          <p:nvPr/>
        </p:nvSpPr>
        <p:spPr>
          <a:xfrm>
            <a:off x="1235883" y="2829049"/>
            <a:ext cx="7194866" cy="7161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Đơn giản hóa thủ tục cho vay, hoàn thiện tiêu chí doanh nghiệp nông nghiệp CNC, tạo điều kiện cho doanh nghiệp tiếp cận nguồn vốn ưu đãi</a:t>
            </a:r>
          </a:p>
        </p:txBody>
      </p:sp>
      <p:sp>
        <p:nvSpPr>
          <p:cNvPr id="30" name="Google Shape;1301;p37">
            <a:extLst>
              <a:ext uri="{FF2B5EF4-FFF2-40B4-BE49-F238E27FC236}">
                <a16:creationId xmlns:a16="http://schemas.microsoft.com/office/drawing/2014/main" id="{8909C219-A0FB-2517-9F90-19FCFC26ACCF}"/>
              </a:ext>
            </a:extLst>
          </p:cNvPr>
          <p:cNvSpPr/>
          <p:nvPr/>
        </p:nvSpPr>
        <p:spPr>
          <a:xfrm>
            <a:off x="535989" y="3681360"/>
            <a:ext cx="612807" cy="572701"/>
          </a:xfrm>
          <a:prstGeom prst="homePlate">
            <a:avLst>
              <a:gd name="adj" fmla="val 31917"/>
            </a:avLst>
          </a:prstGeom>
          <a:solidFill>
            <a:srgbClr val="C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4</a:t>
            </a:r>
            <a:endParaRPr b="1">
              <a:solidFill>
                <a:schemeClr val="bg1"/>
              </a:solidFill>
              <a:latin typeface="Josefin Sans" panose="020B0604020202020204" charset="0"/>
            </a:endParaRPr>
          </a:p>
        </p:txBody>
      </p:sp>
      <p:sp>
        <p:nvSpPr>
          <p:cNvPr id="31" name="Google Shape;1303;p37">
            <a:extLst>
              <a:ext uri="{FF2B5EF4-FFF2-40B4-BE49-F238E27FC236}">
                <a16:creationId xmlns:a16="http://schemas.microsoft.com/office/drawing/2014/main" id="{BF1A6C6B-BBD3-D475-E2E8-240EC65FBF58}"/>
              </a:ext>
            </a:extLst>
          </p:cNvPr>
          <p:cNvSpPr txBox="1">
            <a:spLocks/>
          </p:cNvSpPr>
          <p:nvPr/>
        </p:nvSpPr>
        <p:spPr>
          <a:xfrm>
            <a:off x="1235883" y="3629411"/>
            <a:ext cx="7194866" cy="7161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Khuyến khích các tổ chức, cá nhân đầu tư vào nông nghiệp CNC nhằm đa dạng hóa nguồn vốn cho lĩnh vực mới mẻ này</a:t>
            </a:r>
          </a:p>
        </p:txBody>
      </p:sp>
      <p:sp>
        <p:nvSpPr>
          <p:cNvPr id="14" name="Google Shape;1448;p46"/>
          <p:cNvSpPr txBox="1">
            <a:spLocks noGrp="1"/>
          </p:cNvSpPr>
          <p:nvPr>
            <p:ph type="title"/>
          </p:nvPr>
        </p:nvSpPr>
        <p:spPr>
          <a:xfrm>
            <a:off x="193089" y="4672013"/>
            <a:ext cx="1607136" cy="271844"/>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chemeClr val="accent1"/>
                </a:solidFill>
                <a:latin typeface="Josefin Sans" panose="020B0604020202020204" charset="0"/>
              </a:rPr>
              <a:t>Khuyến nghị</a:t>
            </a:r>
            <a:endParaRPr>
              <a:solidFill>
                <a:schemeClr val="accent1"/>
              </a:solidFill>
              <a:latin typeface="Josefin Sans" panose="020B0604020202020204" charset="0"/>
            </a:endParaRPr>
          </a:p>
        </p:txBody>
      </p:sp>
    </p:spTree>
    <p:extLst>
      <p:ext uri="{BB962C8B-B14F-4D97-AF65-F5344CB8AC3E}">
        <p14:creationId xmlns:p14="http://schemas.microsoft.com/office/powerpoint/2010/main" val="4169079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2" name="Google Shape;1302;p37"/>
          <p:cNvSpPr txBox="1">
            <a:spLocks noGrp="1"/>
          </p:cNvSpPr>
          <p:nvPr>
            <p:ph type="title"/>
          </p:nvPr>
        </p:nvSpPr>
        <p:spPr>
          <a:xfrm>
            <a:off x="1328738" y="445025"/>
            <a:ext cx="7102011"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solidFill>
                  <a:schemeClr val="accent1"/>
                </a:solidFill>
                <a:latin typeface="Josefin Sans" panose="020B0604020202020204" charset="0"/>
              </a:rPr>
              <a:t>Phát triển nguồn nhân lực</a:t>
            </a:r>
            <a:endParaRPr sz="2800">
              <a:solidFill>
                <a:schemeClr val="accent1"/>
              </a:solidFill>
              <a:latin typeface="Josefin Sans" panose="020B0604020202020204" charset="0"/>
            </a:endParaRPr>
          </a:p>
        </p:txBody>
      </p:sp>
      <p:pic>
        <p:nvPicPr>
          <p:cNvPr id="13" name="Picture 6">
            <a:extLst>
              <a:ext uri="{FF2B5EF4-FFF2-40B4-BE49-F238E27FC236}">
                <a16:creationId xmlns:a16="http://schemas.microsoft.com/office/drawing/2014/main" id="{65DB36FA-F4C3-DA63-6ED2-9353F882DB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141" y="460905"/>
            <a:ext cx="591307" cy="591307"/>
          </a:xfrm>
          <a:prstGeom prst="rect">
            <a:avLst/>
          </a:prstGeom>
          <a:noFill/>
          <a:extLst>
            <a:ext uri="{909E8E84-426E-40DD-AFC4-6F175D3DCCD1}">
              <a14:hiddenFill xmlns:a14="http://schemas.microsoft.com/office/drawing/2010/main">
                <a:solidFill>
                  <a:srgbClr val="FFFFFF"/>
                </a:solidFill>
              </a14:hiddenFill>
            </a:ext>
          </a:extLst>
        </p:spPr>
      </p:pic>
      <p:sp>
        <p:nvSpPr>
          <p:cNvPr id="24" name="Google Shape;1301;p37">
            <a:extLst>
              <a:ext uri="{FF2B5EF4-FFF2-40B4-BE49-F238E27FC236}">
                <a16:creationId xmlns:a16="http://schemas.microsoft.com/office/drawing/2014/main" id="{73E76FDA-0E7E-2FE6-3237-C1745E543194}"/>
              </a:ext>
            </a:extLst>
          </p:cNvPr>
          <p:cNvSpPr/>
          <p:nvPr/>
        </p:nvSpPr>
        <p:spPr>
          <a:xfrm>
            <a:off x="535990" y="1320926"/>
            <a:ext cx="612807" cy="572701"/>
          </a:xfrm>
          <a:prstGeom prst="homePlate">
            <a:avLst>
              <a:gd name="adj" fmla="val 31917"/>
            </a:avLst>
          </a:prstGeom>
          <a:solidFill>
            <a:srgbClr val="CC66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1</a:t>
            </a:r>
            <a:endParaRPr b="1">
              <a:solidFill>
                <a:schemeClr val="bg1"/>
              </a:solidFill>
              <a:latin typeface="Josefin Sans" panose="020B0604020202020204" charset="0"/>
            </a:endParaRPr>
          </a:p>
        </p:txBody>
      </p:sp>
      <p:sp>
        <p:nvSpPr>
          <p:cNvPr id="25" name="Google Shape;1303;p37">
            <a:extLst>
              <a:ext uri="{FF2B5EF4-FFF2-40B4-BE49-F238E27FC236}">
                <a16:creationId xmlns:a16="http://schemas.microsoft.com/office/drawing/2014/main" id="{527AB75A-652C-0D29-73AB-DB2282625D31}"/>
              </a:ext>
            </a:extLst>
          </p:cNvPr>
          <p:cNvSpPr txBox="1">
            <a:spLocks/>
          </p:cNvSpPr>
          <p:nvPr/>
        </p:nvSpPr>
        <p:spPr>
          <a:xfrm>
            <a:off x="1235883" y="1328929"/>
            <a:ext cx="7194867" cy="4913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Đẩy mạnh cơ chế tự chủ tài chính đối với các CS đào tạo nghề ở nông thôn</a:t>
            </a:r>
            <a:endParaRPr lang="vi-VN" sz="1600">
              <a:latin typeface="Josefin Sans" panose="020B0604020202020204" charset="0"/>
            </a:endParaRPr>
          </a:p>
        </p:txBody>
      </p:sp>
      <p:sp>
        <p:nvSpPr>
          <p:cNvPr id="26" name="Google Shape;1301;p37">
            <a:extLst>
              <a:ext uri="{FF2B5EF4-FFF2-40B4-BE49-F238E27FC236}">
                <a16:creationId xmlns:a16="http://schemas.microsoft.com/office/drawing/2014/main" id="{B304D8A4-A9C9-D9CF-3902-FD9DBC8017BA}"/>
              </a:ext>
            </a:extLst>
          </p:cNvPr>
          <p:cNvSpPr/>
          <p:nvPr/>
        </p:nvSpPr>
        <p:spPr>
          <a:xfrm>
            <a:off x="535989" y="1949827"/>
            <a:ext cx="612807" cy="572701"/>
          </a:xfrm>
          <a:prstGeom prst="homePlate">
            <a:avLst>
              <a:gd name="adj" fmla="val 31917"/>
            </a:avLst>
          </a:prstGeom>
          <a:solidFill>
            <a:srgbClr val="CC66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2</a:t>
            </a:r>
            <a:endParaRPr b="1">
              <a:solidFill>
                <a:schemeClr val="bg1"/>
              </a:solidFill>
              <a:latin typeface="Josefin Sans" panose="020B0604020202020204" charset="0"/>
            </a:endParaRPr>
          </a:p>
        </p:txBody>
      </p:sp>
      <p:sp>
        <p:nvSpPr>
          <p:cNvPr id="27" name="Google Shape;1303;p37">
            <a:extLst>
              <a:ext uri="{FF2B5EF4-FFF2-40B4-BE49-F238E27FC236}">
                <a16:creationId xmlns:a16="http://schemas.microsoft.com/office/drawing/2014/main" id="{C7608A9D-E6B5-C005-6FDE-CE91750AD1EE}"/>
              </a:ext>
            </a:extLst>
          </p:cNvPr>
          <p:cNvSpPr txBox="1">
            <a:spLocks/>
          </p:cNvSpPr>
          <p:nvPr/>
        </p:nvSpPr>
        <p:spPr>
          <a:xfrm>
            <a:off x="1235883" y="1978976"/>
            <a:ext cx="7194866" cy="6958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Gắn hoạt động đào tạo nghề với các doanh nghiệp sử dụng lao động</a:t>
            </a:r>
          </a:p>
        </p:txBody>
      </p:sp>
      <p:sp>
        <p:nvSpPr>
          <p:cNvPr id="28" name="Google Shape;1301;p37">
            <a:extLst>
              <a:ext uri="{FF2B5EF4-FFF2-40B4-BE49-F238E27FC236}">
                <a16:creationId xmlns:a16="http://schemas.microsoft.com/office/drawing/2014/main" id="{6849AC60-6CD3-6943-13A3-E4BAD3CFD917}"/>
              </a:ext>
            </a:extLst>
          </p:cNvPr>
          <p:cNvSpPr/>
          <p:nvPr/>
        </p:nvSpPr>
        <p:spPr>
          <a:xfrm>
            <a:off x="535989" y="2588172"/>
            <a:ext cx="612807" cy="572701"/>
          </a:xfrm>
          <a:prstGeom prst="homePlate">
            <a:avLst>
              <a:gd name="adj" fmla="val 31917"/>
            </a:avLst>
          </a:prstGeom>
          <a:solidFill>
            <a:srgbClr val="CC66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3</a:t>
            </a:r>
            <a:endParaRPr b="1">
              <a:solidFill>
                <a:schemeClr val="bg1"/>
              </a:solidFill>
              <a:latin typeface="Josefin Sans" panose="020B0604020202020204" charset="0"/>
            </a:endParaRPr>
          </a:p>
        </p:txBody>
      </p:sp>
      <p:sp>
        <p:nvSpPr>
          <p:cNvPr id="29" name="Google Shape;1303;p37">
            <a:extLst>
              <a:ext uri="{FF2B5EF4-FFF2-40B4-BE49-F238E27FC236}">
                <a16:creationId xmlns:a16="http://schemas.microsoft.com/office/drawing/2014/main" id="{8A949B65-5034-522E-32CE-154F030E9EFC}"/>
              </a:ext>
            </a:extLst>
          </p:cNvPr>
          <p:cNvSpPr txBox="1">
            <a:spLocks/>
          </p:cNvSpPr>
          <p:nvPr/>
        </p:nvSpPr>
        <p:spPr>
          <a:xfrm>
            <a:off x="1235883" y="2559374"/>
            <a:ext cx="7194866" cy="7597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Xây dựng cơ chế giám sát, trao quyền lựa chọn, đánh giá chất lượng đào tạo lao động cho người học </a:t>
            </a:r>
          </a:p>
        </p:txBody>
      </p:sp>
      <p:sp>
        <p:nvSpPr>
          <p:cNvPr id="30" name="Google Shape;1301;p37">
            <a:extLst>
              <a:ext uri="{FF2B5EF4-FFF2-40B4-BE49-F238E27FC236}">
                <a16:creationId xmlns:a16="http://schemas.microsoft.com/office/drawing/2014/main" id="{4D27E54E-69BB-76C8-809F-19EB70BA81B3}"/>
              </a:ext>
            </a:extLst>
          </p:cNvPr>
          <p:cNvSpPr/>
          <p:nvPr/>
        </p:nvSpPr>
        <p:spPr>
          <a:xfrm>
            <a:off x="535989" y="3226517"/>
            <a:ext cx="612807" cy="572701"/>
          </a:xfrm>
          <a:prstGeom prst="homePlate">
            <a:avLst>
              <a:gd name="adj" fmla="val 31917"/>
            </a:avLst>
          </a:prstGeom>
          <a:solidFill>
            <a:srgbClr val="CC66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4</a:t>
            </a:r>
            <a:endParaRPr b="1">
              <a:solidFill>
                <a:schemeClr val="bg1"/>
              </a:solidFill>
              <a:latin typeface="Josefin Sans" panose="020B0604020202020204" charset="0"/>
            </a:endParaRPr>
          </a:p>
        </p:txBody>
      </p:sp>
      <p:sp>
        <p:nvSpPr>
          <p:cNvPr id="31" name="Google Shape;1303;p37">
            <a:extLst>
              <a:ext uri="{FF2B5EF4-FFF2-40B4-BE49-F238E27FC236}">
                <a16:creationId xmlns:a16="http://schemas.microsoft.com/office/drawing/2014/main" id="{36819212-2D63-1BB5-3F1B-D96132D87BC3}"/>
              </a:ext>
            </a:extLst>
          </p:cNvPr>
          <p:cNvSpPr txBox="1">
            <a:spLocks/>
          </p:cNvSpPr>
          <p:nvPr/>
        </p:nvSpPr>
        <p:spPr>
          <a:xfrm>
            <a:off x="1235883" y="3152072"/>
            <a:ext cx="7194866" cy="7597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Lồng ghép kiến thức về nông nghiệp CNC trong các chương trình giáo dục phổ thông nhằm nâng cao nhận thức và cải thiện hành vi</a:t>
            </a:r>
          </a:p>
        </p:txBody>
      </p:sp>
      <p:sp>
        <p:nvSpPr>
          <p:cNvPr id="32" name="Google Shape;1301;p37">
            <a:extLst>
              <a:ext uri="{FF2B5EF4-FFF2-40B4-BE49-F238E27FC236}">
                <a16:creationId xmlns:a16="http://schemas.microsoft.com/office/drawing/2014/main" id="{32854C38-FA55-AA81-9E78-1D4DDC258AA9}"/>
              </a:ext>
            </a:extLst>
          </p:cNvPr>
          <p:cNvSpPr/>
          <p:nvPr/>
        </p:nvSpPr>
        <p:spPr>
          <a:xfrm>
            <a:off x="535989" y="3864862"/>
            <a:ext cx="612807" cy="572701"/>
          </a:xfrm>
          <a:prstGeom prst="homePlate">
            <a:avLst>
              <a:gd name="adj" fmla="val 31917"/>
            </a:avLst>
          </a:prstGeom>
          <a:solidFill>
            <a:srgbClr val="CC66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5</a:t>
            </a:r>
            <a:endParaRPr b="1">
              <a:solidFill>
                <a:schemeClr val="bg1"/>
              </a:solidFill>
              <a:latin typeface="Josefin Sans" panose="020B0604020202020204" charset="0"/>
            </a:endParaRPr>
          </a:p>
        </p:txBody>
      </p:sp>
      <p:sp>
        <p:nvSpPr>
          <p:cNvPr id="33" name="Google Shape;1303;p37">
            <a:extLst>
              <a:ext uri="{FF2B5EF4-FFF2-40B4-BE49-F238E27FC236}">
                <a16:creationId xmlns:a16="http://schemas.microsoft.com/office/drawing/2014/main" id="{2B85338F-337D-7D0F-AAC3-71C9C8D1831F}"/>
              </a:ext>
            </a:extLst>
          </p:cNvPr>
          <p:cNvSpPr txBox="1">
            <a:spLocks/>
          </p:cNvSpPr>
          <p:nvPr/>
        </p:nvSpPr>
        <p:spPr>
          <a:xfrm>
            <a:off x="1235883" y="3895354"/>
            <a:ext cx="7194866" cy="6591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Hỗ trợ đào tạo nhiều hơn nữa nhân lực công nghệ cao</a:t>
            </a:r>
          </a:p>
        </p:txBody>
      </p:sp>
      <p:sp>
        <p:nvSpPr>
          <p:cNvPr id="16" name="Google Shape;1448;p46"/>
          <p:cNvSpPr txBox="1">
            <a:spLocks noGrp="1"/>
          </p:cNvSpPr>
          <p:nvPr>
            <p:ph type="title"/>
          </p:nvPr>
        </p:nvSpPr>
        <p:spPr>
          <a:xfrm>
            <a:off x="193089" y="4672013"/>
            <a:ext cx="1607136" cy="271844"/>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chemeClr val="accent1"/>
                </a:solidFill>
                <a:latin typeface="Josefin Sans" panose="020B0604020202020204" charset="0"/>
              </a:rPr>
              <a:t>Khuyến nghị</a:t>
            </a:r>
            <a:endParaRPr>
              <a:solidFill>
                <a:schemeClr val="accent1"/>
              </a:solidFill>
              <a:latin typeface="Josefin Sans" panose="020B0604020202020204" charset="0"/>
            </a:endParaRPr>
          </a:p>
        </p:txBody>
      </p:sp>
    </p:spTree>
    <p:extLst>
      <p:ext uri="{BB962C8B-B14F-4D97-AF65-F5344CB8AC3E}">
        <p14:creationId xmlns:p14="http://schemas.microsoft.com/office/powerpoint/2010/main" val="1462318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3" name="Google Shape;333;p43"/>
          <p:cNvSpPr txBox="1">
            <a:spLocks noGrp="1"/>
          </p:cNvSpPr>
          <p:nvPr>
            <p:ph type="title"/>
          </p:nvPr>
        </p:nvSpPr>
        <p:spPr>
          <a:xfrm>
            <a:off x="1470900" y="476534"/>
            <a:ext cx="6202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Josefin Sans" panose="020B0604020202020204" charset="0"/>
              </a:rPr>
              <a:t>Nội dung</a:t>
            </a:r>
            <a:endParaRPr>
              <a:latin typeface="Josefin Sans" panose="020B0604020202020204" charset="0"/>
            </a:endParaRPr>
          </a:p>
        </p:txBody>
      </p:sp>
      <p:grpSp>
        <p:nvGrpSpPr>
          <p:cNvPr id="5" name="Group 4"/>
          <p:cNvGrpSpPr/>
          <p:nvPr/>
        </p:nvGrpSpPr>
        <p:grpSpPr>
          <a:xfrm>
            <a:off x="337759" y="1283775"/>
            <a:ext cx="5003860" cy="3311584"/>
            <a:chOff x="337759" y="1283775"/>
            <a:chExt cx="5003860" cy="3311584"/>
          </a:xfrm>
        </p:grpSpPr>
        <p:sp>
          <p:nvSpPr>
            <p:cNvPr id="7" name="Google Shape;1145;p37"/>
            <p:cNvSpPr/>
            <p:nvPr/>
          </p:nvSpPr>
          <p:spPr>
            <a:xfrm>
              <a:off x="1376118" y="2117821"/>
              <a:ext cx="696701" cy="238058"/>
            </a:xfrm>
            <a:custGeom>
              <a:avLst/>
              <a:gdLst/>
              <a:ahLst/>
              <a:cxnLst/>
              <a:rect l="l" t="t" r="r" b="b"/>
              <a:pathLst>
                <a:path w="11961" h="4087" extrusionOk="0">
                  <a:moveTo>
                    <a:pt x="10021" y="4087"/>
                  </a:moveTo>
                  <a:cubicBezTo>
                    <a:pt x="7441" y="1553"/>
                    <a:pt x="3904" y="1"/>
                    <a:pt x="0" y="1"/>
                  </a:cubicBezTo>
                  <a:lnTo>
                    <a:pt x="0" y="1"/>
                  </a:lnTo>
                  <a:cubicBezTo>
                    <a:pt x="3904" y="1"/>
                    <a:pt x="7441" y="1553"/>
                    <a:pt x="10021" y="4087"/>
                  </a:cubicBezTo>
                  <a:lnTo>
                    <a:pt x="11961" y="2557"/>
                  </a:lnTo>
                  <a:lnTo>
                    <a:pt x="11961" y="2557"/>
                  </a:lnTo>
                  <a:lnTo>
                    <a:pt x="10021" y="4087"/>
                  </a:lnTo>
                  <a:close/>
                </a:path>
              </a:pathLst>
            </a:custGeom>
            <a:solidFill>
              <a:srgbClr val="C5C6D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Josefin Sans" panose="020B0604020202020204" charset="0"/>
              </a:endParaRPr>
            </a:p>
          </p:txBody>
        </p:sp>
        <p:sp>
          <p:nvSpPr>
            <p:cNvPr id="8" name="Google Shape;1146;p37"/>
            <p:cNvSpPr/>
            <p:nvPr/>
          </p:nvSpPr>
          <p:spPr>
            <a:xfrm>
              <a:off x="1376118" y="1421193"/>
              <a:ext cx="1483803" cy="2995447"/>
            </a:xfrm>
            <a:custGeom>
              <a:avLst/>
              <a:gdLst/>
              <a:ahLst/>
              <a:cxnLst/>
              <a:rect l="l" t="t" r="r" b="b"/>
              <a:pathLst>
                <a:path w="25474" h="51426" extrusionOk="0">
                  <a:moveTo>
                    <a:pt x="0" y="1"/>
                  </a:moveTo>
                  <a:lnTo>
                    <a:pt x="0" y="115"/>
                  </a:lnTo>
                  <a:cubicBezTo>
                    <a:pt x="14175" y="1050"/>
                    <a:pt x="25359" y="12144"/>
                    <a:pt x="25359" y="25725"/>
                  </a:cubicBezTo>
                  <a:cubicBezTo>
                    <a:pt x="25359" y="39260"/>
                    <a:pt x="14198" y="50353"/>
                    <a:pt x="69" y="51312"/>
                  </a:cubicBezTo>
                  <a:lnTo>
                    <a:pt x="69" y="51426"/>
                  </a:lnTo>
                  <a:cubicBezTo>
                    <a:pt x="14266" y="50467"/>
                    <a:pt x="25473" y="39328"/>
                    <a:pt x="25473" y="25725"/>
                  </a:cubicBezTo>
                  <a:cubicBezTo>
                    <a:pt x="25473" y="12075"/>
                    <a:pt x="14221" y="936"/>
                    <a:pt x="0" y="1"/>
                  </a:cubicBezTo>
                  <a:close/>
                </a:path>
              </a:pathLst>
            </a:custGeom>
            <a:solidFill>
              <a:srgbClr val="6A040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Josefin Sans" panose="020B0604020202020204" charset="0"/>
              </a:endParaRPr>
            </a:p>
          </p:txBody>
        </p:sp>
        <p:sp>
          <p:nvSpPr>
            <p:cNvPr id="9" name="Google Shape;1147;p37"/>
            <p:cNvSpPr/>
            <p:nvPr/>
          </p:nvSpPr>
          <p:spPr>
            <a:xfrm>
              <a:off x="337759" y="1938364"/>
              <a:ext cx="1038440" cy="2075425"/>
            </a:xfrm>
            <a:custGeom>
              <a:avLst/>
              <a:gdLst/>
              <a:ahLst/>
              <a:cxnLst/>
              <a:rect l="l" t="t" r="r" b="b"/>
              <a:pathLst>
                <a:path w="17828" h="35631" extrusionOk="0">
                  <a:moveTo>
                    <a:pt x="17827" y="1"/>
                  </a:moveTo>
                  <a:cubicBezTo>
                    <a:pt x="7990" y="1"/>
                    <a:pt x="1" y="7967"/>
                    <a:pt x="1" y="17804"/>
                  </a:cubicBezTo>
                  <a:cubicBezTo>
                    <a:pt x="1" y="27642"/>
                    <a:pt x="7990" y="35631"/>
                    <a:pt x="17827" y="35631"/>
                  </a:cubicBezTo>
                  <a:lnTo>
                    <a:pt x="17827" y="35517"/>
                  </a:lnTo>
                  <a:cubicBezTo>
                    <a:pt x="12943" y="35517"/>
                    <a:pt x="8515" y="33531"/>
                    <a:pt x="5296" y="30312"/>
                  </a:cubicBezTo>
                  <a:cubicBezTo>
                    <a:pt x="2101" y="27117"/>
                    <a:pt x="115" y="22689"/>
                    <a:pt x="115" y="17804"/>
                  </a:cubicBezTo>
                  <a:cubicBezTo>
                    <a:pt x="115" y="12920"/>
                    <a:pt x="2101" y="8492"/>
                    <a:pt x="5296" y="5296"/>
                  </a:cubicBezTo>
                  <a:cubicBezTo>
                    <a:pt x="8515" y="2100"/>
                    <a:pt x="12943" y="115"/>
                    <a:pt x="17827" y="115"/>
                  </a:cubicBezTo>
                  <a:lnTo>
                    <a:pt x="17827" y="1"/>
                  </a:lnTo>
                  <a:close/>
                </a:path>
              </a:pathLst>
            </a:custGeom>
            <a:solidFill>
              <a:srgbClr val="6A040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Josefin Sans" panose="020B0604020202020204" charset="0"/>
              </a:endParaRPr>
            </a:p>
          </p:txBody>
        </p:sp>
        <p:grpSp>
          <p:nvGrpSpPr>
            <p:cNvPr id="10" name="Google Shape;1148;p37"/>
            <p:cNvGrpSpPr/>
            <p:nvPr/>
          </p:nvGrpSpPr>
          <p:grpSpPr>
            <a:xfrm>
              <a:off x="2009078" y="1283775"/>
              <a:ext cx="2578163" cy="670140"/>
              <a:chOff x="2455329" y="869907"/>
              <a:chExt cx="3082298" cy="801179"/>
            </a:xfrm>
          </p:grpSpPr>
          <p:sp>
            <p:nvSpPr>
              <p:cNvPr id="12" name="Google Shape;1150;p37"/>
              <p:cNvSpPr txBox="1"/>
              <p:nvPr/>
            </p:nvSpPr>
            <p:spPr>
              <a:xfrm>
                <a:off x="3908100" y="1063400"/>
                <a:ext cx="1629527" cy="2394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1600" b="1" i="0" u="none" strike="noStrike" kern="0" cap="none" spc="0" normalizeH="0" baseline="0" noProof="0">
                    <a:ln>
                      <a:noFill/>
                    </a:ln>
                    <a:solidFill>
                      <a:sysClr val="windowText" lastClr="000000"/>
                    </a:solidFill>
                    <a:effectLst/>
                    <a:uLnTx/>
                    <a:uFillTx/>
                    <a:latin typeface="Josefin Sans" panose="020B0604020202020204" charset="0"/>
                    <a:ea typeface="Fira Sans"/>
                    <a:cs typeface="Fira Sans"/>
                    <a:sym typeface="Fira Sans"/>
                  </a:rPr>
                  <a:t>Giới</a:t>
                </a:r>
                <a:r>
                  <a:rPr kumimoji="0" lang="en" sz="1600" b="1" i="0" u="none" strike="noStrike" kern="0" cap="none" spc="0" normalizeH="0" noProof="0">
                    <a:ln>
                      <a:noFill/>
                    </a:ln>
                    <a:solidFill>
                      <a:sysClr val="windowText" lastClr="000000"/>
                    </a:solidFill>
                    <a:effectLst/>
                    <a:uLnTx/>
                    <a:uFillTx/>
                    <a:latin typeface="Josefin Sans" panose="020B0604020202020204" charset="0"/>
                    <a:ea typeface="Fira Sans"/>
                    <a:cs typeface="Fira Sans"/>
                    <a:sym typeface="Fira Sans"/>
                  </a:rPr>
                  <a:t> thiệu</a:t>
                </a:r>
                <a:endParaRPr kumimoji="0" sz="1600" b="1" i="0" u="none" strike="noStrike" kern="0" cap="none" spc="0" normalizeH="0" baseline="0" noProof="0">
                  <a:ln>
                    <a:noFill/>
                  </a:ln>
                  <a:solidFill>
                    <a:sysClr val="windowText" lastClr="000000"/>
                  </a:solidFill>
                  <a:effectLst/>
                  <a:uLnTx/>
                  <a:uFillTx/>
                  <a:latin typeface="Josefin Sans" panose="020B0604020202020204" charset="0"/>
                  <a:ea typeface="Fira Sans"/>
                  <a:cs typeface="Fira Sans"/>
                  <a:sym typeface="Fira Sans"/>
                </a:endParaRPr>
              </a:p>
            </p:txBody>
          </p:sp>
          <p:sp>
            <p:nvSpPr>
              <p:cNvPr id="13" name="Google Shape;1151;p37"/>
              <p:cNvSpPr/>
              <p:nvPr/>
            </p:nvSpPr>
            <p:spPr>
              <a:xfrm>
                <a:off x="3030731" y="869907"/>
                <a:ext cx="801179" cy="801179"/>
              </a:xfrm>
              <a:custGeom>
                <a:avLst/>
                <a:gdLst/>
                <a:ahLst/>
                <a:cxnLst/>
                <a:rect l="l" t="t" r="r" b="b"/>
                <a:pathLst>
                  <a:path w="11505" h="11505" extrusionOk="0">
                    <a:moveTo>
                      <a:pt x="5752" y="0"/>
                    </a:moveTo>
                    <a:cubicBezTo>
                      <a:pt x="2579" y="0"/>
                      <a:pt x="0" y="2579"/>
                      <a:pt x="0" y="5752"/>
                    </a:cubicBezTo>
                    <a:cubicBezTo>
                      <a:pt x="0" y="8925"/>
                      <a:pt x="2579" y="11504"/>
                      <a:pt x="5752" y="11504"/>
                    </a:cubicBezTo>
                    <a:cubicBezTo>
                      <a:pt x="8925" y="11504"/>
                      <a:pt x="11504" y="8925"/>
                      <a:pt x="11504" y="5752"/>
                    </a:cubicBezTo>
                    <a:cubicBezTo>
                      <a:pt x="11504" y="2579"/>
                      <a:pt x="8925" y="0"/>
                      <a:pt x="5752" y="0"/>
                    </a:cubicBezTo>
                    <a:close/>
                  </a:path>
                </a:pathLst>
              </a:custGeom>
              <a:solidFill>
                <a:srgbClr val="D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Josefin Sans" panose="020B0604020202020204" charset="0"/>
                </a:endParaRPr>
              </a:p>
            </p:txBody>
          </p:sp>
          <p:sp>
            <p:nvSpPr>
              <p:cNvPr id="14" name="Google Shape;1152;p37"/>
              <p:cNvSpPr/>
              <p:nvPr/>
            </p:nvSpPr>
            <p:spPr>
              <a:xfrm>
                <a:off x="3159488" y="1006603"/>
                <a:ext cx="543660" cy="527783"/>
              </a:xfrm>
              <a:custGeom>
                <a:avLst/>
                <a:gdLst/>
                <a:ahLst/>
                <a:cxnLst/>
                <a:rect l="l" t="t" r="r" b="b"/>
                <a:pathLst>
                  <a:path w="7807" h="7579" extrusionOk="0">
                    <a:moveTo>
                      <a:pt x="7806" y="3789"/>
                    </a:moveTo>
                    <a:cubicBezTo>
                      <a:pt x="7806" y="5889"/>
                      <a:pt x="6072" y="7578"/>
                      <a:pt x="3903" y="7578"/>
                    </a:cubicBezTo>
                    <a:cubicBezTo>
                      <a:pt x="1758" y="7578"/>
                      <a:pt x="0" y="5889"/>
                      <a:pt x="0" y="3789"/>
                    </a:cubicBezTo>
                    <a:cubicBezTo>
                      <a:pt x="0" y="1689"/>
                      <a:pt x="1758" y="0"/>
                      <a:pt x="3903" y="0"/>
                    </a:cubicBezTo>
                    <a:cubicBezTo>
                      <a:pt x="6072" y="0"/>
                      <a:pt x="7806" y="1689"/>
                      <a:pt x="7806" y="3789"/>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Josefin Sans" panose="020B0604020202020204" charset="0"/>
                </a:endParaRPr>
              </a:p>
            </p:txBody>
          </p:sp>
          <p:sp>
            <p:nvSpPr>
              <p:cNvPr id="15" name="Google Shape;1153;p37"/>
              <p:cNvSpPr/>
              <p:nvPr/>
            </p:nvSpPr>
            <p:spPr>
              <a:xfrm>
                <a:off x="2771615" y="1155972"/>
                <a:ext cx="383146" cy="228968"/>
              </a:xfrm>
              <a:custGeom>
                <a:avLst/>
                <a:gdLst/>
                <a:ahLst/>
                <a:cxnLst/>
                <a:rect l="l" t="t" r="r" b="b"/>
                <a:pathLst>
                  <a:path w="5502" h="3288" extrusionOk="0">
                    <a:moveTo>
                      <a:pt x="5502" y="1"/>
                    </a:moveTo>
                    <a:lnTo>
                      <a:pt x="1" y="1621"/>
                    </a:lnTo>
                    <a:lnTo>
                      <a:pt x="5502" y="3288"/>
                    </a:lnTo>
                    <a:lnTo>
                      <a:pt x="5502" y="1"/>
                    </a:lnTo>
                    <a:close/>
                  </a:path>
                </a:pathLst>
              </a:custGeom>
              <a:solidFill>
                <a:srgbClr val="D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Josefin Sans" panose="020B0604020202020204" charset="0"/>
                </a:endParaRPr>
              </a:p>
            </p:txBody>
          </p:sp>
          <p:sp>
            <p:nvSpPr>
              <p:cNvPr id="16" name="Google Shape;1154;p37"/>
              <p:cNvSpPr/>
              <p:nvPr/>
            </p:nvSpPr>
            <p:spPr>
              <a:xfrm>
                <a:off x="2455329" y="1211611"/>
                <a:ext cx="168523" cy="168592"/>
              </a:xfrm>
              <a:custGeom>
                <a:avLst/>
                <a:gdLst/>
                <a:ahLst/>
                <a:cxnLst/>
                <a:rect l="l" t="t" r="r" b="b"/>
                <a:pathLst>
                  <a:path w="2420" h="2421" extrusionOk="0">
                    <a:moveTo>
                      <a:pt x="1210" y="1"/>
                    </a:moveTo>
                    <a:cubicBezTo>
                      <a:pt x="548" y="1"/>
                      <a:pt x="0" y="548"/>
                      <a:pt x="0" y="1210"/>
                    </a:cubicBezTo>
                    <a:cubicBezTo>
                      <a:pt x="0" y="1872"/>
                      <a:pt x="548" y="2420"/>
                      <a:pt x="1210" y="2420"/>
                    </a:cubicBezTo>
                    <a:cubicBezTo>
                      <a:pt x="1872" y="2420"/>
                      <a:pt x="2420" y="1872"/>
                      <a:pt x="2420" y="1210"/>
                    </a:cubicBezTo>
                    <a:cubicBezTo>
                      <a:pt x="2420" y="548"/>
                      <a:pt x="1872" y="1"/>
                      <a:pt x="1210" y="1"/>
                    </a:cubicBezTo>
                    <a:close/>
                  </a:path>
                </a:pathLst>
              </a:custGeom>
              <a:solidFill>
                <a:srgbClr val="D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Josefin Sans" panose="020B0604020202020204" charset="0"/>
                </a:endParaRPr>
              </a:p>
            </p:txBody>
          </p:sp>
        </p:grpSp>
        <p:grpSp>
          <p:nvGrpSpPr>
            <p:cNvPr id="20" name="Google Shape;1158;p37"/>
            <p:cNvGrpSpPr/>
            <p:nvPr/>
          </p:nvGrpSpPr>
          <p:grpSpPr>
            <a:xfrm>
              <a:off x="2742812" y="2147482"/>
              <a:ext cx="2536771" cy="670140"/>
              <a:chOff x="3332538" y="1902504"/>
              <a:chExt cx="3032813" cy="801179"/>
            </a:xfrm>
          </p:grpSpPr>
          <p:sp>
            <p:nvSpPr>
              <p:cNvPr id="22" name="Google Shape;1160;p37"/>
              <p:cNvSpPr txBox="1"/>
              <p:nvPr/>
            </p:nvSpPr>
            <p:spPr>
              <a:xfrm>
                <a:off x="4610326" y="2175428"/>
                <a:ext cx="1755025" cy="239400"/>
              </a:xfrm>
              <a:prstGeom prst="rect">
                <a:avLst/>
              </a:prstGeom>
              <a:noFill/>
              <a:ln>
                <a:noFill/>
              </a:ln>
            </p:spPr>
            <p:txBody>
              <a:bodyPr spcFirstLastPara="1" wrap="square" lIns="91425" tIns="91425" rIns="91425" bIns="91425" anchor="ctr" anchorCtr="0">
                <a:noAutofit/>
              </a:bodyPr>
              <a:lstStyle/>
              <a:p>
                <a:pPr algn="ctr">
                  <a:buClrTx/>
                </a:pPr>
                <a:r>
                  <a:rPr lang="en-US" sz="1600" b="1">
                    <a:solidFill>
                      <a:sysClr val="windowText" lastClr="000000"/>
                    </a:solidFill>
                    <a:latin typeface="Josefin Sans" panose="020B0604020202020204" charset="0"/>
                    <a:ea typeface="Fira Sans"/>
                    <a:cs typeface="Fira Sans"/>
                    <a:sym typeface="Fira Sans"/>
                  </a:rPr>
                  <a:t>Hiện trạng</a:t>
                </a:r>
              </a:p>
            </p:txBody>
          </p:sp>
          <p:sp>
            <p:nvSpPr>
              <p:cNvPr id="23" name="Google Shape;1161;p37"/>
              <p:cNvSpPr/>
              <p:nvPr/>
            </p:nvSpPr>
            <p:spPr>
              <a:xfrm>
                <a:off x="3825282" y="1902504"/>
                <a:ext cx="802781" cy="801179"/>
              </a:xfrm>
              <a:custGeom>
                <a:avLst/>
                <a:gdLst/>
                <a:ahLst/>
                <a:cxnLst/>
                <a:rect l="l" t="t" r="r" b="b"/>
                <a:pathLst>
                  <a:path w="11528" h="11505" extrusionOk="0">
                    <a:moveTo>
                      <a:pt x="5775" y="0"/>
                    </a:moveTo>
                    <a:cubicBezTo>
                      <a:pt x="2580" y="0"/>
                      <a:pt x="1" y="2580"/>
                      <a:pt x="1" y="5752"/>
                    </a:cubicBezTo>
                    <a:cubicBezTo>
                      <a:pt x="1" y="8925"/>
                      <a:pt x="2580" y="11504"/>
                      <a:pt x="5775" y="11504"/>
                    </a:cubicBezTo>
                    <a:cubicBezTo>
                      <a:pt x="8948" y="11504"/>
                      <a:pt x="11527" y="8925"/>
                      <a:pt x="11527" y="5752"/>
                    </a:cubicBezTo>
                    <a:cubicBezTo>
                      <a:pt x="11527" y="2580"/>
                      <a:pt x="8948" y="0"/>
                      <a:pt x="5775" y="0"/>
                    </a:cubicBezTo>
                    <a:close/>
                  </a:path>
                </a:pathLst>
              </a:custGeom>
              <a:solidFill>
                <a:srgbClr val="DC2F0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Josefin Sans" panose="020B0604020202020204" charset="0"/>
                </a:endParaRPr>
              </a:p>
            </p:txBody>
          </p:sp>
          <p:sp>
            <p:nvSpPr>
              <p:cNvPr id="24" name="Google Shape;1162;p37"/>
              <p:cNvSpPr/>
              <p:nvPr/>
            </p:nvSpPr>
            <p:spPr>
              <a:xfrm>
                <a:off x="3954039" y="2039200"/>
                <a:ext cx="545262" cy="527783"/>
              </a:xfrm>
              <a:custGeom>
                <a:avLst/>
                <a:gdLst/>
                <a:ahLst/>
                <a:cxnLst/>
                <a:rect l="l" t="t" r="r" b="b"/>
                <a:pathLst>
                  <a:path w="7830" h="7579" extrusionOk="0">
                    <a:moveTo>
                      <a:pt x="7830" y="3789"/>
                    </a:moveTo>
                    <a:cubicBezTo>
                      <a:pt x="7830" y="5889"/>
                      <a:pt x="6072" y="7578"/>
                      <a:pt x="3926" y="7578"/>
                    </a:cubicBezTo>
                    <a:cubicBezTo>
                      <a:pt x="1758" y="7578"/>
                      <a:pt x="1" y="5889"/>
                      <a:pt x="1" y="3789"/>
                    </a:cubicBezTo>
                    <a:cubicBezTo>
                      <a:pt x="1" y="1689"/>
                      <a:pt x="1758" y="0"/>
                      <a:pt x="3926" y="0"/>
                    </a:cubicBezTo>
                    <a:cubicBezTo>
                      <a:pt x="6072" y="0"/>
                      <a:pt x="7830" y="1689"/>
                      <a:pt x="7830" y="3789"/>
                    </a:cubicBezTo>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Josefin Sans" panose="020B0604020202020204" charset="0"/>
                </a:endParaRPr>
              </a:p>
            </p:txBody>
          </p:sp>
          <p:sp>
            <p:nvSpPr>
              <p:cNvPr id="25" name="Google Shape;1163;p37"/>
              <p:cNvSpPr/>
              <p:nvPr/>
            </p:nvSpPr>
            <p:spPr>
              <a:xfrm>
                <a:off x="3567769" y="2188569"/>
                <a:ext cx="381614" cy="228968"/>
              </a:xfrm>
              <a:custGeom>
                <a:avLst/>
                <a:gdLst/>
                <a:ahLst/>
                <a:cxnLst/>
                <a:rect l="l" t="t" r="r" b="b"/>
                <a:pathLst>
                  <a:path w="5480" h="3288" extrusionOk="0">
                    <a:moveTo>
                      <a:pt x="5479" y="1"/>
                    </a:moveTo>
                    <a:lnTo>
                      <a:pt x="1" y="1621"/>
                    </a:lnTo>
                    <a:lnTo>
                      <a:pt x="5479" y="3288"/>
                    </a:lnTo>
                    <a:lnTo>
                      <a:pt x="5479" y="1"/>
                    </a:lnTo>
                    <a:close/>
                  </a:path>
                </a:pathLst>
              </a:custGeom>
              <a:solidFill>
                <a:srgbClr val="DC2F0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Josefin Sans" panose="020B0604020202020204" charset="0"/>
                </a:endParaRPr>
              </a:p>
            </p:txBody>
          </p:sp>
          <p:sp>
            <p:nvSpPr>
              <p:cNvPr id="26" name="Google Shape;1164;p37"/>
              <p:cNvSpPr/>
              <p:nvPr/>
            </p:nvSpPr>
            <p:spPr>
              <a:xfrm>
                <a:off x="3332538" y="2214056"/>
                <a:ext cx="168592" cy="168523"/>
              </a:xfrm>
              <a:custGeom>
                <a:avLst/>
                <a:gdLst/>
                <a:ahLst/>
                <a:cxnLst/>
                <a:rect l="l" t="t" r="r" b="b"/>
                <a:pathLst>
                  <a:path w="2421" h="2420" extrusionOk="0">
                    <a:moveTo>
                      <a:pt x="1211" y="0"/>
                    </a:moveTo>
                    <a:cubicBezTo>
                      <a:pt x="549" y="0"/>
                      <a:pt x="1" y="525"/>
                      <a:pt x="1" y="1210"/>
                    </a:cubicBezTo>
                    <a:cubicBezTo>
                      <a:pt x="1" y="1872"/>
                      <a:pt x="549" y="2420"/>
                      <a:pt x="1211" y="2420"/>
                    </a:cubicBezTo>
                    <a:cubicBezTo>
                      <a:pt x="1873" y="2420"/>
                      <a:pt x="2420" y="1872"/>
                      <a:pt x="2420" y="1210"/>
                    </a:cubicBezTo>
                    <a:cubicBezTo>
                      <a:pt x="2420" y="525"/>
                      <a:pt x="1873" y="0"/>
                      <a:pt x="1211" y="0"/>
                    </a:cubicBezTo>
                    <a:close/>
                  </a:path>
                </a:pathLst>
              </a:custGeom>
              <a:solidFill>
                <a:srgbClr val="DC2F0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Josefin Sans" panose="020B0604020202020204" charset="0"/>
                </a:endParaRPr>
              </a:p>
            </p:txBody>
          </p:sp>
        </p:grpSp>
        <p:grpSp>
          <p:nvGrpSpPr>
            <p:cNvPr id="29" name="Google Shape;1167;p37"/>
            <p:cNvGrpSpPr/>
            <p:nvPr/>
          </p:nvGrpSpPr>
          <p:grpSpPr>
            <a:xfrm>
              <a:off x="2725561" y="3057765"/>
              <a:ext cx="2616058" cy="670140"/>
              <a:chOff x="3311914" y="2990783"/>
              <a:chExt cx="3127603" cy="801179"/>
            </a:xfrm>
          </p:grpSpPr>
          <p:sp>
            <p:nvSpPr>
              <p:cNvPr id="31" name="Google Shape;1169;p37"/>
              <p:cNvSpPr txBox="1"/>
              <p:nvPr/>
            </p:nvSpPr>
            <p:spPr>
              <a:xfrm>
                <a:off x="4648699" y="3286444"/>
                <a:ext cx="1790818" cy="239400"/>
              </a:xfrm>
              <a:prstGeom prst="rect">
                <a:avLst/>
              </a:prstGeom>
              <a:noFill/>
              <a:ln>
                <a:noFill/>
              </a:ln>
            </p:spPr>
            <p:txBody>
              <a:bodyPr spcFirstLastPara="1" wrap="square" lIns="91425" tIns="91425" rIns="91425" bIns="91425" anchor="ctr" anchorCtr="0">
                <a:noAutofit/>
              </a:bodyPr>
              <a:lstStyle/>
              <a:p>
                <a:pPr lvl="0" algn="ctr">
                  <a:buClrTx/>
                </a:pPr>
                <a:r>
                  <a:rPr lang="en" sz="1600" b="1">
                    <a:solidFill>
                      <a:sysClr val="windowText" lastClr="000000"/>
                    </a:solidFill>
                    <a:latin typeface="Josefin Sans" panose="020B0604020202020204" charset="0"/>
                    <a:ea typeface="Fira Sans"/>
                    <a:cs typeface="Fira Sans"/>
                    <a:sym typeface="Fira Sans"/>
                  </a:rPr>
                  <a:t>Thách thức</a:t>
                </a:r>
                <a:endParaRPr kumimoji="0" sz="1600" b="1" i="0" u="none" strike="noStrike" kern="0" cap="none" spc="0" normalizeH="0" baseline="0" noProof="0">
                  <a:ln>
                    <a:noFill/>
                  </a:ln>
                  <a:solidFill>
                    <a:sysClr val="windowText" lastClr="000000"/>
                  </a:solidFill>
                  <a:effectLst/>
                  <a:uLnTx/>
                  <a:uFillTx/>
                  <a:latin typeface="Josefin Sans" panose="020B0604020202020204" charset="0"/>
                  <a:ea typeface="Fira Sans"/>
                  <a:cs typeface="Fira Sans"/>
                  <a:sym typeface="Fira Sans"/>
                </a:endParaRPr>
              </a:p>
            </p:txBody>
          </p:sp>
          <p:sp>
            <p:nvSpPr>
              <p:cNvPr id="32" name="Google Shape;1170;p37"/>
              <p:cNvSpPr/>
              <p:nvPr/>
            </p:nvSpPr>
            <p:spPr>
              <a:xfrm>
                <a:off x="3847518" y="2990783"/>
                <a:ext cx="801179" cy="801179"/>
              </a:xfrm>
              <a:custGeom>
                <a:avLst/>
                <a:gdLst/>
                <a:ahLst/>
                <a:cxnLst/>
                <a:rect l="l" t="t" r="r" b="b"/>
                <a:pathLst>
                  <a:path w="11505" h="11505" extrusionOk="0">
                    <a:moveTo>
                      <a:pt x="5753" y="0"/>
                    </a:moveTo>
                    <a:cubicBezTo>
                      <a:pt x="2557" y="0"/>
                      <a:pt x="1" y="2580"/>
                      <a:pt x="1" y="5752"/>
                    </a:cubicBezTo>
                    <a:cubicBezTo>
                      <a:pt x="1" y="8925"/>
                      <a:pt x="2557" y="11504"/>
                      <a:pt x="5753" y="11504"/>
                    </a:cubicBezTo>
                    <a:cubicBezTo>
                      <a:pt x="8926" y="11504"/>
                      <a:pt x="11505" y="8925"/>
                      <a:pt x="11505" y="5752"/>
                    </a:cubicBezTo>
                    <a:cubicBezTo>
                      <a:pt x="11505" y="2580"/>
                      <a:pt x="8926" y="0"/>
                      <a:pt x="5753" y="0"/>
                    </a:cubicBezTo>
                    <a:close/>
                  </a:path>
                </a:pathLst>
              </a:custGeom>
              <a:solidFill>
                <a:srgbClr val="E85D0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Josefin Sans" panose="020B0604020202020204" charset="0"/>
                </a:endParaRPr>
              </a:p>
            </p:txBody>
          </p:sp>
          <p:sp>
            <p:nvSpPr>
              <p:cNvPr id="33" name="Google Shape;1171;p37"/>
              <p:cNvSpPr/>
              <p:nvPr/>
            </p:nvSpPr>
            <p:spPr>
              <a:xfrm>
                <a:off x="3588473" y="3276847"/>
                <a:ext cx="381544" cy="228968"/>
              </a:xfrm>
              <a:custGeom>
                <a:avLst/>
                <a:gdLst/>
                <a:ahLst/>
                <a:cxnLst/>
                <a:rect l="l" t="t" r="r" b="b"/>
                <a:pathLst>
                  <a:path w="5479" h="3288" extrusionOk="0">
                    <a:moveTo>
                      <a:pt x="5478" y="1"/>
                    </a:moveTo>
                    <a:lnTo>
                      <a:pt x="0" y="1621"/>
                    </a:lnTo>
                    <a:lnTo>
                      <a:pt x="5478" y="3288"/>
                    </a:lnTo>
                    <a:lnTo>
                      <a:pt x="5478" y="1"/>
                    </a:lnTo>
                    <a:close/>
                  </a:path>
                </a:pathLst>
              </a:custGeom>
              <a:solidFill>
                <a:srgbClr val="E85D0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Josefin Sans" panose="020B0604020202020204" charset="0"/>
                </a:endParaRPr>
              </a:p>
            </p:txBody>
          </p:sp>
          <p:sp>
            <p:nvSpPr>
              <p:cNvPr id="34" name="Google Shape;1172;p37"/>
              <p:cNvSpPr/>
              <p:nvPr/>
            </p:nvSpPr>
            <p:spPr>
              <a:xfrm>
                <a:off x="3974674" y="3127477"/>
                <a:ext cx="545262" cy="527783"/>
              </a:xfrm>
              <a:custGeom>
                <a:avLst/>
                <a:gdLst/>
                <a:ahLst/>
                <a:cxnLst/>
                <a:rect l="l" t="t" r="r" b="b"/>
                <a:pathLst>
                  <a:path w="7830" h="7579" extrusionOk="0">
                    <a:moveTo>
                      <a:pt x="7830" y="3789"/>
                    </a:moveTo>
                    <a:cubicBezTo>
                      <a:pt x="7830" y="5889"/>
                      <a:pt x="6072" y="7578"/>
                      <a:pt x="3927" y="7578"/>
                    </a:cubicBezTo>
                    <a:cubicBezTo>
                      <a:pt x="1758" y="7578"/>
                      <a:pt x="1" y="5889"/>
                      <a:pt x="1" y="3789"/>
                    </a:cubicBezTo>
                    <a:cubicBezTo>
                      <a:pt x="1" y="1689"/>
                      <a:pt x="1758" y="0"/>
                      <a:pt x="3927" y="0"/>
                    </a:cubicBezTo>
                    <a:cubicBezTo>
                      <a:pt x="6072" y="0"/>
                      <a:pt x="7830" y="1689"/>
                      <a:pt x="7830" y="3789"/>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Josefin Sans" panose="020B0604020202020204" charset="0"/>
                </a:endParaRPr>
              </a:p>
            </p:txBody>
          </p:sp>
          <p:sp>
            <p:nvSpPr>
              <p:cNvPr id="35" name="Google Shape;1173;p37"/>
              <p:cNvSpPr/>
              <p:nvPr/>
            </p:nvSpPr>
            <p:spPr>
              <a:xfrm>
                <a:off x="3311914" y="3307100"/>
                <a:ext cx="168523" cy="168523"/>
              </a:xfrm>
              <a:custGeom>
                <a:avLst/>
                <a:gdLst/>
                <a:ahLst/>
                <a:cxnLst/>
                <a:rect l="l" t="t" r="r" b="b"/>
                <a:pathLst>
                  <a:path w="2420" h="2420" extrusionOk="0">
                    <a:moveTo>
                      <a:pt x="1210" y="0"/>
                    </a:moveTo>
                    <a:cubicBezTo>
                      <a:pt x="548" y="0"/>
                      <a:pt x="0" y="548"/>
                      <a:pt x="0" y="1210"/>
                    </a:cubicBezTo>
                    <a:cubicBezTo>
                      <a:pt x="0" y="1895"/>
                      <a:pt x="548" y="2419"/>
                      <a:pt x="1210" y="2419"/>
                    </a:cubicBezTo>
                    <a:cubicBezTo>
                      <a:pt x="1872" y="2419"/>
                      <a:pt x="2420" y="1895"/>
                      <a:pt x="2420" y="1210"/>
                    </a:cubicBezTo>
                    <a:cubicBezTo>
                      <a:pt x="2420" y="548"/>
                      <a:pt x="1872" y="0"/>
                      <a:pt x="1210" y="0"/>
                    </a:cubicBezTo>
                    <a:close/>
                  </a:path>
                </a:pathLst>
              </a:custGeom>
              <a:solidFill>
                <a:srgbClr val="E85D0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Josefin Sans" panose="020B0604020202020204" charset="0"/>
                </a:endParaRPr>
              </a:p>
            </p:txBody>
          </p:sp>
        </p:grpSp>
        <p:grpSp>
          <p:nvGrpSpPr>
            <p:cNvPr id="41" name="Google Shape;1179;p37"/>
            <p:cNvGrpSpPr/>
            <p:nvPr/>
          </p:nvGrpSpPr>
          <p:grpSpPr>
            <a:xfrm>
              <a:off x="1937269" y="3923879"/>
              <a:ext cx="2962266" cy="671480"/>
              <a:chOff x="2369479" y="4026258"/>
              <a:chExt cx="3541509" cy="802781"/>
            </a:xfrm>
          </p:grpSpPr>
          <p:sp>
            <p:nvSpPr>
              <p:cNvPr id="43" name="Google Shape;1181;p37"/>
              <p:cNvSpPr txBox="1"/>
              <p:nvPr/>
            </p:nvSpPr>
            <p:spPr>
              <a:xfrm>
                <a:off x="3729313" y="4356544"/>
                <a:ext cx="2181675" cy="28133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1600" b="1" i="0" u="none" strike="noStrike" kern="0" cap="none" spc="0" normalizeH="0" baseline="0" noProof="0">
                    <a:ln>
                      <a:noFill/>
                    </a:ln>
                    <a:solidFill>
                      <a:sysClr val="windowText" lastClr="000000"/>
                    </a:solidFill>
                    <a:effectLst/>
                    <a:uLnTx/>
                    <a:uFillTx/>
                    <a:latin typeface="Josefin Sans" panose="020B0604020202020204" charset="0"/>
                    <a:ea typeface="Fira Sans"/>
                    <a:cs typeface="Fira Sans"/>
                    <a:sym typeface="Fira Sans"/>
                  </a:rPr>
                  <a:t>Khuyến</a:t>
                </a:r>
                <a:r>
                  <a:rPr kumimoji="0" lang="en" sz="1600" b="1" i="0" u="none" strike="noStrike" kern="0" cap="none" spc="0" normalizeH="0" noProof="0">
                    <a:ln>
                      <a:noFill/>
                    </a:ln>
                    <a:solidFill>
                      <a:sysClr val="windowText" lastClr="000000"/>
                    </a:solidFill>
                    <a:effectLst/>
                    <a:uLnTx/>
                    <a:uFillTx/>
                    <a:latin typeface="Josefin Sans" panose="020B0604020202020204" charset="0"/>
                    <a:ea typeface="Fira Sans"/>
                    <a:cs typeface="Fira Sans"/>
                    <a:sym typeface="Fira Sans"/>
                  </a:rPr>
                  <a:t> cáo</a:t>
                </a:r>
                <a:endParaRPr kumimoji="0" sz="1600" b="1" i="0" u="none" strike="noStrike" kern="0" cap="none" spc="0" normalizeH="0" baseline="0" noProof="0">
                  <a:ln>
                    <a:noFill/>
                  </a:ln>
                  <a:solidFill>
                    <a:sysClr val="windowText" lastClr="000000"/>
                  </a:solidFill>
                  <a:effectLst/>
                  <a:uLnTx/>
                  <a:uFillTx/>
                  <a:latin typeface="Josefin Sans" panose="020B0604020202020204" charset="0"/>
                  <a:ea typeface="Fira Sans"/>
                  <a:cs typeface="Fira Sans"/>
                  <a:sym typeface="Fira Sans"/>
                </a:endParaRPr>
              </a:p>
            </p:txBody>
          </p:sp>
          <p:sp>
            <p:nvSpPr>
              <p:cNvPr id="44" name="Google Shape;1182;p37"/>
              <p:cNvSpPr/>
              <p:nvPr/>
            </p:nvSpPr>
            <p:spPr>
              <a:xfrm>
                <a:off x="2926539" y="4026258"/>
                <a:ext cx="802781" cy="802781"/>
              </a:xfrm>
              <a:custGeom>
                <a:avLst/>
                <a:gdLst/>
                <a:ahLst/>
                <a:cxnLst/>
                <a:rect l="l" t="t" r="r" b="b"/>
                <a:pathLst>
                  <a:path w="11528" h="11528" extrusionOk="0">
                    <a:moveTo>
                      <a:pt x="5776" y="1"/>
                    </a:moveTo>
                    <a:cubicBezTo>
                      <a:pt x="2580" y="1"/>
                      <a:pt x="1" y="2580"/>
                      <a:pt x="1" y="5776"/>
                    </a:cubicBezTo>
                    <a:cubicBezTo>
                      <a:pt x="1" y="8948"/>
                      <a:pt x="2580" y="11528"/>
                      <a:pt x="5776" y="11528"/>
                    </a:cubicBezTo>
                    <a:cubicBezTo>
                      <a:pt x="8948" y="11528"/>
                      <a:pt x="11528" y="8948"/>
                      <a:pt x="11528" y="5776"/>
                    </a:cubicBezTo>
                    <a:cubicBezTo>
                      <a:pt x="11528" y="2580"/>
                      <a:pt x="8948" y="1"/>
                      <a:pt x="5776" y="1"/>
                    </a:cubicBezTo>
                    <a:close/>
                  </a:path>
                </a:pathLst>
              </a:custGeom>
              <a:solidFill>
                <a:srgbClr val="F48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Josefin Sans" panose="020B0604020202020204" charset="0"/>
                </a:endParaRPr>
              </a:p>
            </p:txBody>
          </p:sp>
          <p:sp>
            <p:nvSpPr>
              <p:cNvPr id="45" name="Google Shape;1183;p37"/>
              <p:cNvSpPr/>
              <p:nvPr/>
            </p:nvSpPr>
            <p:spPr>
              <a:xfrm>
                <a:off x="2669095" y="4312392"/>
                <a:ext cx="381544" cy="230500"/>
              </a:xfrm>
              <a:custGeom>
                <a:avLst/>
                <a:gdLst/>
                <a:ahLst/>
                <a:cxnLst/>
                <a:rect l="l" t="t" r="r" b="b"/>
                <a:pathLst>
                  <a:path w="5479" h="3310" extrusionOk="0">
                    <a:moveTo>
                      <a:pt x="5478" y="0"/>
                    </a:moveTo>
                    <a:lnTo>
                      <a:pt x="0" y="1644"/>
                    </a:lnTo>
                    <a:lnTo>
                      <a:pt x="5478" y="3310"/>
                    </a:lnTo>
                    <a:lnTo>
                      <a:pt x="5478" y="0"/>
                    </a:lnTo>
                    <a:close/>
                  </a:path>
                </a:pathLst>
              </a:custGeom>
              <a:solidFill>
                <a:srgbClr val="F48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Josefin Sans" panose="020B0604020202020204" charset="0"/>
                </a:endParaRPr>
              </a:p>
            </p:txBody>
          </p:sp>
          <p:sp>
            <p:nvSpPr>
              <p:cNvPr id="46" name="Google Shape;1184;p37"/>
              <p:cNvSpPr/>
              <p:nvPr/>
            </p:nvSpPr>
            <p:spPr>
              <a:xfrm>
                <a:off x="3055296" y="4162953"/>
                <a:ext cx="545262" cy="529384"/>
              </a:xfrm>
              <a:custGeom>
                <a:avLst/>
                <a:gdLst/>
                <a:ahLst/>
                <a:cxnLst/>
                <a:rect l="l" t="t" r="r" b="b"/>
                <a:pathLst>
                  <a:path w="7830" h="7602" extrusionOk="0">
                    <a:moveTo>
                      <a:pt x="7830" y="3813"/>
                    </a:moveTo>
                    <a:cubicBezTo>
                      <a:pt x="7830" y="5890"/>
                      <a:pt x="6072" y="7602"/>
                      <a:pt x="3927" y="7602"/>
                    </a:cubicBezTo>
                    <a:cubicBezTo>
                      <a:pt x="1758" y="7602"/>
                      <a:pt x="1" y="5890"/>
                      <a:pt x="1" y="3813"/>
                    </a:cubicBezTo>
                    <a:cubicBezTo>
                      <a:pt x="1" y="1713"/>
                      <a:pt x="1758" y="1"/>
                      <a:pt x="3927" y="1"/>
                    </a:cubicBezTo>
                    <a:cubicBezTo>
                      <a:pt x="6072" y="1"/>
                      <a:pt x="7830" y="1713"/>
                      <a:pt x="7830" y="381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Josefin Sans" panose="020B0604020202020204" charset="0"/>
                </a:endParaRPr>
              </a:p>
            </p:txBody>
          </p:sp>
          <p:sp>
            <p:nvSpPr>
              <p:cNvPr id="47" name="Google Shape;1185;p37"/>
              <p:cNvSpPr/>
              <p:nvPr/>
            </p:nvSpPr>
            <p:spPr>
              <a:xfrm>
                <a:off x="2369479" y="4328269"/>
                <a:ext cx="168523" cy="168592"/>
              </a:xfrm>
              <a:custGeom>
                <a:avLst/>
                <a:gdLst/>
                <a:ahLst/>
                <a:cxnLst/>
                <a:rect l="l" t="t" r="r" b="b"/>
                <a:pathLst>
                  <a:path w="2420" h="2421" extrusionOk="0">
                    <a:moveTo>
                      <a:pt x="1210" y="1"/>
                    </a:moveTo>
                    <a:cubicBezTo>
                      <a:pt x="548" y="1"/>
                      <a:pt x="0" y="548"/>
                      <a:pt x="0" y="1210"/>
                    </a:cubicBezTo>
                    <a:cubicBezTo>
                      <a:pt x="0" y="1895"/>
                      <a:pt x="548" y="2420"/>
                      <a:pt x="1210" y="2420"/>
                    </a:cubicBezTo>
                    <a:cubicBezTo>
                      <a:pt x="1872" y="2420"/>
                      <a:pt x="2420" y="1895"/>
                      <a:pt x="2420" y="1210"/>
                    </a:cubicBezTo>
                    <a:cubicBezTo>
                      <a:pt x="2420" y="548"/>
                      <a:pt x="1872" y="1"/>
                      <a:pt x="1210" y="1"/>
                    </a:cubicBezTo>
                    <a:close/>
                  </a:path>
                </a:pathLst>
              </a:custGeom>
              <a:solidFill>
                <a:srgbClr val="F48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Josefin Sans" panose="020B0604020202020204" charset="0"/>
                </a:endParaRPr>
              </a:p>
            </p:txBody>
          </p:sp>
        </p:grpSp>
        <p:sp>
          <p:nvSpPr>
            <p:cNvPr id="56" name="Google Shape;1194;p37"/>
            <p:cNvSpPr/>
            <p:nvPr/>
          </p:nvSpPr>
          <p:spPr>
            <a:xfrm>
              <a:off x="1376117" y="1762867"/>
              <a:ext cx="864222" cy="593020"/>
            </a:xfrm>
            <a:custGeom>
              <a:avLst/>
              <a:gdLst/>
              <a:ahLst/>
              <a:cxnLst/>
              <a:rect l="l" t="t" r="r" b="b"/>
              <a:pathLst>
                <a:path w="14837" h="10181" extrusionOk="0">
                  <a:moveTo>
                    <a:pt x="0" y="1"/>
                  </a:moveTo>
                  <a:lnTo>
                    <a:pt x="0" y="6095"/>
                  </a:lnTo>
                  <a:cubicBezTo>
                    <a:pt x="3904" y="6095"/>
                    <a:pt x="7441" y="7647"/>
                    <a:pt x="10021" y="10181"/>
                  </a:cubicBezTo>
                  <a:lnTo>
                    <a:pt x="14837" y="6392"/>
                  </a:lnTo>
                  <a:cubicBezTo>
                    <a:pt x="11094" y="2466"/>
                    <a:pt x="5821" y="1"/>
                    <a:pt x="0" y="1"/>
                  </a:cubicBezTo>
                  <a:close/>
                </a:path>
              </a:pathLst>
            </a:custGeom>
            <a:solidFill>
              <a:srgbClr val="D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Josefin Sans" panose="020B0604020202020204" charset="0"/>
              </a:endParaRPr>
            </a:p>
          </p:txBody>
        </p:sp>
        <p:sp>
          <p:nvSpPr>
            <p:cNvPr id="57" name="Google Shape;1195;p37"/>
            <p:cNvSpPr/>
            <p:nvPr/>
          </p:nvSpPr>
          <p:spPr>
            <a:xfrm>
              <a:off x="1376117" y="1941043"/>
              <a:ext cx="696701" cy="414840"/>
            </a:xfrm>
            <a:custGeom>
              <a:avLst/>
              <a:gdLst/>
              <a:ahLst/>
              <a:cxnLst/>
              <a:rect l="l" t="t" r="r" b="b"/>
              <a:pathLst>
                <a:path w="11961" h="7122" extrusionOk="0">
                  <a:moveTo>
                    <a:pt x="0" y="0"/>
                  </a:moveTo>
                  <a:lnTo>
                    <a:pt x="0" y="3036"/>
                  </a:lnTo>
                  <a:cubicBezTo>
                    <a:pt x="3904" y="3036"/>
                    <a:pt x="7441" y="4588"/>
                    <a:pt x="10021" y="7122"/>
                  </a:cubicBezTo>
                  <a:lnTo>
                    <a:pt x="11961" y="5592"/>
                  </a:lnTo>
                  <a:cubicBezTo>
                    <a:pt x="8925" y="2374"/>
                    <a:pt x="4702" y="274"/>
                    <a:pt x="0" y="0"/>
                  </a:cubicBezTo>
                  <a:close/>
                </a:path>
              </a:pathLst>
            </a:custGeom>
            <a:solidFill>
              <a:srgbClr val="DC2F0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Josefin Sans" panose="020B0604020202020204" charset="0"/>
              </a:endParaRPr>
            </a:p>
          </p:txBody>
        </p:sp>
        <p:sp>
          <p:nvSpPr>
            <p:cNvPr id="58" name="Google Shape;1196;p37"/>
            <p:cNvSpPr/>
            <p:nvPr/>
          </p:nvSpPr>
          <p:spPr>
            <a:xfrm>
              <a:off x="1990326" y="2168378"/>
              <a:ext cx="575779" cy="763220"/>
            </a:xfrm>
            <a:custGeom>
              <a:avLst/>
              <a:gdLst/>
              <a:ahLst/>
              <a:cxnLst/>
              <a:rect l="l" t="t" r="r" b="b"/>
              <a:pathLst>
                <a:path w="9885" h="13103" extrusionOk="0">
                  <a:moveTo>
                    <a:pt x="4794" y="0"/>
                  </a:moveTo>
                  <a:lnTo>
                    <a:pt x="1" y="3766"/>
                  </a:lnTo>
                  <a:cubicBezTo>
                    <a:pt x="2283" y="6232"/>
                    <a:pt x="3698" y="9496"/>
                    <a:pt x="3790" y="13102"/>
                  </a:cubicBezTo>
                  <a:lnTo>
                    <a:pt x="9884" y="13102"/>
                  </a:lnTo>
                  <a:cubicBezTo>
                    <a:pt x="9793" y="8080"/>
                    <a:pt x="7898" y="3515"/>
                    <a:pt x="4794" y="0"/>
                  </a:cubicBezTo>
                  <a:close/>
                </a:path>
              </a:pathLst>
            </a:custGeom>
            <a:solidFill>
              <a:srgbClr val="DC2F0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Josefin Sans" panose="020B0604020202020204" charset="0"/>
              </a:endParaRPr>
            </a:p>
          </p:txBody>
        </p:sp>
        <p:sp>
          <p:nvSpPr>
            <p:cNvPr id="59" name="Google Shape;1197;p37"/>
            <p:cNvSpPr/>
            <p:nvPr/>
          </p:nvSpPr>
          <p:spPr>
            <a:xfrm>
              <a:off x="1990326" y="2300016"/>
              <a:ext cx="361718" cy="631580"/>
            </a:xfrm>
            <a:custGeom>
              <a:avLst/>
              <a:gdLst/>
              <a:ahLst/>
              <a:cxnLst/>
              <a:rect l="l" t="t" r="r" b="b"/>
              <a:pathLst>
                <a:path w="6210" h="10843" extrusionOk="0">
                  <a:moveTo>
                    <a:pt x="1918" y="0"/>
                  </a:moveTo>
                  <a:lnTo>
                    <a:pt x="1" y="1506"/>
                  </a:lnTo>
                  <a:cubicBezTo>
                    <a:pt x="2283" y="3972"/>
                    <a:pt x="3698" y="7236"/>
                    <a:pt x="3790" y="10842"/>
                  </a:cubicBezTo>
                  <a:lnTo>
                    <a:pt x="6209" y="10842"/>
                  </a:lnTo>
                  <a:cubicBezTo>
                    <a:pt x="6027" y="6711"/>
                    <a:pt x="4452" y="2944"/>
                    <a:pt x="1918" y="0"/>
                  </a:cubicBezTo>
                  <a:close/>
                </a:path>
              </a:pathLst>
            </a:custGeom>
            <a:solidFill>
              <a:srgbClr val="E85D0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Josefin Sans" panose="020B0604020202020204" charset="0"/>
              </a:endParaRPr>
            </a:p>
          </p:txBody>
        </p:sp>
        <p:sp>
          <p:nvSpPr>
            <p:cNvPr id="60" name="Google Shape;1198;p37"/>
            <p:cNvSpPr/>
            <p:nvPr/>
          </p:nvSpPr>
          <p:spPr>
            <a:xfrm>
              <a:off x="1993006" y="2975383"/>
              <a:ext cx="573099" cy="761881"/>
            </a:xfrm>
            <a:custGeom>
              <a:avLst/>
              <a:gdLst/>
              <a:ahLst/>
              <a:cxnLst/>
              <a:rect l="l" t="t" r="r" b="b"/>
              <a:pathLst>
                <a:path w="9839" h="13080" extrusionOk="0">
                  <a:moveTo>
                    <a:pt x="3744" y="0"/>
                  </a:moveTo>
                  <a:cubicBezTo>
                    <a:pt x="3652" y="3584"/>
                    <a:pt x="2260" y="6848"/>
                    <a:pt x="0" y="9313"/>
                  </a:cubicBezTo>
                  <a:lnTo>
                    <a:pt x="4771" y="13079"/>
                  </a:lnTo>
                  <a:cubicBezTo>
                    <a:pt x="7852" y="9564"/>
                    <a:pt x="9747" y="4999"/>
                    <a:pt x="9838" y="0"/>
                  </a:cubicBezTo>
                  <a:close/>
                </a:path>
              </a:pathLst>
            </a:custGeom>
            <a:solidFill>
              <a:srgbClr val="E85D0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Josefin Sans" panose="020B0604020202020204" charset="0"/>
              </a:endParaRPr>
            </a:p>
          </p:txBody>
        </p:sp>
        <p:sp>
          <p:nvSpPr>
            <p:cNvPr id="61" name="Google Shape;1199;p37"/>
            <p:cNvSpPr/>
            <p:nvPr/>
          </p:nvSpPr>
          <p:spPr>
            <a:xfrm>
              <a:off x="1993006" y="2975383"/>
              <a:ext cx="360378" cy="647540"/>
            </a:xfrm>
            <a:custGeom>
              <a:avLst/>
              <a:gdLst/>
              <a:ahLst/>
              <a:cxnLst/>
              <a:rect l="l" t="t" r="r" b="b"/>
              <a:pathLst>
                <a:path w="6187" h="11117" extrusionOk="0">
                  <a:moveTo>
                    <a:pt x="3744" y="0"/>
                  </a:moveTo>
                  <a:cubicBezTo>
                    <a:pt x="3652" y="3584"/>
                    <a:pt x="2260" y="6848"/>
                    <a:pt x="0" y="9313"/>
                  </a:cubicBezTo>
                  <a:lnTo>
                    <a:pt x="2283" y="11116"/>
                  </a:lnTo>
                  <a:cubicBezTo>
                    <a:pt x="4725" y="8058"/>
                    <a:pt x="6186" y="4200"/>
                    <a:pt x="6186" y="0"/>
                  </a:cubicBezTo>
                  <a:close/>
                </a:path>
              </a:pathLst>
            </a:custGeom>
            <a:solidFill>
              <a:srgbClr val="F48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Josefin Sans" panose="020B0604020202020204" charset="0"/>
              </a:endParaRPr>
            </a:p>
          </p:txBody>
        </p:sp>
        <p:sp>
          <p:nvSpPr>
            <p:cNvPr id="62" name="Google Shape;1200;p37"/>
            <p:cNvSpPr/>
            <p:nvPr/>
          </p:nvSpPr>
          <p:spPr>
            <a:xfrm>
              <a:off x="1376117" y="3549693"/>
              <a:ext cx="865561" cy="594360"/>
            </a:xfrm>
            <a:custGeom>
              <a:avLst/>
              <a:gdLst/>
              <a:ahLst/>
              <a:cxnLst/>
              <a:rect l="l" t="t" r="r" b="b"/>
              <a:pathLst>
                <a:path w="14860" h="10204" extrusionOk="0">
                  <a:moveTo>
                    <a:pt x="10044" y="1"/>
                  </a:moveTo>
                  <a:cubicBezTo>
                    <a:pt x="7464" y="2534"/>
                    <a:pt x="3904" y="4109"/>
                    <a:pt x="0" y="4109"/>
                  </a:cubicBezTo>
                  <a:lnTo>
                    <a:pt x="0" y="10204"/>
                  </a:lnTo>
                  <a:cubicBezTo>
                    <a:pt x="5844" y="10204"/>
                    <a:pt x="11116" y="7739"/>
                    <a:pt x="14860" y="3790"/>
                  </a:cubicBezTo>
                  <a:lnTo>
                    <a:pt x="10044" y="1"/>
                  </a:lnTo>
                  <a:close/>
                </a:path>
              </a:pathLst>
            </a:custGeom>
            <a:solidFill>
              <a:srgbClr val="F48C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Josefin Sans" panose="020B0604020202020204" charset="0"/>
              </a:endParaRPr>
            </a:p>
          </p:txBody>
        </p:sp>
        <p:sp>
          <p:nvSpPr>
            <p:cNvPr id="63" name="Google Shape;1201;p37"/>
            <p:cNvSpPr/>
            <p:nvPr/>
          </p:nvSpPr>
          <p:spPr>
            <a:xfrm>
              <a:off x="1376117" y="3549693"/>
              <a:ext cx="720641" cy="460099"/>
            </a:xfrm>
            <a:custGeom>
              <a:avLst/>
              <a:gdLst/>
              <a:ahLst/>
              <a:cxnLst/>
              <a:rect l="l" t="t" r="r" b="b"/>
              <a:pathLst>
                <a:path w="12372" h="7899" extrusionOk="0">
                  <a:moveTo>
                    <a:pt x="10044" y="1"/>
                  </a:moveTo>
                  <a:cubicBezTo>
                    <a:pt x="7464" y="2534"/>
                    <a:pt x="3904" y="4109"/>
                    <a:pt x="0" y="4109"/>
                  </a:cubicBezTo>
                  <a:lnTo>
                    <a:pt x="0" y="7898"/>
                  </a:lnTo>
                  <a:cubicBezTo>
                    <a:pt x="4931" y="7624"/>
                    <a:pt x="9336" y="5319"/>
                    <a:pt x="12372" y="1827"/>
                  </a:cubicBezTo>
                  <a:lnTo>
                    <a:pt x="10044" y="1"/>
                  </a:lnTo>
                  <a:close/>
                </a:path>
              </a:pathLst>
            </a:custGeom>
            <a:solidFill>
              <a:srgbClr val="FAA30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Josefin Sans" panose="020B0604020202020204" charset="0"/>
              </a:endParaRPr>
            </a:p>
          </p:txBody>
        </p:sp>
        <p:pic>
          <p:nvPicPr>
            <p:cNvPr id="65" name="Picture 2" descr="https://cdn-icons-png.flaticon.com/512/2674/267415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832" y="2631619"/>
              <a:ext cx="720688" cy="720688"/>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Google Shape;13669;p100"/>
            <p:cNvGrpSpPr/>
            <p:nvPr/>
          </p:nvGrpSpPr>
          <p:grpSpPr>
            <a:xfrm>
              <a:off x="2671866" y="1518181"/>
              <a:ext cx="307139" cy="201259"/>
              <a:chOff x="3207778" y="2474632"/>
              <a:chExt cx="419933" cy="275170"/>
            </a:xfrm>
            <a:solidFill>
              <a:srgbClr val="D00000"/>
            </a:solidFill>
          </p:grpSpPr>
          <p:sp>
            <p:nvSpPr>
              <p:cNvPr id="67" name="Google Shape;13670;p100"/>
              <p:cNvSpPr/>
              <p:nvPr/>
            </p:nvSpPr>
            <p:spPr>
              <a:xfrm>
                <a:off x="3207778" y="2474632"/>
                <a:ext cx="419933" cy="275170"/>
              </a:xfrm>
              <a:custGeom>
                <a:avLst/>
                <a:gdLst/>
                <a:ahLst/>
                <a:cxnLst/>
                <a:rect l="l" t="t" r="r" b="b"/>
                <a:pathLst>
                  <a:path w="13193" h="8645" extrusionOk="0">
                    <a:moveTo>
                      <a:pt x="9906" y="370"/>
                    </a:moveTo>
                    <a:lnTo>
                      <a:pt x="9906" y="3918"/>
                    </a:lnTo>
                    <a:lnTo>
                      <a:pt x="381" y="3918"/>
                    </a:lnTo>
                    <a:lnTo>
                      <a:pt x="381" y="370"/>
                    </a:lnTo>
                    <a:close/>
                    <a:moveTo>
                      <a:pt x="9906" y="4323"/>
                    </a:moveTo>
                    <a:lnTo>
                      <a:pt x="9906" y="7014"/>
                    </a:lnTo>
                    <a:cubicBezTo>
                      <a:pt x="9906" y="7514"/>
                      <a:pt x="10133" y="7966"/>
                      <a:pt x="10490" y="8264"/>
                    </a:cubicBezTo>
                    <a:lnTo>
                      <a:pt x="1632" y="8264"/>
                    </a:lnTo>
                    <a:cubicBezTo>
                      <a:pt x="953" y="8264"/>
                      <a:pt x="381" y="7692"/>
                      <a:pt x="381" y="7014"/>
                    </a:cubicBezTo>
                    <a:lnTo>
                      <a:pt x="381" y="4323"/>
                    </a:lnTo>
                    <a:close/>
                    <a:moveTo>
                      <a:pt x="12169" y="1620"/>
                    </a:moveTo>
                    <a:cubicBezTo>
                      <a:pt x="12514" y="1620"/>
                      <a:pt x="12812" y="1906"/>
                      <a:pt x="12812" y="2263"/>
                    </a:cubicBezTo>
                    <a:lnTo>
                      <a:pt x="12812" y="7014"/>
                    </a:lnTo>
                    <a:cubicBezTo>
                      <a:pt x="12812" y="7692"/>
                      <a:pt x="12240" y="8264"/>
                      <a:pt x="11561" y="8264"/>
                    </a:cubicBezTo>
                    <a:cubicBezTo>
                      <a:pt x="10871" y="8264"/>
                      <a:pt x="10311" y="7692"/>
                      <a:pt x="10311" y="7014"/>
                    </a:cubicBezTo>
                    <a:lnTo>
                      <a:pt x="10311" y="6371"/>
                    </a:lnTo>
                    <a:lnTo>
                      <a:pt x="11347" y="6371"/>
                    </a:lnTo>
                    <a:cubicBezTo>
                      <a:pt x="11454" y="6371"/>
                      <a:pt x="11549" y="6276"/>
                      <a:pt x="11549" y="6180"/>
                    </a:cubicBezTo>
                    <a:lnTo>
                      <a:pt x="11549" y="3799"/>
                    </a:lnTo>
                    <a:cubicBezTo>
                      <a:pt x="11549" y="3692"/>
                      <a:pt x="11454" y="3597"/>
                      <a:pt x="11347" y="3597"/>
                    </a:cubicBezTo>
                    <a:cubicBezTo>
                      <a:pt x="11252" y="3597"/>
                      <a:pt x="11157" y="3692"/>
                      <a:pt x="11157" y="3799"/>
                    </a:cubicBezTo>
                    <a:lnTo>
                      <a:pt x="11157" y="5978"/>
                    </a:lnTo>
                    <a:lnTo>
                      <a:pt x="10299" y="5978"/>
                    </a:lnTo>
                    <a:lnTo>
                      <a:pt x="10299" y="1620"/>
                    </a:lnTo>
                    <a:lnTo>
                      <a:pt x="11371" y="1620"/>
                    </a:lnTo>
                    <a:cubicBezTo>
                      <a:pt x="11228" y="1799"/>
                      <a:pt x="11145" y="2013"/>
                      <a:pt x="11145" y="2263"/>
                    </a:cubicBezTo>
                    <a:lnTo>
                      <a:pt x="11145" y="2906"/>
                    </a:lnTo>
                    <a:cubicBezTo>
                      <a:pt x="11145" y="3001"/>
                      <a:pt x="11228" y="3097"/>
                      <a:pt x="11335" y="3097"/>
                    </a:cubicBezTo>
                    <a:cubicBezTo>
                      <a:pt x="11442" y="3097"/>
                      <a:pt x="11526" y="3001"/>
                      <a:pt x="11526" y="2906"/>
                    </a:cubicBezTo>
                    <a:lnTo>
                      <a:pt x="11526" y="2263"/>
                    </a:lnTo>
                    <a:cubicBezTo>
                      <a:pt x="11526" y="1918"/>
                      <a:pt x="11811" y="1620"/>
                      <a:pt x="12169" y="1620"/>
                    </a:cubicBezTo>
                    <a:close/>
                    <a:moveTo>
                      <a:pt x="191" y="1"/>
                    </a:moveTo>
                    <a:cubicBezTo>
                      <a:pt x="84" y="1"/>
                      <a:pt x="0" y="96"/>
                      <a:pt x="0" y="191"/>
                    </a:cubicBezTo>
                    <a:lnTo>
                      <a:pt x="0" y="7014"/>
                    </a:lnTo>
                    <a:cubicBezTo>
                      <a:pt x="0" y="7919"/>
                      <a:pt x="727" y="8645"/>
                      <a:pt x="1632" y="8645"/>
                    </a:cubicBezTo>
                    <a:lnTo>
                      <a:pt x="11549" y="8645"/>
                    </a:lnTo>
                    <a:cubicBezTo>
                      <a:pt x="12454" y="8645"/>
                      <a:pt x="13181" y="7919"/>
                      <a:pt x="13181" y="7014"/>
                    </a:cubicBezTo>
                    <a:lnTo>
                      <a:pt x="13181" y="2263"/>
                    </a:lnTo>
                    <a:cubicBezTo>
                      <a:pt x="13193" y="1680"/>
                      <a:pt x="12740" y="1239"/>
                      <a:pt x="12169" y="1239"/>
                    </a:cubicBezTo>
                    <a:lnTo>
                      <a:pt x="10299" y="1239"/>
                    </a:lnTo>
                    <a:lnTo>
                      <a:pt x="10299" y="191"/>
                    </a:lnTo>
                    <a:cubicBezTo>
                      <a:pt x="10299" y="96"/>
                      <a:pt x="10204" y="1"/>
                      <a:pt x="10097" y="1"/>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68" name="Google Shape;13671;p100"/>
              <p:cNvSpPr/>
              <p:nvPr/>
            </p:nvSpPr>
            <p:spPr>
              <a:xfrm>
                <a:off x="3449559" y="2493985"/>
                <a:ext cx="46663" cy="98546"/>
              </a:xfrm>
              <a:custGeom>
                <a:avLst/>
                <a:gdLst/>
                <a:ahLst/>
                <a:cxnLst/>
                <a:rect l="l" t="t" r="r" b="b"/>
                <a:pathLst>
                  <a:path w="1466" h="3096" extrusionOk="0">
                    <a:moveTo>
                      <a:pt x="739" y="0"/>
                    </a:moveTo>
                    <a:cubicBezTo>
                      <a:pt x="632" y="0"/>
                      <a:pt x="536" y="95"/>
                      <a:pt x="536" y="203"/>
                    </a:cubicBezTo>
                    <a:lnTo>
                      <a:pt x="536" y="417"/>
                    </a:lnTo>
                    <a:cubicBezTo>
                      <a:pt x="227" y="476"/>
                      <a:pt x="1" y="750"/>
                      <a:pt x="1" y="1072"/>
                    </a:cubicBezTo>
                    <a:cubicBezTo>
                      <a:pt x="1" y="1453"/>
                      <a:pt x="298" y="1750"/>
                      <a:pt x="679" y="1750"/>
                    </a:cubicBezTo>
                    <a:lnTo>
                      <a:pt x="810" y="1750"/>
                    </a:lnTo>
                    <a:cubicBezTo>
                      <a:pt x="953" y="1750"/>
                      <a:pt x="1096" y="1869"/>
                      <a:pt x="1096" y="2024"/>
                    </a:cubicBezTo>
                    <a:cubicBezTo>
                      <a:pt x="1096" y="2191"/>
                      <a:pt x="977" y="2310"/>
                      <a:pt x="810" y="2310"/>
                    </a:cubicBezTo>
                    <a:lnTo>
                      <a:pt x="596" y="2310"/>
                    </a:lnTo>
                    <a:cubicBezTo>
                      <a:pt x="477" y="2310"/>
                      <a:pt x="393" y="2215"/>
                      <a:pt x="393" y="2096"/>
                    </a:cubicBezTo>
                    <a:cubicBezTo>
                      <a:pt x="393" y="2000"/>
                      <a:pt x="298" y="1905"/>
                      <a:pt x="203" y="1905"/>
                    </a:cubicBezTo>
                    <a:cubicBezTo>
                      <a:pt x="96" y="1905"/>
                      <a:pt x="1" y="2000"/>
                      <a:pt x="1" y="2096"/>
                    </a:cubicBezTo>
                    <a:cubicBezTo>
                      <a:pt x="1" y="2417"/>
                      <a:pt x="239" y="2667"/>
                      <a:pt x="536" y="2691"/>
                    </a:cubicBezTo>
                    <a:lnTo>
                      <a:pt x="536" y="2905"/>
                    </a:lnTo>
                    <a:cubicBezTo>
                      <a:pt x="536" y="3012"/>
                      <a:pt x="632" y="3096"/>
                      <a:pt x="739" y="3096"/>
                    </a:cubicBezTo>
                    <a:cubicBezTo>
                      <a:pt x="834" y="3096"/>
                      <a:pt x="929" y="3012"/>
                      <a:pt x="929" y="2905"/>
                    </a:cubicBezTo>
                    <a:lnTo>
                      <a:pt x="929" y="2679"/>
                    </a:lnTo>
                    <a:cubicBezTo>
                      <a:pt x="1239" y="2620"/>
                      <a:pt x="1465" y="2358"/>
                      <a:pt x="1465" y="2024"/>
                    </a:cubicBezTo>
                    <a:cubicBezTo>
                      <a:pt x="1465" y="1655"/>
                      <a:pt x="1167" y="1358"/>
                      <a:pt x="798" y="1358"/>
                    </a:cubicBezTo>
                    <a:lnTo>
                      <a:pt x="655" y="1358"/>
                    </a:lnTo>
                    <a:cubicBezTo>
                      <a:pt x="513" y="1358"/>
                      <a:pt x="382" y="1238"/>
                      <a:pt x="382" y="1072"/>
                    </a:cubicBezTo>
                    <a:cubicBezTo>
                      <a:pt x="382" y="929"/>
                      <a:pt x="501" y="798"/>
                      <a:pt x="655" y="798"/>
                    </a:cubicBezTo>
                    <a:lnTo>
                      <a:pt x="870" y="798"/>
                    </a:lnTo>
                    <a:cubicBezTo>
                      <a:pt x="989" y="798"/>
                      <a:pt x="1072" y="881"/>
                      <a:pt x="1072" y="1000"/>
                    </a:cubicBezTo>
                    <a:lnTo>
                      <a:pt x="1072" y="1131"/>
                    </a:lnTo>
                    <a:cubicBezTo>
                      <a:pt x="1072" y="1238"/>
                      <a:pt x="1167" y="1334"/>
                      <a:pt x="1275" y="1334"/>
                    </a:cubicBezTo>
                    <a:cubicBezTo>
                      <a:pt x="1370" y="1334"/>
                      <a:pt x="1465" y="1238"/>
                      <a:pt x="1465" y="1131"/>
                    </a:cubicBezTo>
                    <a:lnTo>
                      <a:pt x="1465" y="1000"/>
                    </a:lnTo>
                    <a:cubicBezTo>
                      <a:pt x="1465" y="691"/>
                      <a:pt x="1227" y="441"/>
                      <a:pt x="929" y="405"/>
                    </a:cubicBezTo>
                    <a:lnTo>
                      <a:pt x="929" y="203"/>
                    </a:lnTo>
                    <a:cubicBezTo>
                      <a:pt x="929" y="95"/>
                      <a:pt x="834" y="0"/>
                      <a:pt x="739" y="0"/>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69" name="Google Shape;13672;p100"/>
              <p:cNvSpPr/>
              <p:nvPr/>
            </p:nvSpPr>
            <p:spPr>
              <a:xfrm>
                <a:off x="3247566" y="2507226"/>
                <a:ext cx="51565" cy="71681"/>
              </a:xfrm>
              <a:custGeom>
                <a:avLst/>
                <a:gdLst/>
                <a:ahLst/>
                <a:cxnLst/>
                <a:rect l="l" t="t" r="r" b="b"/>
                <a:pathLst>
                  <a:path w="1620" h="2252" extrusionOk="0">
                    <a:moveTo>
                      <a:pt x="1429" y="1"/>
                    </a:moveTo>
                    <a:cubicBezTo>
                      <a:pt x="1322" y="1"/>
                      <a:pt x="1227" y="96"/>
                      <a:pt x="1227" y="203"/>
                    </a:cubicBezTo>
                    <a:lnTo>
                      <a:pt x="1227" y="1418"/>
                    </a:lnTo>
                    <a:lnTo>
                      <a:pt x="358" y="96"/>
                    </a:lnTo>
                    <a:cubicBezTo>
                      <a:pt x="323" y="44"/>
                      <a:pt x="256" y="11"/>
                      <a:pt x="195" y="11"/>
                    </a:cubicBezTo>
                    <a:cubicBezTo>
                      <a:pt x="172" y="11"/>
                      <a:pt x="151" y="15"/>
                      <a:pt x="132" y="25"/>
                    </a:cubicBezTo>
                    <a:cubicBezTo>
                      <a:pt x="60" y="49"/>
                      <a:pt x="1" y="120"/>
                      <a:pt x="1" y="203"/>
                    </a:cubicBezTo>
                    <a:lnTo>
                      <a:pt x="1" y="2061"/>
                    </a:lnTo>
                    <a:cubicBezTo>
                      <a:pt x="1" y="2168"/>
                      <a:pt x="84" y="2251"/>
                      <a:pt x="191" y="2251"/>
                    </a:cubicBezTo>
                    <a:cubicBezTo>
                      <a:pt x="298" y="2251"/>
                      <a:pt x="382" y="2168"/>
                      <a:pt x="382" y="2061"/>
                    </a:cubicBezTo>
                    <a:lnTo>
                      <a:pt x="382" y="834"/>
                    </a:lnTo>
                    <a:lnTo>
                      <a:pt x="1263" y="2168"/>
                    </a:lnTo>
                    <a:cubicBezTo>
                      <a:pt x="1289" y="2221"/>
                      <a:pt x="1356" y="2248"/>
                      <a:pt x="1428" y="2248"/>
                    </a:cubicBezTo>
                    <a:cubicBezTo>
                      <a:pt x="1452" y="2248"/>
                      <a:pt x="1477" y="2245"/>
                      <a:pt x="1501" y="2239"/>
                    </a:cubicBezTo>
                    <a:cubicBezTo>
                      <a:pt x="1572" y="2204"/>
                      <a:pt x="1620" y="2132"/>
                      <a:pt x="1620" y="2061"/>
                    </a:cubicBezTo>
                    <a:lnTo>
                      <a:pt x="1620" y="203"/>
                    </a:lnTo>
                    <a:cubicBezTo>
                      <a:pt x="1620" y="96"/>
                      <a:pt x="1525" y="1"/>
                      <a:pt x="1429" y="1"/>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70" name="Google Shape;13673;p100"/>
              <p:cNvSpPr/>
              <p:nvPr/>
            </p:nvSpPr>
            <p:spPr>
              <a:xfrm>
                <a:off x="3312754" y="2507990"/>
                <a:ext cx="45135" cy="71299"/>
              </a:xfrm>
              <a:custGeom>
                <a:avLst/>
                <a:gdLst/>
                <a:ahLst/>
                <a:cxnLst/>
                <a:rect l="l" t="t" r="r" b="b"/>
                <a:pathLst>
                  <a:path w="1418" h="2240" extrusionOk="0">
                    <a:moveTo>
                      <a:pt x="191" y="1"/>
                    </a:moveTo>
                    <a:cubicBezTo>
                      <a:pt x="96" y="1"/>
                      <a:pt x="0" y="84"/>
                      <a:pt x="0" y="191"/>
                    </a:cubicBezTo>
                    <a:lnTo>
                      <a:pt x="0" y="2049"/>
                    </a:lnTo>
                    <a:cubicBezTo>
                      <a:pt x="0" y="2156"/>
                      <a:pt x="96" y="2239"/>
                      <a:pt x="191" y="2239"/>
                    </a:cubicBezTo>
                    <a:lnTo>
                      <a:pt x="1227" y="2239"/>
                    </a:lnTo>
                    <a:cubicBezTo>
                      <a:pt x="1322" y="2239"/>
                      <a:pt x="1417" y="2156"/>
                      <a:pt x="1417" y="2049"/>
                    </a:cubicBezTo>
                    <a:cubicBezTo>
                      <a:pt x="1417" y="1930"/>
                      <a:pt x="1346" y="1846"/>
                      <a:pt x="1227" y="1846"/>
                    </a:cubicBezTo>
                    <a:lnTo>
                      <a:pt x="393" y="1846"/>
                    </a:lnTo>
                    <a:lnTo>
                      <a:pt x="393" y="1203"/>
                    </a:lnTo>
                    <a:lnTo>
                      <a:pt x="1024" y="1203"/>
                    </a:lnTo>
                    <a:cubicBezTo>
                      <a:pt x="1132" y="1203"/>
                      <a:pt x="1227" y="1108"/>
                      <a:pt x="1227" y="1013"/>
                    </a:cubicBezTo>
                    <a:cubicBezTo>
                      <a:pt x="1227" y="906"/>
                      <a:pt x="1132" y="810"/>
                      <a:pt x="1024" y="810"/>
                    </a:cubicBezTo>
                    <a:lnTo>
                      <a:pt x="393" y="810"/>
                    </a:lnTo>
                    <a:lnTo>
                      <a:pt x="393" y="382"/>
                    </a:lnTo>
                    <a:lnTo>
                      <a:pt x="1227" y="382"/>
                    </a:lnTo>
                    <a:cubicBezTo>
                      <a:pt x="1322" y="382"/>
                      <a:pt x="1417" y="298"/>
                      <a:pt x="1417" y="191"/>
                    </a:cubicBezTo>
                    <a:cubicBezTo>
                      <a:pt x="1417" y="84"/>
                      <a:pt x="1322" y="1"/>
                      <a:pt x="1227" y="1"/>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71" name="Google Shape;13674;p100"/>
              <p:cNvSpPr/>
              <p:nvPr/>
            </p:nvSpPr>
            <p:spPr>
              <a:xfrm>
                <a:off x="3372626" y="2507194"/>
                <a:ext cx="65602" cy="71395"/>
              </a:xfrm>
              <a:custGeom>
                <a:avLst/>
                <a:gdLst/>
                <a:ahLst/>
                <a:cxnLst/>
                <a:rect l="l" t="t" r="r" b="b"/>
                <a:pathLst>
                  <a:path w="2061" h="2243" extrusionOk="0">
                    <a:moveTo>
                      <a:pt x="200" y="1"/>
                    </a:moveTo>
                    <a:cubicBezTo>
                      <a:pt x="193" y="1"/>
                      <a:pt x="186" y="1"/>
                      <a:pt x="179" y="2"/>
                    </a:cubicBezTo>
                    <a:cubicBezTo>
                      <a:pt x="72" y="26"/>
                      <a:pt x="1" y="109"/>
                      <a:pt x="13" y="216"/>
                    </a:cubicBezTo>
                    <a:lnTo>
                      <a:pt x="215" y="2074"/>
                    </a:lnTo>
                    <a:cubicBezTo>
                      <a:pt x="239" y="2169"/>
                      <a:pt x="298" y="2228"/>
                      <a:pt x="382" y="2240"/>
                    </a:cubicBezTo>
                    <a:cubicBezTo>
                      <a:pt x="391" y="2242"/>
                      <a:pt x="401" y="2242"/>
                      <a:pt x="410" y="2242"/>
                    </a:cubicBezTo>
                    <a:cubicBezTo>
                      <a:pt x="493" y="2242"/>
                      <a:pt x="564" y="2196"/>
                      <a:pt x="596" y="2121"/>
                    </a:cubicBezTo>
                    <a:lnTo>
                      <a:pt x="1036" y="1097"/>
                    </a:lnTo>
                    <a:lnTo>
                      <a:pt x="1489" y="2121"/>
                    </a:lnTo>
                    <a:cubicBezTo>
                      <a:pt x="1510" y="2196"/>
                      <a:pt x="1589" y="2242"/>
                      <a:pt x="1665" y="2242"/>
                    </a:cubicBezTo>
                    <a:cubicBezTo>
                      <a:pt x="1674" y="2242"/>
                      <a:pt x="1683" y="2242"/>
                      <a:pt x="1691" y="2240"/>
                    </a:cubicBezTo>
                    <a:cubicBezTo>
                      <a:pt x="1787" y="2228"/>
                      <a:pt x="1846" y="2145"/>
                      <a:pt x="1858" y="2074"/>
                    </a:cubicBezTo>
                    <a:lnTo>
                      <a:pt x="2060" y="216"/>
                    </a:lnTo>
                    <a:cubicBezTo>
                      <a:pt x="2037" y="109"/>
                      <a:pt x="1965" y="26"/>
                      <a:pt x="1846" y="2"/>
                    </a:cubicBezTo>
                    <a:cubicBezTo>
                      <a:pt x="1838" y="1"/>
                      <a:pt x="1830" y="1"/>
                      <a:pt x="1823" y="1"/>
                    </a:cubicBezTo>
                    <a:cubicBezTo>
                      <a:pt x="1724" y="1"/>
                      <a:pt x="1632" y="69"/>
                      <a:pt x="1632" y="169"/>
                    </a:cubicBezTo>
                    <a:lnTo>
                      <a:pt x="1513" y="1300"/>
                    </a:lnTo>
                    <a:lnTo>
                      <a:pt x="1191" y="526"/>
                    </a:lnTo>
                    <a:cubicBezTo>
                      <a:pt x="1161" y="454"/>
                      <a:pt x="1087" y="419"/>
                      <a:pt x="1013" y="419"/>
                    </a:cubicBezTo>
                    <a:cubicBezTo>
                      <a:pt x="938" y="419"/>
                      <a:pt x="864" y="454"/>
                      <a:pt x="834" y="526"/>
                    </a:cubicBezTo>
                    <a:lnTo>
                      <a:pt x="501" y="1300"/>
                    </a:lnTo>
                    <a:lnTo>
                      <a:pt x="382" y="169"/>
                    </a:lnTo>
                    <a:cubicBezTo>
                      <a:pt x="371" y="69"/>
                      <a:pt x="288" y="1"/>
                      <a:pt x="200" y="1"/>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72" name="Google Shape;13675;p100"/>
              <p:cNvSpPr/>
              <p:nvPr/>
            </p:nvSpPr>
            <p:spPr>
              <a:xfrm>
                <a:off x="3247566" y="2632286"/>
                <a:ext cx="97432" cy="12541"/>
              </a:xfrm>
              <a:custGeom>
                <a:avLst/>
                <a:gdLst/>
                <a:ahLst/>
                <a:cxnLst/>
                <a:rect l="l" t="t" r="r" b="b"/>
                <a:pathLst>
                  <a:path w="3061" h="394" extrusionOk="0">
                    <a:moveTo>
                      <a:pt x="191" y="1"/>
                    </a:moveTo>
                    <a:cubicBezTo>
                      <a:pt x="84" y="1"/>
                      <a:pt x="1" y="96"/>
                      <a:pt x="1" y="203"/>
                    </a:cubicBezTo>
                    <a:cubicBezTo>
                      <a:pt x="1" y="299"/>
                      <a:pt x="84" y="394"/>
                      <a:pt x="191" y="394"/>
                    </a:cubicBezTo>
                    <a:lnTo>
                      <a:pt x="2870" y="394"/>
                    </a:lnTo>
                    <a:cubicBezTo>
                      <a:pt x="2977" y="394"/>
                      <a:pt x="3060" y="299"/>
                      <a:pt x="3060" y="203"/>
                    </a:cubicBezTo>
                    <a:cubicBezTo>
                      <a:pt x="3060" y="84"/>
                      <a:pt x="2977" y="1"/>
                      <a:pt x="2870" y="1"/>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73" name="Google Shape;13676;p100"/>
              <p:cNvSpPr/>
              <p:nvPr/>
            </p:nvSpPr>
            <p:spPr>
              <a:xfrm>
                <a:off x="3371862" y="2632286"/>
                <a:ext cx="124360" cy="12541"/>
              </a:xfrm>
              <a:custGeom>
                <a:avLst/>
                <a:gdLst/>
                <a:ahLst/>
                <a:cxnLst/>
                <a:rect l="l" t="t" r="r" b="b"/>
                <a:pathLst>
                  <a:path w="3907" h="394" extrusionOk="0">
                    <a:moveTo>
                      <a:pt x="203" y="1"/>
                    </a:moveTo>
                    <a:cubicBezTo>
                      <a:pt x="96" y="1"/>
                      <a:pt x="1" y="96"/>
                      <a:pt x="1" y="203"/>
                    </a:cubicBezTo>
                    <a:cubicBezTo>
                      <a:pt x="1" y="299"/>
                      <a:pt x="96" y="394"/>
                      <a:pt x="203" y="394"/>
                    </a:cubicBezTo>
                    <a:lnTo>
                      <a:pt x="3716" y="394"/>
                    </a:lnTo>
                    <a:cubicBezTo>
                      <a:pt x="3811" y="394"/>
                      <a:pt x="3906" y="299"/>
                      <a:pt x="3906" y="203"/>
                    </a:cubicBezTo>
                    <a:cubicBezTo>
                      <a:pt x="3906" y="84"/>
                      <a:pt x="3811" y="1"/>
                      <a:pt x="3716" y="1"/>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74" name="Google Shape;13677;p100"/>
              <p:cNvSpPr/>
              <p:nvPr/>
            </p:nvSpPr>
            <p:spPr>
              <a:xfrm>
                <a:off x="3247566" y="2665262"/>
                <a:ext cx="51565" cy="12159"/>
              </a:xfrm>
              <a:custGeom>
                <a:avLst/>
                <a:gdLst/>
                <a:ahLst/>
                <a:cxnLst/>
                <a:rect l="l" t="t" r="r" b="b"/>
                <a:pathLst>
                  <a:path w="1620" h="382" extrusionOk="0">
                    <a:moveTo>
                      <a:pt x="191" y="1"/>
                    </a:moveTo>
                    <a:cubicBezTo>
                      <a:pt x="84" y="1"/>
                      <a:pt x="1" y="84"/>
                      <a:pt x="1" y="191"/>
                    </a:cubicBezTo>
                    <a:cubicBezTo>
                      <a:pt x="1" y="298"/>
                      <a:pt x="84" y="382"/>
                      <a:pt x="191" y="382"/>
                    </a:cubicBezTo>
                    <a:lnTo>
                      <a:pt x="1429" y="382"/>
                    </a:lnTo>
                    <a:cubicBezTo>
                      <a:pt x="1525" y="382"/>
                      <a:pt x="1620" y="298"/>
                      <a:pt x="1620" y="191"/>
                    </a:cubicBezTo>
                    <a:cubicBezTo>
                      <a:pt x="1620" y="84"/>
                      <a:pt x="1525" y="1"/>
                      <a:pt x="1429" y="1"/>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75" name="Google Shape;13678;p100"/>
              <p:cNvSpPr/>
              <p:nvPr/>
            </p:nvSpPr>
            <p:spPr>
              <a:xfrm>
                <a:off x="3247566" y="2697856"/>
                <a:ext cx="97432" cy="12159"/>
              </a:xfrm>
              <a:custGeom>
                <a:avLst/>
                <a:gdLst/>
                <a:ahLst/>
                <a:cxnLst/>
                <a:rect l="l" t="t" r="r" b="b"/>
                <a:pathLst>
                  <a:path w="3061" h="382" extrusionOk="0">
                    <a:moveTo>
                      <a:pt x="191" y="1"/>
                    </a:moveTo>
                    <a:cubicBezTo>
                      <a:pt x="84" y="1"/>
                      <a:pt x="1" y="84"/>
                      <a:pt x="1" y="191"/>
                    </a:cubicBezTo>
                    <a:cubicBezTo>
                      <a:pt x="1" y="298"/>
                      <a:pt x="84" y="382"/>
                      <a:pt x="191" y="382"/>
                    </a:cubicBezTo>
                    <a:lnTo>
                      <a:pt x="2870" y="382"/>
                    </a:lnTo>
                    <a:cubicBezTo>
                      <a:pt x="2977" y="382"/>
                      <a:pt x="3060" y="298"/>
                      <a:pt x="3060" y="191"/>
                    </a:cubicBezTo>
                    <a:cubicBezTo>
                      <a:pt x="3060" y="84"/>
                      <a:pt x="2977" y="1"/>
                      <a:pt x="2870" y="1"/>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76" name="Google Shape;13679;p100"/>
              <p:cNvSpPr/>
              <p:nvPr/>
            </p:nvSpPr>
            <p:spPr>
              <a:xfrm>
                <a:off x="3312754" y="2665262"/>
                <a:ext cx="32244" cy="12159"/>
              </a:xfrm>
              <a:custGeom>
                <a:avLst/>
                <a:gdLst/>
                <a:ahLst/>
                <a:cxnLst/>
                <a:rect l="l" t="t" r="r" b="b"/>
                <a:pathLst>
                  <a:path w="1013" h="382" extrusionOk="0">
                    <a:moveTo>
                      <a:pt x="191" y="1"/>
                    </a:moveTo>
                    <a:cubicBezTo>
                      <a:pt x="84" y="1"/>
                      <a:pt x="0" y="84"/>
                      <a:pt x="0" y="191"/>
                    </a:cubicBezTo>
                    <a:cubicBezTo>
                      <a:pt x="0" y="298"/>
                      <a:pt x="96" y="382"/>
                      <a:pt x="191" y="382"/>
                    </a:cubicBezTo>
                    <a:lnTo>
                      <a:pt x="822" y="382"/>
                    </a:lnTo>
                    <a:cubicBezTo>
                      <a:pt x="929" y="382"/>
                      <a:pt x="1012" y="298"/>
                      <a:pt x="1012" y="191"/>
                    </a:cubicBezTo>
                    <a:cubicBezTo>
                      <a:pt x="1012" y="84"/>
                      <a:pt x="929" y="1"/>
                      <a:pt x="822" y="1"/>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77" name="Google Shape;13680;p100"/>
              <p:cNvSpPr/>
              <p:nvPr/>
            </p:nvSpPr>
            <p:spPr>
              <a:xfrm>
                <a:off x="3371862" y="2665262"/>
                <a:ext cx="58408" cy="12159"/>
              </a:xfrm>
              <a:custGeom>
                <a:avLst/>
                <a:gdLst/>
                <a:ahLst/>
                <a:cxnLst/>
                <a:rect l="l" t="t" r="r" b="b"/>
                <a:pathLst>
                  <a:path w="1835" h="382" extrusionOk="0">
                    <a:moveTo>
                      <a:pt x="203" y="1"/>
                    </a:moveTo>
                    <a:cubicBezTo>
                      <a:pt x="96" y="1"/>
                      <a:pt x="1" y="84"/>
                      <a:pt x="1" y="191"/>
                    </a:cubicBezTo>
                    <a:cubicBezTo>
                      <a:pt x="1" y="298"/>
                      <a:pt x="96" y="382"/>
                      <a:pt x="203" y="382"/>
                    </a:cubicBezTo>
                    <a:lnTo>
                      <a:pt x="1644" y="382"/>
                    </a:lnTo>
                    <a:cubicBezTo>
                      <a:pt x="1751" y="382"/>
                      <a:pt x="1834" y="298"/>
                      <a:pt x="1834" y="191"/>
                    </a:cubicBezTo>
                    <a:cubicBezTo>
                      <a:pt x="1834" y="84"/>
                      <a:pt x="1751" y="1"/>
                      <a:pt x="1644" y="1"/>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78" name="Google Shape;13681;p100"/>
              <p:cNvSpPr/>
              <p:nvPr/>
            </p:nvSpPr>
            <p:spPr>
              <a:xfrm>
                <a:off x="3444625" y="2665262"/>
                <a:ext cx="51596" cy="12159"/>
              </a:xfrm>
              <a:custGeom>
                <a:avLst/>
                <a:gdLst/>
                <a:ahLst/>
                <a:cxnLst/>
                <a:rect l="l" t="t" r="r" b="b"/>
                <a:pathLst>
                  <a:path w="1621" h="382" extrusionOk="0">
                    <a:moveTo>
                      <a:pt x="191" y="1"/>
                    </a:moveTo>
                    <a:cubicBezTo>
                      <a:pt x="84" y="1"/>
                      <a:pt x="1" y="84"/>
                      <a:pt x="1" y="191"/>
                    </a:cubicBezTo>
                    <a:cubicBezTo>
                      <a:pt x="1" y="298"/>
                      <a:pt x="84" y="382"/>
                      <a:pt x="191" y="382"/>
                    </a:cubicBezTo>
                    <a:lnTo>
                      <a:pt x="1430" y="382"/>
                    </a:lnTo>
                    <a:cubicBezTo>
                      <a:pt x="1525" y="382"/>
                      <a:pt x="1620" y="298"/>
                      <a:pt x="1620" y="191"/>
                    </a:cubicBezTo>
                    <a:cubicBezTo>
                      <a:pt x="1620" y="84"/>
                      <a:pt x="1525" y="1"/>
                      <a:pt x="1430" y="1"/>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79" name="Google Shape;13682;p100"/>
              <p:cNvSpPr/>
              <p:nvPr/>
            </p:nvSpPr>
            <p:spPr>
              <a:xfrm>
                <a:off x="3371862" y="2697856"/>
                <a:ext cx="84922" cy="12159"/>
              </a:xfrm>
              <a:custGeom>
                <a:avLst/>
                <a:gdLst/>
                <a:ahLst/>
                <a:cxnLst/>
                <a:rect l="l" t="t" r="r" b="b"/>
                <a:pathLst>
                  <a:path w="2668" h="382" extrusionOk="0">
                    <a:moveTo>
                      <a:pt x="203" y="1"/>
                    </a:moveTo>
                    <a:cubicBezTo>
                      <a:pt x="96" y="1"/>
                      <a:pt x="1" y="84"/>
                      <a:pt x="1" y="191"/>
                    </a:cubicBezTo>
                    <a:cubicBezTo>
                      <a:pt x="1" y="298"/>
                      <a:pt x="96" y="382"/>
                      <a:pt x="203" y="382"/>
                    </a:cubicBezTo>
                    <a:lnTo>
                      <a:pt x="2477" y="382"/>
                    </a:lnTo>
                    <a:cubicBezTo>
                      <a:pt x="2584" y="382"/>
                      <a:pt x="2668" y="298"/>
                      <a:pt x="2668" y="191"/>
                    </a:cubicBezTo>
                    <a:cubicBezTo>
                      <a:pt x="2668" y="84"/>
                      <a:pt x="2584" y="1"/>
                      <a:pt x="2477" y="1"/>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80" name="Google Shape;13683;p100"/>
              <p:cNvSpPr/>
              <p:nvPr/>
            </p:nvSpPr>
            <p:spPr>
              <a:xfrm>
                <a:off x="3470408" y="2697856"/>
                <a:ext cx="25814" cy="12159"/>
              </a:xfrm>
              <a:custGeom>
                <a:avLst/>
                <a:gdLst/>
                <a:ahLst/>
                <a:cxnLst/>
                <a:rect l="l" t="t" r="r" b="b"/>
                <a:pathLst>
                  <a:path w="811" h="382" extrusionOk="0">
                    <a:moveTo>
                      <a:pt x="203" y="1"/>
                    </a:moveTo>
                    <a:cubicBezTo>
                      <a:pt x="96" y="1"/>
                      <a:pt x="0" y="84"/>
                      <a:pt x="0" y="191"/>
                    </a:cubicBezTo>
                    <a:cubicBezTo>
                      <a:pt x="0" y="298"/>
                      <a:pt x="96" y="382"/>
                      <a:pt x="203" y="382"/>
                    </a:cubicBezTo>
                    <a:lnTo>
                      <a:pt x="620" y="382"/>
                    </a:lnTo>
                    <a:cubicBezTo>
                      <a:pt x="715" y="382"/>
                      <a:pt x="810" y="298"/>
                      <a:pt x="810" y="191"/>
                    </a:cubicBezTo>
                    <a:cubicBezTo>
                      <a:pt x="810" y="84"/>
                      <a:pt x="715" y="1"/>
                      <a:pt x="620" y="1"/>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grpSp>
        <p:grpSp>
          <p:nvGrpSpPr>
            <p:cNvPr id="81" name="Google Shape;13505;p100"/>
            <p:cNvGrpSpPr/>
            <p:nvPr/>
          </p:nvGrpSpPr>
          <p:grpSpPr>
            <a:xfrm>
              <a:off x="3339172" y="2333269"/>
              <a:ext cx="298733" cy="279828"/>
              <a:chOff x="2753373" y="2902523"/>
              <a:chExt cx="347552" cy="325557"/>
            </a:xfrm>
            <a:solidFill>
              <a:srgbClr val="DC2F02"/>
            </a:solidFill>
          </p:grpSpPr>
          <p:sp>
            <p:nvSpPr>
              <p:cNvPr id="82" name="Google Shape;13506;p100"/>
              <p:cNvSpPr/>
              <p:nvPr/>
            </p:nvSpPr>
            <p:spPr>
              <a:xfrm>
                <a:off x="2807962" y="3018575"/>
                <a:ext cx="86418" cy="29506"/>
              </a:xfrm>
              <a:custGeom>
                <a:avLst/>
                <a:gdLst/>
                <a:ahLst/>
                <a:cxnLst/>
                <a:rect l="l" t="t" r="r" b="b"/>
                <a:pathLst>
                  <a:path w="2715" h="927" extrusionOk="0">
                    <a:moveTo>
                      <a:pt x="1070" y="0"/>
                    </a:moveTo>
                    <a:cubicBezTo>
                      <a:pt x="752" y="0"/>
                      <a:pt x="464" y="31"/>
                      <a:pt x="274" y="57"/>
                    </a:cubicBezTo>
                    <a:cubicBezTo>
                      <a:pt x="107" y="93"/>
                      <a:pt x="0" y="224"/>
                      <a:pt x="0" y="390"/>
                    </a:cubicBezTo>
                    <a:lnTo>
                      <a:pt x="0" y="759"/>
                    </a:lnTo>
                    <a:cubicBezTo>
                      <a:pt x="0" y="843"/>
                      <a:pt x="72" y="926"/>
                      <a:pt x="155" y="926"/>
                    </a:cubicBezTo>
                    <a:cubicBezTo>
                      <a:pt x="250" y="926"/>
                      <a:pt x="322" y="843"/>
                      <a:pt x="322" y="759"/>
                    </a:cubicBezTo>
                    <a:lnTo>
                      <a:pt x="322" y="390"/>
                    </a:lnTo>
                    <a:cubicBezTo>
                      <a:pt x="322" y="390"/>
                      <a:pt x="322" y="367"/>
                      <a:pt x="334" y="367"/>
                    </a:cubicBezTo>
                    <a:cubicBezTo>
                      <a:pt x="493" y="349"/>
                      <a:pt x="758" y="318"/>
                      <a:pt x="1059" y="318"/>
                    </a:cubicBezTo>
                    <a:cubicBezTo>
                      <a:pt x="1163" y="318"/>
                      <a:pt x="1271" y="322"/>
                      <a:pt x="1381" y="331"/>
                    </a:cubicBezTo>
                    <a:cubicBezTo>
                      <a:pt x="1870" y="355"/>
                      <a:pt x="2239" y="486"/>
                      <a:pt x="2453" y="700"/>
                    </a:cubicBezTo>
                    <a:cubicBezTo>
                      <a:pt x="2483" y="730"/>
                      <a:pt x="2524" y="745"/>
                      <a:pt x="2566" y="745"/>
                    </a:cubicBezTo>
                    <a:cubicBezTo>
                      <a:pt x="2608" y="745"/>
                      <a:pt x="2649" y="730"/>
                      <a:pt x="2679" y="700"/>
                    </a:cubicBezTo>
                    <a:cubicBezTo>
                      <a:pt x="2715" y="640"/>
                      <a:pt x="2715" y="533"/>
                      <a:pt x="2655" y="474"/>
                    </a:cubicBezTo>
                    <a:cubicBezTo>
                      <a:pt x="2276" y="95"/>
                      <a:pt x="1627" y="0"/>
                      <a:pt x="1070" y="0"/>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83" name="Google Shape;13507;p100"/>
              <p:cNvSpPr/>
              <p:nvPr/>
            </p:nvSpPr>
            <p:spPr>
              <a:xfrm>
                <a:off x="2753373" y="2973376"/>
                <a:ext cx="195213" cy="254704"/>
              </a:xfrm>
              <a:custGeom>
                <a:avLst/>
                <a:gdLst/>
                <a:ahLst/>
                <a:cxnLst/>
                <a:rect l="l" t="t" r="r" b="b"/>
                <a:pathLst>
                  <a:path w="6133" h="8002" extrusionOk="0">
                    <a:moveTo>
                      <a:pt x="4787" y="298"/>
                    </a:moveTo>
                    <a:lnTo>
                      <a:pt x="4787" y="1846"/>
                    </a:lnTo>
                    <a:cubicBezTo>
                      <a:pt x="4787" y="2084"/>
                      <a:pt x="4751" y="2310"/>
                      <a:pt x="4644" y="2513"/>
                    </a:cubicBezTo>
                    <a:cubicBezTo>
                      <a:pt x="4632" y="2537"/>
                      <a:pt x="4632" y="2560"/>
                      <a:pt x="4632" y="2596"/>
                    </a:cubicBezTo>
                    <a:lnTo>
                      <a:pt x="4632" y="3037"/>
                    </a:lnTo>
                    <a:cubicBezTo>
                      <a:pt x="4632" y="3465"/>
                      <a:pt x="4442" y="3870"/>
                      <a:pt x="4132" y="4168"/>
                    </a:cubicBezTo>
                    <a:cubicBezTo>
                      <a:pt x="3852" y="4437"/>
                      <a:pt x="3484" y="4590"/>
                      <a:pt x="3099" y="4590"/>
                    </a:cubicBezTo>
                    <a:cubicBezTo>
                      <a:pt x="3059" y="4590"/>
                      <a:pt x="3018" y="4588"/>
                      <a:pt x="2977" y="4584"/>
                    </a:cubicBezTo>
                    <a:cubicBezTo>
                      <a:pt x="2156" y="4525"/>
                      <a:pt x="1513" y="3811"/>
                      <a:pt x="1513" y="2977"/>
                    </a:cubicBezTo>
                    <a:lnTo>
                      <a:pt x="1513" y="2572"/>
                    </a:lnTo>
                    <a:cubicBezTo>
                      <a:pt x="1513" y="2549"/>
                      <a:pt x="1513" y="2537"/>
                      <a:pt x="1501" y="2501"/>
                    </a:cubicBezTo>
                    <a:cubicBezTo>
                      <a:pt x="1394" y="2298"/>
                      <a:pt x="1358" y="2072"/>
                      <a:pt x="1358" y="1834"/>
                    </a:cubicBezTo>
                    <a:lnTo>
                      <a:pt x="1358" y="1513"/>
                    </a:lnTo>
                    <a:cubicBezTo>
                      <a:pt x="1358" y="834"/>
                      <a:pt x="1894" y="298"/>
                      <a:pt x="2561" y="298"/>
                    </a:cubicBezTo>
                    <a:close/>
                    <a:moveTo>
                      <a:pt x="3930" y="4680"/>
                    </a:moveTo>
                    <a:lnTo>
                      <a:pt x="3930" y="4977"/>
                    </a:lnTo>
                    <a:lnTo>
                      <a:pt x="3061" y="5573"/>
                    </a:lnTo>
                    <a:lnTo>
                      <a:pt x="2203" y="4977"/>
                    </a:lnTo>
                    <a:lnTo>
                      <a:pt x="2203" y="4680"/>
                    </a:lnTo>
                    <a:cubicBezTo>
                      <a:pt x="2430" y="4799"/>
                      <a:pt x="2680" y="4870"/>
                      <a:pt x="2942" y="4882"/>
                    </a:cubicBezTo>
                    <a:lnTo>
                      <a:pt x="3061" y="4882"/>
                    </a:lnTo>
                    <a:cubicBezTo>
                      <a:pt x="3358" y="4882"/>
                      <a:pt x="3656" y="4811"/>
                      <a:pt x="3930" y="4680"/>
                    </a:cubicBezTo>
                    <a:close/>
                    <a:moveTo>
                      <a:pt x="2084" y="5275"/>
                    </a:moveTo>
                    <a:lnTo>
                      <a:pt x="2846" y="5787"/>
                    </a:lnTo>
                    <a:lnTo>
                      <a:pt x="2430" y="6180"/>
                    </a:lnTo>
                    <a:lnTo>
                      <a:pt x="2406" y="6180"/>
                    </a:lnTo>
                    <a:lnTo>
                      <a:pt x="1918" y="5442"/>
                    </a:lnTo>
                    <a:lnTo>
                      <a:pt x="2084" y="5275"/>
                    </a:lnTo>
                    <a:close/>
                    <a:moveTo>
                      <a:pt x="4073" y="5251"/>
                    </a:moveTo>
                    <a:lnTo>
                      <a:pt x="4239" y="5418"/>
                    </a:lnTo>
                    <a:lnTo>
                      <a:pt x="3739" y="6180"/>
                    </a:lnTo>
                    <a:lnTo>
                      <a:pt x="3716" y="6180"/>
                    </a:lnTo>
                    <a:lnTo>
                      <a:pt x="3311" y="5775"/>
                    </a:lnTo>
                    <a:lnTo>
                      <a:pt x="4073" y="5251"/>
                    </a:lnTo>
                    <a:close/>
                    <a:moveTo>
                      <a:pt x="2549" y="1"/>
                    </a:moveTo>
                    <a:cubicBezTo>
                      <a:pt x="1715" y="1"/>
                      <a:pt x="1025" y="691"/>
                      <a:pt x="1025" y="1525"/>
                    </a:cubicBezTo>
                    <a:lnTo>
                      <a:pt x="1025" y="1870"/>
                    </a:lnTo>
                    <a:cubicBezTo>
                      <a:pt x="1025" y="2132"/>
                      <a:pt x="1084" y="2406"/>
                      <a:pt x="1191" y="2644"/>
                    </a:cubicBezTo>
                    <a:lnTo>
                      <a:pt x="1191" y="3001"/>
                    </a:lnTo>
                    <a:cubicBezTo>
                      <a:pt x="1191" y="3596"/>
                      <a:pt x="1453" y="4132"/>
                      <a:pt x="1870" y="4489"/>
                    </a:cubicBezTo>
                    <a:lnTo>
                      <a:pt x="1870" y="5025"/>
                    </a:lnTo>
                    <a:lnTo>
                      <a:pt x="1572" y="5335"/>
                    </a:lnTo>
                    <a:cubicBezTo>
                      <a:pt x="1549" y="5358"/>
                      <a:pt x="1537" y="5406"/>
                      <a:pt x="1537" y="5454"/>
                    </a:cubicBezTo>
                    <a:lnTo>
                      <a:pt x="548" y="5811"/>
                    </a:lnTo>
                    <a:cubicBezTo>
                      <a:pt x="227" y="5930"/>
                      <a:pt x="1" y="6239"/>
                      <a:pt x="1" y="6597"/>
                    </a:cubicBezTo>
                    <a:lnTo>
                      <a:pt x="1" y="7823"/>
                    </a:lnTo>
                    <a:cubicBezTo>
                      <a:pt x="1" y="7906"/>
                      <a:pt x="72" y="7978"/>
                      <a:pt x="167" y="7978"/>
                    </a:cubicBezTo>
                    <a:cubicBezTo>
                      <a:pt x="251" y="7978"/>
                      <a:pt x="322" y="7906"/>
                      <a:pt x="322" y="7823"/>
                    </a:cubicBezTo>
                    <a:lnTo>
                      <a:pt x="322" y="6597"/>
                    </a:lnTo>
                    <a:cubicBezTo>
                      <a:pt x="322" y="6370"/>
                      <a:pt x="465" y="6180"/>
                      <a:pt x="668" y="6108"/>
                    </a:cubicBezTo>
                    <a:lnTo>
                      <a:pt x="1691" y="5739"/>
                    </a:lnTo>
                    <a:lnTo>
                      <a:pt x="2120" y="6370"/>
                    </a:lnTo>
                    <a:cubicBezTo>
                      <a:pt x="2180" y="6466"/>
                      <a:pt x="2275" y="6501"/>
                      <a:pt x="2358" y="6525"/>
                    </a:cubicBezTo>
                    <a:lnTo>
                      <a:pt x="2394" y="6525"/>
                    </a:lnTo>
                    <a:cubicBezTo>
                      <a:pt x="2489" y="6525"/>
                      <a:pt x="2561" y="6489"/>
                      <a:pt x="2632" y="6430"/>
                    </a:cubicBezTo>
                    <a:lnTo>
                      <a:pt x="2906" y="6168"/>
                    </a:lnTo>
                    <a:lnTo>
                      <a:pt x="2906" y="7835"/>
                    </a:lnTo>
                    <a:cubicBezTo>
                      <a:pt x="2906" y="7918"/>
                      <a:pt x="2977" y="8002"/>
                      <a:pt x="3061" y="8002"/>
                    </a:cubicBezTo>
                    <a:cubicBezTo>
                      <a:pt x="3156" y="8002"/>
                      <a:pt x="3227" y="7918"/>
                      <a:pt x="3227" y="7835"/>
                    </a:cubicBezTo>
                    <a:lnTo>
                      <a:pt x="3227" y="6168"/>
                    </a:lnTo>
                    <a:lnTo>
                      <a:pt x="3501" y="6430"/>
                    </a:lnTo>
                    <a:cubicBezTo>
                      <a:pt x="3549" y="6489"/>
                      <a:pt x="3644" y="6525"/>
                      <a:pt x="3739" y="6525"/>
                    </a:cubicBezTo>
                    <a:lnTo>
                      <a:pt x="3763" y="6525"/>
                    </a:lnTo>
                    <a:cubicBezTo>
                      <a:pt x="3870" y="6501"/>
                      <a:pt x="3954" y="6466"/>
                      <a:pt x="4001" y="6370"/>
                    </a:cubicBezTo>
                    <a:lnTo>
                      <a:pt x="4430" y="5739"/>
                    </a:lnTo>
                    <a:lnTo>
                      <a:pt x="5466" y="6108"/>
                    </a:lnTo>
                    <a:cubicBezTo>
                      <a:pt x="5668" y="6180"/>
                      <a:pt x="5799" y="6370"/>
                      <a:pt x="5799" y="6597"/>
                    </a:cubicBezTo>
                    <a:lnTo>
                      <a:pt x="5799" y="7823"/>
                    </a:lnTo>
                    <a:cubicBezTo>
                      <a:pt x="5799" y="7906"/>
                      <a:pt x="5882" y="7978"/>
                      <a:pt x="5966" y="7978"/>
                    </a:cubicBezTo>
                    <a:cubicBezTo>
                      <a:pt x="6061" y="7978"/>
                      <a:pt x="6133" y="7906"/>
                      <a:pt x="6133" y="7823"/>
                    </a:cubicBezTo>
                    <a:lnTo>
                      <a:pt x="6133" y="6597"/>
                    </a:lnTo>
                    <a:cubicBezTo>
                      <a:pt x="6121" y="6228"/>
                      <a:pt x="5894" y="5918"/>
                      <a:pt x="5561" y="5787"/>
                    </a:cubicBezTo>
                    <a:lnTo>
                      <a:pt x="4585" y="5442"/>
                    </a:lnTo>
                    <a:cubicBezTo>
                      <a:pt x="4585" y="5394"/>
                      <a:pt x="4561" y="5346"/>
                      <a:pt x="4537" y="5323"/>
                    </a:cubicBezTo>
                    <a:lnTo>
                      <a:pt x="4239" y="5001"/>
                    </a:lnTo>
                    <a:lnTo>
                      <a:pt x="4239" y="4489"/>
                    </a:lnTo>
                    <a:cubicBezTo>
                      <a:pt x="4275" y="4454"/>
                      <a:pt x="4299" y="4430"/>
                      <a:pt x="4335" y="4406"/>
                    </a:cubicBezTo>
                    <a:cubicBezTo>
                      <a:pt x="4704" y="4049"/>
                      <a:pt x="4930" y="3561"/>
                      <a:pt x="4930" y="3060"/>
                    </a:cubicBezTo>
                    <a:lnTo>
                      <a:pt x="4930" y="2644"/>
                    </a:lnTo>
                    <a:cubicBezTo>
                      <a:pt x="5037" y="2382"/>
                      <a:pt x="5085" y="2132"/>
                      <a:pt x="5085" y="1870"/>
                    </a:cubicBezTo>
                    <a:lnTo>
                      <a:pt x="5085" y="167"/>
                    </a:lnTo>
                    <a:cubicBezTo>
                      <a:pt x="5085" y="84"/>
                      <a:pt x="5013" y="1"/>
                      <a:pt x="4930" y="1"/>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84" name="Google Shape;13508;p100"/>
              <p:cNvSpPr/>
              <p:nvPr/>
            </p:nvSpPr>
            <p:spPr>
              <a:xfrm>
                <a:off x="2905361" y="3195072"/>
                <a:ext cx="10631" cy="32244"/>
              </a:xfrm>
              <a:custGeom>
                <a:avLst/>
                <a:gdLst/>
                <a:ahLst/>
                <a:cxnLst/>
                <a:rect l="l" t="t" r="r" b="b"/>
                <a:pathLst>
                  <a:path w="334" h="1013" extrusionOk="0">
                    <a:moveTo>
                      <a:pt x="167" y="1"/>
                    </a:moveTo>
                    <a:cubicBezTo>
                      <a:pt x="72" y="1"/>
                      <a:pt x="0" y="84"/>
                      <a:pt x="0" y="167"/>
                    </a:cubicBezTo>
                    <a:lnTo>
                      <a:pt x="0" y="858"/>
                    </a:lnTo>
                    <a:cubicBezTo>
                      <a:pt x="0" y="941"/>
                      <a:pt x="72" y="1013"/>
                      <a:pt x="167" y="1013"/>
                    </a:cubicBezTo>
                    <a:cubicBezTo>
                      <a:pt x="250" y="1013"/>
                      <a:pt x="334" y="941"/>
                      <a:pt x="334" y="858"/>
                    </a:cubicBezTo>
                    <a:lnTo>
                      <a:pt x="334" y="167"/>
                    </a:lnTo>
                    <a:cubicBezTo>
                      <a:pt x="334" y="60"/>
                      <a:pt x="250" y="1"/>
                      <a:pt x="167" y="1"/>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85" name="Google Shape;13509;p100"/>
              <p:cNvSpPr/>
              <p:nvPr/>
            </p:nvSpPr>
            <p:spPr>
              <a:xfrm>
                <a:off x="2939069" y="2934735"/>
                <a:ext cx="161856" cy="169049"/>
              </a:xfrm>
              <a:custGeom>
                <a:avLst/>
                <a:gdLst/>
                <a:ahLst/>
                <a:cxnLst/>
                <a:rect l="l" t="t" r="r" b="b"/>
                <a:pathLst>
                  <a:path w="5085" h="5311" extrusionOk="0">
                    <a:moveTo>
                      <a:pt x="668" y="0"/>
                    </a:moveTo>
                    <a:cubicBezTo>
                      <a:pt x="299" y="0"/>
                      <a:pt x="1" y="298"/>
                      <a:pt x="1" y="667"/>
                    </a:cubicBezTo>
                    <a:lnTo>
                      <a:pt x="1" y="3393"/>
                    </a:lnTo>
                    <a:cubicBezTo>
                      <a:pt x="1" y="3763"/>
                      <a:pt x="299" y="4060"/>
                      <a:pt x="668" y="4060"/>
                    </a:cubicBezTo>
                    <a:lnTo>
                      <a:pt x="977" y="4060"/>
                    </a:lnTo>
                    <a:lnTo>
                      <a:pt x="739" y="5001"/>
                    </a:lnTo>
                    <a:cubicBezTo>
                      <a:pt x="715" y="5108"/>
                      <a:pt x="763" y="5203"/>
                      <a:pt x="846" y="5263"/>
                    </a:cubicBezTo>
                    <a:cubicBezTo>
                      <a:pt x="894" y="5298"/>
                      <a:pt x="941" y="5310"/>
                      <a:pt x="977" y="5310"/>
                    </a:cubicBezTo>
                    <a:cubicBezTo>
                      <a:pt x="1025" y="5310"/>
                      <a:pt x="1084" y="5298"/>
                      <a:pt x="1132" y="5263"/>
                    </a:cubicBezTo>
                    <a:lnTo>
                      <a:pt x="2763" y="4072"/>
                    </a:lnTo>
                    <a:lnTo>
                      <a:pt x="4418" y="4072"/>
                    </a:lnTo>
                    <a:cubicBezTo>
                      <a:pt x="4787" y="4072"/>
                      <a:pt x="5085" y="3774"/>
                      <a:pt x="5085" y="3405"/>
                    </a:cubicBezTo>
                    <a:lnTo>
                      <a:pt x="5085" y="679"/>
                    </a:lnTo>
                    <a:cubicBezTo>
                      <a:pt x="5061" y="298"/>
                      <a:pt x="4751" y="0"/>
                      <a:pt x="4394" y="0"/>
                    </a:cubicBezTo>
                    <a:lnTo>
                      <a:pt x="3537" y="0"/>
                    </a:lnTo>
                    <a:cubicBezTo>
                      <a:pt x="3454" y="0"/>
                      <a:pt x="3370" y="72"/>
                      <a:pt x="3370" y="167"/>
                    </a:cubicBezTo>
                    <a:cubicBezTo>
                      <a:pt x="3370" y="250"/>
                      <a:pt x="3454" y="322"/>
                      <a:pt x="3537" y="322"/>
                    </a:cubicBezTo>
                    <a:lnTo>
                      <a:pt x="4394" y="322"/>
                    </a:lnTo>
                    <a:cubicBezTo>
                      <a:pt x="4585" y="322"/>
                      <a:pt x="4751" y="488"/>
                      <a:pt x="4751" y="679"/>
                    </a:cubicBezTo>
                    <a:lnTo>
                      <a:pt x="4751" y="3405"/>
                    </a:lnTo>
                    <a:cubicBezTo>
                      <a:pt x="4751" y="3596"/>
                      <a:pt x="4585" y="3763"/>
                      <a:pt x="4394" y="3763"/>
                    </a:cubicBezTo>
                    <a:lnTo>
                      <a:pt x="2692" y="3763"/>
                    </a:lnTo>
                    <a:cubicBezTo>
                      <a:pt x="2668" y="3763"/>
                      <a:pt x="2632" y="3774"/>
                      <a:pt x="2608" y="3798"/>
                    </a:cubicBezTo>
                    <a:lnTo>
                      <a:pt x="1084" y="4894"/>
                    </a:lnTo>
                    <a:lnTo>
                      <a:pt x="1322" y="3953"/>
                    </a:lnTo>
                    <a:cubicBezTo>
                      <a:pt x="1334" y="3917"/>
                      <a:pt x="1322" y="3858"/>
                      <a:pt x="1287" y="3822"/>
                    </a:cubicBezTo>
                    <a:cubicBezTo>
                      <a:pt x="1263" y="3774"/>
                      <a:pt x="1215" y="3763"/>
                      <a:pt x="1180" y="3763"/>
                    </a:cubicBezTo>
                    <a:lnTo>
                      <a:pt x="668" y="3763"/>
                    </a:lnTo>
                    <a:cubicBezTo>
                      <a:pt x="477" y="3763"/>
                      <a:pt x="310" y="3596"/>
                      <a:pt x="310" y="3405"/>
                    </a:cubicBezTo>
                    <a:lnTo>
                      <a:pt x="310" y="679"/>
                    </a:lnTo>
                    <a:cubicBezTo>
                      <a:pt x="310" y="488"/>
                      <a:pt x="477" y="322"/>
                      <a:pt x="668" y="322"/>
                    </a:cubicBezTo>
                    <a:lnTo>
                      <a:pt x="1513" y="322"/>
                    </a:lnTo>
                    <a:cubicBezTo>
                      <a:pt x="1608" y="322"/>
                      <a:pt x="1680" y="250"/>
                      <a:pt x="1680" y="167"/>
                    </a:cubicBezTo>
                    <a:cubicBezTo>
                      <a:pt x="1680" y="72"/>
                      <a:pt x="1608" y="0"/>
                      <a:pt x="1513" y="0"/>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86" name="Google Shape;13510;p100"/>
              <p:cNvSpPr/>
              <p:nvPr/>
            </p:nvSpPr>
            <p:spPr>
              <a:xfrm>
                <a:off x="3002379" y="2902523"/>
                <a:ext cx="32244" cy="96668"/>
              </a:xfrm>
              <a:custGeom>
                <a:avLst/>
                <a:gdLst/>
                <a:ahLst/>
                <a:cxnLst/>
                <a:rect l="l" t="t" r="r" b="b"/>
                <a:pathLst>
                  <a:path w="1013" h="3037" extrusionOk="0">
                    <a:moveTo>
                      <a:pt x="691" y="310"/>
                    </a:moveTo>
                    <a:lnTo>
                      <a:pt x="536" y="2727"/>
                    </a:lnTo>
                    <a:lnTo>
                      <a:pt x="500" y="2727"/>
                    </a:lnTo>
                    <a:lnTo>
                      <a:pt x="345" y="310"/>
                    </a:lnTo>
                    <a:close/>
                    <a:moveTo>
                      <a:pt x="167" y="0"/>
                    </a:moveTo>
                    <a:cubicBezTo>
                      <a:pt x="119" y="0"/>
                      <a:pt x="84" y="12"/>
                      <a:pt x="48" y="48"/>
                    </a:cubicBezTo>
                    <a:cubicBezTo>
                      <a:pt x="24" y="72"/>
                      <a:pt x="0" y="119"/>
                      <a:pt x="0" y="167"/>
                    </a:cubicBezTo>
                    <a:lnTo>
                      <a:pt x="167" y="2881"/>
                    </a:lnTo>
                    <a:cubicBezTo>
                      <a:pt x="167" y="2977"/>
                      <a:pt x="238" y="3036"/>
                      <a:pt x="334" y="3036"/>
                    </a:cubicBezTo>
                    <a:lnTo>
                      <a:pt x="679" y="3036"/>
                    </a:lnTo>
                    <a:cubicBezTo>
                      <a:pt x="762" y="3036"/>
                      <a:pt x="822" y="2977"/>
                      <a:pt x="834" y="2881"/>
                    </a:cubicBezTo>
                    <a:lnTo>
                      <a:pt x="1000" y="167"/>
                    </a:lnTo>
                    <a:cubicBezTo>
                      <a:pt x="1012" y="119"/>
                      <a:pt x="1000" y="72"/>
                      <a:pt x="977" y="48"/>
                    </a:cubicBezTo>
                    <a:cubicBezTo>
                      <a:pt x="941" y="12"/>
                      <a:pt x="893" y="0"/>
                      <a:pt x="857" y="0"/>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87" name="Google Shape;13511;p100"/>
              <p:cNvSpPr/>
              <p:nvPr/>
            </p:nvSpPr>
            <p:spPr>
              <a:xfrm>
                <a:off x="3003143" y="3005206"/>
                <a:ext cx="32244" cy="32244"/>
              </a:xfrm>
              <a:custGeom>
                <a:avLst/>
                <a:gdLst/>
                <a:ahLst/>
                <a:cxnLst/>
                <a:rect l="l" t="t" r="r" b="b"/>
                <a:pathLst>
                  <a:path w="1013" h="1013" extrusionOk="0">
                    <a:moveTo>
                      <a:pt x="500" y="322"/>
                    </a:moveTo>
                    <a:cubicBezTo>
                      <a:pt x="607" y="322"/>
                      <a:pt x="679" y="406"/>
                      <a:pt x="679" y="513"/>
                    </a:cubicBezTo>
                    <a:cubicBezTo>
                      <a:pt x="679" y="608"/>
                      <a:pt x="595" y="691"/>
                      <a:pt x="500" y="691"/>
                    </a:cubicBezTo>
                    <a:cubicBezTo>
                      <a:pt x="393" y="691"/>
                      <a:pt x="321" y="608"/>
                      <a:pt x="321" y="513"/>
                    </a:cubicBezTo>
                    <a:cubicBezTo>
                      <a:pt x="321" y="406"/>
                      <a:pt x="393" y="322"/>
                      <a:pt x="500" y="322"/>
                    </a:cubicBezTo>
                    <a:close/>
                    <a:moveTo>
                      <a:pt x="500" y="1"/>
                    </a:moveTo>
                    <a:cubicBezTo>
                      <a:pt x="214" y="1"/>
                      <a:pt x="0" y="227"/>
                      <a:pt x="0" y="513"/>
                    </a:cubicBezTo>
                    <a:cubicBezTo>
                      <a:pt x="0" y="787"/>
                      <a:pt x="214" y="1013"/>
                      <a:pt x="500" y="1013"/>
                    </a:cubicBezTo>
                    <a:cubicBezTo>
                      <a:pt x="786" y="1013"/>
                      <a:pt x="1012" y="787"/>
                      <a:pt x="1012" y="513"/>
                    </a:cubicBezTo>
                    <a:cubicBezTo>
                      <a:pt x="988" y="227"/>
                      <a:pt x="762" y="1"/>
                      <a:pt x="500" y="1"/>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grpSp>
        <p:grpSp>
          <p:nvGrpSpPr>
            <p:cNvPr id="88" name="Google Shape;13825;p100"/>
            <p:cNvGrpSpPr/>
            <p:nvPr/>
          </p:nvGrpSpPr>
          <p:grpSpPr>
            <a:xfrm>
              <a:off x="3377303" y="3291960"/>
              <a:ext cx="265339" cy="215413"/>
              <a:chOff x="6083810" y="1547297"/>
              <a:chExt cx="382819" cy="310788"/>
            </a:xfrm>
            <a:solidFill>
              <a:srgbClr val="E85D04"/>
            </a:solidFill>
          </p:grpSpPr>
          <p:sp>
            <p:nvSpPr>
              <p:cNvPr id="89" name="Google Shape;13826;p100"/>
              <p:cNvSpPr/>
              <p:nvPr/>
            </p:nvSpPr>
            <p:spPr>
              <a:xfrm>
                <a:off x="6083810" y="1547297"/>
                <a:ext cx="382819" cy="310788"/>
              </a:xfrm>
              <a:custGeom>
                <a:avLst/>
                <a:gdLst/>
                <a:ahLst/>
                <a:cxnLst/>
                <a:rect l="l" t="t" r="r" b="b"/>
                <a:pathLst>
                  <a:path w="12027" h="9764" extrusionOk="0">
                    <a:moveTo>
                      <a:pt x="1834" y="334"/>
                    </a:moveTo>
                    <a:cubicBezTo>
                      <a:pt x="1834" y="334"/>
                      <a:pt x="1846" y="334"/>
                      <a:pt x="1846" y="358"/>
                    </a:cubicBezTo>
                    <a:lnTo>
                      <a:pt x="1846" y="1108"/>
                    </a:lnTo>
                    <a:cubicBezTo>
                      <a:pt x="1846" y="1108"/>
                      <a:pt x="1846" y="1132"/>
                      <a:pt x="1834" y="1132"/>
                    </a:cubicBezTo>
                    <a:lnTo>
                      <a:pt x="1465" y="1132"/>
                    </a:lnTo>
                    <a:cubicBezTo>
                      <a:pt x="1465" y="1132"/>
                      <a:pt x="1453" y="1132"/>
                      <a:pt x="1453" y="1108"/>
                    </a:cubicBezTo>
                    <a:lnTo>
                      <a:pt x="1453" y="358"/>
                    </a:lnTo>
                    <a:lnTo>
                      <a:pt x="1834" y="334"/>
                    </a:lnTo>
                    <a:close/>
                    <a:moveTo>
                      <a:pt x="10502" y="334"/>
                    </a:moveTo>
                    <a:cubicBezTo>
                      <a:pt x="10502" y="334"/>
                      <a:pt x="10514" y="334"/>
                      <a:pt x="10514" y="358"/>
                    </a:cubicBezTo>
                    <a:lnTo>
                      <a:pt x="10514" y="1108"/>
                    </a:lnTo>
                    <a:cubicBezTo>
                      <a:pt x="10514" y="1108"/>
                      <a:pt x="10514" y="1132"/>
                      <a:pt x="10502" y="1132"/>
                    </a:cubicBezTo>
                    <a:lnTo>
                      <a:pt x="10133" y="1132"/>
                    </a:lnTo>
                    <a:cubicBezTo>
                      <a:pt x="10133" y="1132"/>
                      <a:pt x="10109" y="1132"/>
                      <a:pt x="10109" y="1108"/>
                    </a:cubicBezTo>
                    <a:lnTo>
                      <a:pt x="10109" y="358"/>
                    </a:lnTo>
                    <a:lnTo>
                      <a:pt x="10502" y="334"/>
                    </a:lnTo>
                    <a:close/>
                    <a:moveTo>
                      <a:pt x="11229" y="1096"/>
                    </a:moveTo>
                    <a:cubicBezTo>
                      <a:pt x="11443" y="1096"/>
                      <a:pt x="11621" y="1274"/>
                      <a:pt x="11621" y="1477"/>
                    </a:cubicBezTo>
                    <a:lnTo>
                      <a:pt x="11621" y="9013"/>
                    </a:lnTo>
                    <a:cubicBezTo>
                      <a:pt x="11645" y="9240"/>
                      <a:pt x="11467" y="9406"/>
                      <a:pt x="11264" y="9406"/>
                    </a:cubicBezTo>
                    <a:lnTo>
                      <a:pt x="727" y="9406"/>
                    </a:lnTo>
                    <a:cubicBezTo>
                      <a:pt x="513" y="9406"/>
                      <a:pt x="334" y="9228"/>
                      <a:pt x="334" y="9013"/>
                    </a:cubicBezTo>
                    <a:lnTo>
                      <a:pt x="334" y="1477"/>
                    </a:lnTo>
                    <a:cubicBezTo>
                      <a:pt x="334" y="1274"/>
                      <a:pt x="513" y="1096"/>
                      <a:pt x="727" y="1096"/>
                    </a:cubicBezTo>
                    <a:lnTo>
                      <a:pt x="1108" y="1096"/>
                    </a:lnTo>
                    <a:lnTo>
                      <a:pt x="1108" y="1108"/>
                    </a:lnTo>
                    <a:cubicBezTo>
                      <a:pt x="1108" y="1322"/>
                      <a:pt x="1275" y="1465"/>
                      <a:pt x="1465" y="1465"/>
                    </a:cubicBezTo>
                    <a:lnTo>
                      <a:pt x="1834" y="1465"/>
                    </a:lnTo>
                    <a:cubicBezTo>
                      <a:pt x="2049" y="1465"/>
                      <a:pt x="2192" y="1298"/>
                      <a:pt x="2192" y="1108"/>
                    </a:cubicBezTo>
                    <a:lnTo>
                      <a:pt x="2192" y="1096"/>
                    </a:lnTo>
                    <a:lnTo>
                      <a:pt x="9752" y="1096"/>
                    </a:lnTo>
                    <a:lnTo>
                      <a:pt x="9752" y="1108"/>
                    </a:lnTo>
                    <a:cubicBezTo>
                      <a:pt x="9752" y="1322"/>
                      <a:pt x="9919" y="1465"/>
                      <a:pt x="10109" y="1465"/>
                    </a:cubicBezTo>
                    <a:lnTo>
                      <a:pt x="10490" y="1465"/>
                    </a:lnTo>
                    <a:cubicBezTo>
                      <a:pt x="10693" y="1465"/>
                      <a:pt x="10848" y="1298"/>
                      <a:pt x="10848" y="1108"/>
                    </a:cubicBezTo>
                    <a:lnTo>
                      <a:pt x="10848" y="1096"/>
                    </a:lnTo>
                    <a:close/>
                    <a:moveTo>
                      <a:pt x="1489" y="0"/>
                    </a:moveTo>
                    <a:cubicBezTo>
                      <a:pt x="1287" y="0"/>
                      <a:pt x="1132" y="155"/>
                      <a:pt x="1132" y="358"/>
                    </a:cubicBezTo>
                    <a:lnTo>
                      <a:pt x="1132" y="739"/>
                    </a:lnTo>
                    <a:lnTo>
                      <a:pt x="751" y="739"/>
                    </a:lnTo>
                    <a:cubicBezTo>
                      <a:pt x="346" y="739"/>
                      <a:pt x="1" y="1072"/>
                      <a:pt x="1" y="1489"/>
                    </a:cubicBezTo>
                    <a:lnTo>
                      <a:pt x="1" y="9013"/>
                    </a:lnTo>
                    <a:cubicBezTo>
                      <a:pt x="1" y="9418"/>
                      <a:pt x="334" y="9764"/>
                      <a:pt x="751" y="9764"/>
                    </a:cubicBezTo>
                    <a:lnTo>
                      <a:pt x="11288" y="9764"/>
                    </a:lnTo>
                    <a:cubicBezTo>
                      <a:pt x="11693" y="9764"/>
                      <a:pt x="12026" y="9430"/>
                      <a:pt x="12026" y="9013"/>
                    </a:cubicBezTo>
                    <a:lnTo>
                      <a:pt x="12026" y="1489"/>
                    </a:lnTo>
                    <a:cubicBezTo>
                      <a:pt x="12002" y="1084"/>
                      <a:pt x="11657" y="739"/>
                      <a:pt x="11264" y="739"/>
                    </a:cubicBezTo>
                    <a:lnTo>
                      <a:pt x="10871" y="739"/>
                    </a:lnTo>
                    <a:lnTo>
                      <a:pt x="10871" y="358"/>
                    </a:lnTo>
                    <a:cubicBezTo>
                      <a:pt x="10871" y="143"/>
                      <a:pt x="10705" y="0"/>
                      <a:pt x="10514" y="0"/>
                    </a:cubicBezTo>
                    <a:lnTo>
                      <a:pt x="10145" y="0"/>
                    </a:lnTo>
                    <a:cubicBezTo>
                      <a:pt x="9931" y="0"/>
                      <a:pt x="9788" y="155"/>
                      <a:pt x="9788" y="358"/>
                    </a:cubicBezTo>
                    <a:lnTo>
                      <a:pt x="9788" y="739"/>
                    </a:lnTo>
                    <a:lnTo>
                      <a:pt x="2227" y="739"/>
                    </a:lnTo>
                    <a:lnTo>
                      <a:pt x="2227" y="358"/>
                    </a:lnTo>
                    <a:cubicBezTo>
                      <a:pt x="2227" y="143"/>
                      <a:pt x="2061" y="0"/>
                      <a:pt x="1870" y="0"/>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90" name="Google Shape;13827;p100"/>
              <p:cNvSpPr/>
              <p:nvPr/>
            </p:nvSpPr>
            <p:spPr>
              <a:xfrm>
                <a:off x="6106950" y="1606787"/>
                <a:ext cx="334661" cy="11395"/>
              </a:xfrm>
              <a:custGeom>
                <a:avLst/>
                <a:gdLst/>
                <a:ahLst/>
                <a:cxnLst/>
                <a:rect l="l" t="t" r="r" b="b"/>
                <a:pathLst>
                  <a:path w="10514" h="358" extrusionOk="0">
                    <a:moveTo>
                      <a:pt x="179" y="1"/>
                    </a:moveTo>
                    <a:cubicBezTo>
                      <a:pt x="72" y="1"/>
                      <a:pt x="0" y="72"/>
                      <a:pt x="0" y="179"/>
                    </a:cubicBezTo>
                    <a:cubicBezTo>
                      <a:pt x="0" y="286"/>
                      <a:pt x="72" y="358"/>
                      <a:pt x="179" y="358"/>
                    </a:cubicBezTo>
                    <a:lnTo>
                      <a:pt x="10335" y="358"/>
                    </a:lnTo>
                    <a:cubicBezTo>
                      <a:pt x="10442" y="358"/>
                      <a:pt x="10513" y="286"/>
                      <a:pt x="10513" y="179"/>
                    </a:cubicBezTo>
                    <a:cubicBezTo>
                      <a:pt x="10513" y="72"/>
                      <a:pt x="10442" y="1"/>
                      <a:pt x="10335" y="1"/>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91" name="Google Shape;13828;p100"/>
              <p:cNvSpPr/>
              <p:nvPr/>
            </p:nvSpPr>
            <p:spPr>
              <a:xfrm>
                <a:off x="6124743" y="1655296"/>
                <a:ext cx="47427" cy="11395"/>
              </a:xfrm>
              <a:custGeom>
                <a:avLst/>
                <a:gdLst/>
                <a:ahLst/>
                <a:cxnLst/>
                <a:rect l="l" t="t" r="r" b="b"/>
                <a:pathLst>
                  <a:path w="1490" h="358" extrusionOk="0">
                    <a:moveTo>
                      <a:pt x="179" y="1"/>
                    </a:moveTo>
                    <a:cubicBezTo>
                      <a:pt x="72" y="1"/>
                      <a:pt x="1" y="72"/>
                      <a:pt x="1" y="179"/>
                    </a:cubicBezTo>
                    <a:cubicBezTo>
                      <a:pt x="1" y="275"/>
                      <a:pt x="72" y="358"/>
                      <a:pt x="179" y="358"/>
                    </a:cubicBezTo>
                    <a:lnTo>
                      <a:pt x="1310" y="358"/>
                    </a:lnTo>
                    <a:cubicBezTo>
                      <a:pt x="1418" y="358"/>
                      <a:pt x="1489" y="275"/>
                      <a:pt x="1489" y="179"/>
                    </a:cubicBezTo>
                    <a:cubicBezTo>
                      <a:pt x="1489" y="72"/>
                      <a:pt x="1406" y="1"/>
                      <a:pt x="1310" y="1"/>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92" name="Google Shape;13829;p100"/>
              <p:cNvSpPr/>
              <p:nvPr/>
            </p:nvSpPr>
            <p:spPr>
              <a:xfrm>
                <a:off x="6208520" y="1655296"/>
                <a:ext cx="47395" cy="11395"/>
              </a:xfrm>
              <a:custGeom>
                <a:avLst/>
                <a:gdLst/>
                <a:ahLst/>
                <a:cxnLst/>
                <a:rect l="l" t="t" r="r" b="b"/>
                <a:pathLst>
                  <a:path w="1489" h="358" extrusionOk="0">
                    <a:moveTo>
                      <a:pt x="179" y="1"/>
                    </a:moveTo>
                    <a:cubicBezTo>
                      <a:pt x="83" y="1"/>
                      <a:pt x="0" y="72"/>
                      <a:pt x="0" y="179"/>
                    </a:cubicBezTo>
                    <a:cubicBezTo>
                      <a:pt x="0" y="275"/>
                      <a:pt x="83" y="358"/>
                      <a:pt x="179" y="358"/>
                    </a:cubicBezTo>
                    <a:lnTo>
                      <a:pt x="1310" y="358"/>
                    </a:lnTo>
                    <a:cubicBezTo>
                      <a:pt x="1417" y="358"/>
                      <a:pt x="1488" y="275"/>
                      <a:pt x="1488" y="179"/>
                    </a:cubicBezTo>
                    <a:cubicBezTo>
                      <a:pt x="1488" y="72"/>
                      <a:pt x="1405" y="1"/>
                      <a:pt x="1310" y="1"/>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93" name="Google Shape;13830;p100"/>
              <p:cNvSpPr/>
              <p:nvPr/>
            </p:nvSpPr>
            <p:spPr>
              <a:xfrm>
                <a:off x="6376391" y="1655296"/>
                <a:ext cx="47395" cy="11395"/>
              </a:xfrm>
              <a:custGeom>
                <a:avLst/>
                <a:gdLst/>
                <a:ahLst/>
                <a:cxnLst/>
                <a:rect l="l" t="t" r="r" b="b"/>
                <a:pathLst>
                  <a:path w="1489" h="358" extrusionOk="0">
                    <a:moveTo>
                      <a:pt x="179" y="1"/>
                    </a:moveTo>
                    <a:cubicBezTo>
                      <a:pt x="72" y="1"/>
                      <a:pt x="1" y="72"/>
                      <a:pt x="1" y="179"/>
                    </a:cubicBezTo>
                    <a:cubicBezTo>
                      <a:pt x="1" y="275"/>
                      <a:pt x="72" y="358"/>
                      <a:pt x="179" y="358"/>
                    </a:cubicBezTo>
                    <a:lnTo>
                      <a:pt x="1310" y="358"/>
                    </a:lnTo>
                    <a:cubicBezTo>
                      <a:pt x="1417" y="358"/>
                      <a:pt x="1489" y="275"/>
                      <a:pt x="1489" y="179"/>
                    </a:cubicBezTo>
                    <a:cubicBezTo>
                      <a:pt x="1489" y="72"/>
                      <a:pt x="1417" y="1"/>
                      <a:pt x="1310" y="1"/>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94" name="Google Shape;13831;p100"/>
              <p:cNvSpPr/>
              <p:nvPr/>
            </p:nvSpPr>
            <p:spPr>
              <a:xfrm>
                <a:off x="6124743" y="1703041"/>
                <a:ext cx="47427" cy="11427"/>
              </a:xfrm>
              <a:custGeom>
                <a:avLst/>
                <a:gdLst/>
                <a:ahLst/>
                <a:cxnLst/>
                <a:rect l="l" t="t" r="r" b="b"/>
                <a:pathLst>
                  <a:path w="1490" h="359" extrusionOk="0">
                    <a:moveTo>
                      <a:pt x="179" y="1"/>
                    </a:moveTo>
                    <a:cubicBezTo>
                      <a:pt x="72" y="1"/>
                      <a:pt x="1" y="72"/>
                      <a:pt x="1" y="180"/>
                    </a:cubicBezTo>
                    <a:cubicBezTo>
                      <a:pt x="1" y="275"/>
                      <a:pt x="72" y="358"/>
                      <a:pt x="179" y="358"/>
                    </a:cubicBezTo>
                    <a:lnTo>
                      <a:pt x="1310" y="358"/>
                    </a:lnTo>
                    <a:cubicBezTo>
                      <a:pt x="1418" y="358"/>
                      <a:pt x="1489" y="275"/>
                      <a:pt x="1489" y="180"/>
                    </a:cubicBezTo>
                    <a:cubicBezTo>
                      <a:pt x="1489" y="72"/>
                      <a:pt x="1406" y="1"/>
                      <a:pt x="1310" y="1"/>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95" name="Google Shape;13832;p100"/>
              <p:cNvSpPr/>
              <p:nvPr/>
            </p:nvSpPr>
            <p:spPr>
              <a:xfrm>
                <a:off x="6292646" y="1703041"/>
                <a:ext cx="47395" cy="11427"/>
              </a:xfrm>
              <a:custGeom>
                <a:avLst/>
                <a:gdLst/>
                <a:ahLst/>
                <a:cxnLst/>
                <a:rect l="l" t="t" r="r" b="b"/>
                <a:pathLst>
                  <a:path w="1489" h="359" extrusionOk="0">
                    <a:moveTo>
                      <a:pt x="179" y="1"/>
                    </a:moveTo>
                    <a:cubicBezTo>
                      <a:pt x="72" y="1"/>
                      <a:pt x="0" y="72"/>
                      <a:pt x="0" y="180"/>
                    </a:cubicBezTo>
                    <a:cubicBezTo>
                      <a:pt x="0" y="275"/>
                      <a:pt x="72" y="358"/>
                      <a:pt x="179" y="358"/>
                    </a:cubicBezTo>
                    <a:lnTo>
                      <a:pt x="1310" y="358"/>
                    </a:lnTo>
                    <a:cubicBezTo>
                      <a:pt x="1405" y="358"/>
                      <a:pt x="1489" y="275"/>
                      <a:pt x="1489" y="180"/>
                    </a:cubicBezTo>
                    <a:cubicBezTo>
                      <a:pt x="1489" y="72"/>
                      <a:pt x="1405" y="1"/>
                      <a:pt x="1310" y="1"/>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96" name="Google Shape;13833;p100"/>
              <p:cNvSpPr/>
              <p:nvPr/>
            </p:nvSpPr>
            <p:spPr>
              <a:xfrm>
                <a:off x="6124743" y="1750818"/>
                <a:ext cx="47427" cy="11395"/>
              </a:xfrm>
              <a:custGeom>
                <a:avLst/>
                <a:gdLst/>
                <a:ahLst/>
                <a:cxnLst/>
                <a:rect l="l" t="t" r="r" b="b"/>
                <a:pathLst>
                  <a:path w="1490" h="358" extrusionOk="0">
                    <a:moveTo>
                      <a:pt x="179" y="0"/>
                    </a:moveTo>
                    <a:cubicBezTo>
                      <a:pt x="72" y="0"/>
                      <a:pt x="1" y="72"/>
                      <a:pt x="1" y="179"/>
                    </a:cubicBezTo>
                    <a:cubicBezTo>
                      <a:pt x="1" y="286"/>
                      <a:pt x="72" y="357"/>
                      <a:pt x="179" y="357"/>
                    </a:cubicBezTo>
                    <a:lnTo>
                      <a:pt x="1310" y="357"/>
                    </a:lnTo>
                    <a:cubicBezTo>
                      <a:pt x="1418" y="357"/>
                      <a:pt x="1489" y="286"/>
                      <a:pt x="1489" y="179"/>
                    </a:cubicBezTo>
                    <a:cubicBezTo>
                      <a:pt x="1489" y="72"/>
                      <a:pt x="1406" y="0"/>
                      <a:pt x="1310" y="0"/>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97" name="Google Shape;13834;p100"/>
              <p:cNvSpPr/>
              <p:nvPr/>
            </p:nvSpPr>
            <p:spPr>
              <a:xfrm>
                <a:off x="6208520" y="1750818"/>
                <a:ext cx="47395" cy="11395"/>
              </a:xfrm>
              <a:custGeom>
                <a:avLst/>
                <a:gdLst/>
                <a:ahLst/>
                <a:cxnLst/>
                <a:rect l="l" t="t" r="r" b="b"/>
                <a:pathLst>
                  <a:path w="1489" h="358" extrusionOk="0">
                    <a:moveTo>
                      <a:pt x="179" y="0"/>
                    </a:moveTo>
                    <a:cubicBezTo>
                      <a:pt x="83" y="0"/>
                      <a:pt x="0" y="72"/>
                      <a:pt x="0" y="179"/>
                    </a:cubicBezTo>
                    <a:cubicBezTo>
                      <a:pt x="0" y="286"/>
                      <a:pt x="83" y="357"/>
                      <a:pt x="179" y="357"/>
                    </a:cubicBezTo>
                    <a:lnTo>
                      <a:pt x="1310" y="357"/>
                    </a:lnTo>
                    <a:cubicBezTo>
                      <a:pt x="1417" y="357"/>
                      <a:pt x="1488" y="286"/>
                      <a:pt x="1488" y="179"/>
                    </a:cubicBezTo>
                    <a:cubicBezTo>
                      <a:pt x="1488" y="72"/>
                      <a:pt x="1405" y="0"/>
                      <a:pt x="1310" y="0"/>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98" name="Google Shape;13835;p100"/>
              <p:cNvSpPr/>
              <p:nvPr/>
            </p:nvSpPr>
            <p:spPr>
              <a:xfrm>
                <a:off x="6376391" y="1750818"/>
                <a:ext cx="47395" cy="11395"/>
              </a:xfrm>
              <a:custGeom>
                <a:avLst/>
                <a:gdLst/>
                <a:ahLst/>
                <a:cxnLst/>
                <a:rect l="l" t="t" r="r" b="b"/>
                <a:pathLst>
                  <a:path w="1489" h="358" extrusionOk="0">
                    <a:moveTo>
                      <a:pt x="179" y="0"/>
                    </a:moveTo>
                    <a:cubicBezTo>
                      <a:pt x="72" y="0"/>
                      <a:pt x="1" y="72"/>
                      <a:pt x="1" y="179"/>
                    </a:cubicBezTo>
                    <a:cubicBezTo>
                      <a:pt x="1" y="286"/>
                      <a:pt x="72" y="357"/>
                      <a:pt x="179" y="357"/>
                    </a:cubicBezTo>
                    <a:lnTo>
                      <a:pt x="1310" y="357"/>
                    </a:lnTo>
                    <a:cubicBezTo>
                      <a:pt x="1417" y="357"/>
                      <a:pt x="1489" y="286"/>
                      <a:pt x="1489" y="179"/>
                    </a:cubicBezTo>
                    <a:cubicBezTo>
                      <a:pt x="1489" y="72"/>
                      <a:pt x="1417" y="0"/>
                      <a:pt x="1310" y="0"/>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99" name="Google Shape;13836;p100"/>
              <p:cNvSpPr/>
              <p:nvPr/>
            </p:nvSpPr>
            <p:spPr>
              <a:xfrm>
                <a:off x="6208520" y="1798563"/>
                <a:ext cx="47395" cy="11395"/>
              </a:xfrm>
              <a:custGeom>
                <a:avLst/>
                <a:gdLst/>
                <a:ahLst/>
                <a:cxnLst/>
                <a:rect l="l" t="t" r="r" b="b"/>
                <a:pathLst>
                  <a:path w="1489" h="358" extrusionOk="0">
                    <a:moveTo>
                      <a:pt x="179" y="0"/>
                    </a:moveTo>
                    <a:cubicBezTo>
                      <a:pt x="83" y="0"/>
                      <a:pt x="0" y="72"/>
                      <a:pt x="0" y="179"/>
                    </a:cubicBezTo>
                    <a:cubicBezTo>
                      <a:pt x="0" y="286"/>
                      <a:pt x="83" y="357"/>
                      <a:pt x="179" y="357"/>
                    </a:cubicBezTo>
                    <a:lnTo>
                      <a:pt x="1310" y="357"/>
                    </a:lnTo>
                    <a:cubicBezTo>
                      <a:pt x="1417" y="357"/>
                      <a:pt x="1488" y="286"/>
                      <a:pt x="1488" y="179"/>
                    </a:cubicBezTo>
                    <a:cubicBezTo>
                      <a:pt x="1488" y="72"/>
                      <a:pt x="1405" y="0"/>
                      <a:pt x="1310" y="0"/>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100" name="Google Shape;13837;p100"/>
              <p:cNvSpPr/>
              <p:nvPr/>
            </p:nvSpPr>
            <p:spPr>
              <a:xfrm>
                <a:off x="6292646" y="1798563"/>
                <a:ext cx="47395" cy="11395"/>
              </a:xfrm>
              <a:custGeom>
                <a:avLst/>
                <a:gdLst/>
                <a:ahLst/>
                <a:cxnLst/>
                <a:rect l="l" t="t" r="r" b="b"/>
                <a:pathLst>
                  <a:path w="1489" h="358" extrusionOk="0">
                    <a:moveTo>
                      <a:pt x="179" y="0"/>
                    </a:moveTo>
                    <a:cubicBezTo>
                      <a:pt x="72" y="0"/>
                      <a:pt x="0" y="72"/>
                      <a:pt x="0" y="179"/>
                    </a:cubicBezTo>
                    <a:cubicBezTo>
                      <a:pt x="0" y="286"/>
                      <a:pt x="72" y="357"/>
                      <a:pt x="179" y="357"/>
                    </a:cubicBezTo>
                    <a:lnTo>
                      <a:pt x="1310" y="357"/>
                    </a:lnTo>
                    <a:cubicBezTo>
                      <a:pt x="1405" y="357"/>
                      <a:pt x="1489" y="286"/>
                      <a:pt x="1489" y="179"/>
                    </a:cubicBezTo>
                    <a:cubicBezTo>
                      <a:pt x="1489" y="72"/>
                      <a:pt x="1405" y="0"/>
                      <a:pt x="1310" y="0"/>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101" name="Google Shape;13838;p100"/>
              <p:cNvSpPr/>
              <p:nvPr/>
            </p:nvSpPr>
            <p:spPr>
              <a:xfrm>
                <a:off x="6376391" y="1798563"/>
                <a:ext cx="47395" cy="11395"/>
              </a:xfrm>
              <a:custGeom>
                <a:avLst/>
                <a:gdLst/>
                <a:ahLst/>
                <a:cxnLst/>
                <a:rect l="l" t="t" r="r" b="b"/>
                <a:pathLst>
                  <a:path w="1489" h="358" extrusionOk="0">
                    <a:moveTo>
                      <a:pt x="179" y="0"/>
                    </a:moveTo>
                    <a:cubicBezTo>
                      <a:pt x="72" y="0"/>
                      <a:pt x="1" y="72"/>
                      <a:pt x="1" y="179"/>
                    </a:cubicBezTo>
                    <a:cubicBezTo>
                      <a:pt x="1" y="286"/>
                      <a:pt x="72" y="357"/>
                      <a:pt x="179" y="357"/>
                    </a:cubicBezTo>
                    <a:lnTo>
                      <a:pt x="1310" y="357"/>
                    </a:lnTo>
                    <a:cubicBezTo>
                      <a:pt x="1417" y="357"/>
                      <a:pt x="1489" y="286"/>
                      <a:pt x="1489" y="179"/>
                    </a:cubicBezTo>
                    <a:cubicBezTo>
                      <a:pt x="1489" y="72"/>
                      <a:pt x="1417" y="0"/>
                      <a:pt x="1310" y="0"/>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102" name="Google Shape;13839;p100"/>
              <p:cNvSpPr/>
              <p:nvPr/>
            </p:nvSpPr>
            <p:spPr>
              <a:xfrm>
                <a:off x="6207756" y="1690723"/>
                <a:ext cx="48923" cy="35108"/>
              </a:xfrm>
              <a:custGeom>
                <a:avLst/>
                <a:gdLst/>
                <a:ahLst/>
                <a:cxnLst/>
                <a:rect l="l" t="t" r="r" b="b"/>
                <a:pathLst>
                  <a:path w="1537" h="1103" extrusionOk="0">
                    <a:moveTo>
                      <a:pt x="1328" y="1"/>
                    </a:moveTo>
                    <a:cubicBezTo>
                      <a:pt x="1283" y="1"/>
                      <a:pt x="1239" y="19"/>
                      <a:pt x="1203" y="55"/>
                    </a:cubicBezTo>
                    <a:lnTo>
                      <a:pt x="584" y="686"/>
                    </a:lnTo>
                    <a:lnTo>
                      <a:pt x="322" y="436"/>
                    </a:lnTo>
                    <a:cubicBezTo>
                      <a:pt x="286" y="394"/>
                      <a:pt x="241" y="373"/>
                      <a:pt x="197" y="373"/>
                    </a:cubicBezTo>
                    <a:cubicBezTo>
                      <a:pt x="152" y="373"/>
                      <a:pt x="107" y="394"/>
                      <a:pt x="72" y="436"/>
                    </a:cubicBezTo>
                    <a:cubicBezTo>
                      <a:pt x="0" y="507"/>
                      <a:pt x="0" y="614"/>
                      <a:pt x="72" y="686"/>
                    </a:cubicBezTo>
                    <a:lnTo>
                      <a:pt x="441" y="1055"/>
                    </a:lnTo>
                    <a:cubicBezTo>
                      <a:pt x="477" y="1078"/>
                      <a:pt x="512" y="1102"/>
                      <a:pt x="560" y="1102"/>
                    </a:cubicBezTo>
                    <a:cubicBezTo>
                      <a:pt x="607" y="1102"/>
                      <a:pt x="655" y="1078"/>
                      <a:pt x="679" y="1055"/>
                    </a:cubicBezTo>
                    <a:lnTo>
                      <a:pt x="1441" y="293"/>
                    </a:lnTo>
                    <a:cubicBezTo>
                      <a:pt x="1536" y="233"/>
                      <a:pt x="1536" y="138"/>
                      <a:pt x="1453" y="55"/>
                    </a:cubicBezTo>
                    <a:cubicBezTo>
                      <a:pt x="1417" y="19"/>
                      <a:pt x="1372" y="1"/>
                      <a:pt x="1328" y="1"/>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103" name="Google Shape;13840;p100"/>
              <p:cNvSpPr/>
              <p:nvPr/>
            </p:nvSpPr>
            <p:spPr>
              <a:xfrm>
                <a:off x="6376009" y="1690723"/>
                <a:ext cx="48159" cy="35108"/>
              </a:xfrm>
              <a:custGeom>
                <a:avLst/>
                <a:gdLst/>
                <a:ahLst/>
                <a:cxnLst/>
                <a:rect l="l" t="t" r="r" b="b"/>
                <a:pathLst>
                  <a:path w="1513" h="1103" extrusionOk="0">
                    <a:moveTo>
                      <a:pt x="1328" y="1"/>
                    </a:moveTo>
                    <a:cubicBezTo>
                      <a:pt x="1284" y="1"/>
                      <a:pt x="1239" y="19"/>
                      <a:pt x="1203" y="55"/>
                    </a:cubicBezTo>
                    <a:lnTo>
                      <a:pt x="572" y="686"/>
                    </a:lnTo>
                    <a:lnTo>
                      <a:pt x="322" y="436"/>
                    </a:lnTo>
                    <a:cubicBezTo>
                      <a:pt x="286" y="394"/>
                      <a:pt x="242" y="373"/>
                      <a:pt x="197" y="373"/>
                    </a:cubicBezTo>
                    <a:cubicBezTo>
                      <a:pt x="152" y="373"/>
                      <a:pt x="108" y="394"/>
                      <a:pt x="72" y="436"/>
                    </a:cubicBezTo>
                    <a:cubicBezTo>
                      <a:pt x="1" y="507"/>
                      <a:pt x="1" y="614"/>
                      <a:pt x="72" y="686"/>
                    </a:cubicBezTo>
                    <a:lnTo>
                      <a:pt x="441" y="1055"/>
                    </a:lnTo>
                    <a:cubicBezTo>
                      <a:pt x="477" y="1078"/>
                      <a:pt x="513" y="1102"/>
                      <a:pt x="560" y="1102"/>
                    </a:cubicBezTo>
                    <a:cubicBezTo>
                      <a:pt x="608" y="1102"/>
                      <a:pt x="644" y="1078"/>
                      <a:pt x="679" y="1055"/>
                    </a:cubicBezTo>
                    <a:lnTo>
                      <a:pt x="1441" y="293"/>
                    </a:lnTo>
                    <a:cubicBezTo>
                      <a:pt x="1513" y="233"/>
                      <a:pt x="1513" y="138"/>
                      <a:pt x="1453" y="55"/>
                    </a:cubicBezTo>
                    <a:cubicBezTo>
                      <a:pt x="1417" y="19"/>
                      <a:pt x="1373" y="1"/>
                      <a:pt x="1328" y="1"/>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104" name="Google Shape;13841;p100"/>
              <p:cNvSpPr/>
              <p:nvPr/>
            </p:nvSpPr>
            <p:spPr>
              <a:xfrm>
                <a:off x="6291500" y="1738595"/>
                <a:ext cx="48923" cy="34981"/>
              </a:xfrm>
              <a:custGeom>
                <a:avLst/>
                <a:gdLst/>
                <a:ahLst/>
                <a:cxnLst/>
                <a:rect l="l" t="t" r="r" b="b"/>
                <a:pathLst>
                  <a:path w="1537" h="1099" extrusionOk="0">
                    <a:moveTo>
                      <a:pt x="1334" y="0"/>
                    </a:moveTo>
                    <a:cubicBezTo>
                      <a:pt x="1289" y="0"/>
                      <a:pt x="1245" y="21"/>
                      <a:pt x="1203" y="63"/>
                    </a:cubicBezTo>
                    <a:lnTo>
                      <a:pt x="584" y="682"/>
                    </a:lnTo>
                    <a:lnTo>
                      <a:pt x="322" y="432"/>
                    </a:lnTo>
                    <a:cubicBezTo>
                      <a:pt x="286" y="396"/>
                      <a:pt x="242" y="378"/>
                      <a:pt x="197" y="378"/>
                    </a:cubicBezTo>
                    <a:cubicBezTo>
                      <a:pt x="152" y="378"/>
                      <a:pt x="108" y="396"/>
                      <a:pt x="72" y="432"/>
                    </a:cubicBezTo>
                    <a:cubicBezTo>
                      <a:pt x="1" y="503"/>
                      <a:pt x="1" y="610"/>
                      <a:pt x="72" y="682"/>
                    </a:cubicBezTo>
                    <a:lnTo>
                      <a:pt x="441" y="1051"/>
                    </a:lnTo>
                    <a:cubicBezTo>
                      <a:pt x="477" y="1087"/>
                      <a:pt x="524" y="1098"/>
                      <a:pt x="560" y="1098"/>
                    </a:cubicBezTo>
                    <a:cubicBezTo>
                      <a:pt x="608" y="1098"/>
                      <a:pt x="655" y="1087"/>
                      <a:pt x="679" y="1051"/>
                    </a:cubicBezTo>
                    <a:lnTo>
                      <a:pt x="1441" y="301"/>
                    </a:lnTo>
                    <a:cubicBezTo>
                      <a:pt x="1536" y="241"/>
                      <a:pt x="1536" y="134"/>
                      <a:pt x="1465" y="63"/>
                    </a:cubicBezTo>
                    <a:cubicBezTo>
                      <a:pt x="1423" y="21"/>
                      <a:pt x="1379" y="0"/>
                      <a:pt x="1334" y="0"/>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105" name="Google Shape;13842;p100"/>
              <p:cNvSpPr/>
              <p:nvPr/>
            </p:nvSpPr>
            <p:spPr>
              <a:xfrm>
                <a:off x="6123629" y="1786627"/>
                <a:ext cx="48891" cy="34695"/>
              </a:xfrm>
              <a:custGeom>
                <a:avLst/>
                <a:gdLst/>
                <a:ahLst/>
                <a:cxnLst/>
                <a:rect l="l" t="t" r="r" b="b"/>
                <a:pathLst>
                  <a:path w="1536" h="1090" extrusionOk="0">
                    <a:moveTo>
                      <a:pt x="1340" y="0"/>
                    </a:moveTo>
                    <a:cubicBezTo>
                      <a:pt x="1295" y="0"/>
                      <a:pt x="1250" y="18"/>
                      <a:pt x="1215" y="54"/>
                    </a:cubicBezTo>
                    <a:lnTo>
                      <a:pt x="583" y="673"/>
                    </a:lnTo>
                    <a:lnTo>
                      <a:pt x="333" y="423"/>
                    </a:lnTo>
                    <a:cubicBezTo>
                      <a:pt x="298" y="387"/>
                      <a:pt x="253" y="369"/>
                      <a:pt x="208" y="369"/>
                    </a:cubicBezTo>
                    <a:cubicBezTo>
                      <a:pt x="164" y="369"/>
                      <a:pt x="119" y="387"/>
                      <a:pt x="83" y="423"/>
                    </a:cubicBezTo>
                    <a:cubicBezTo>
                      <a:pt x="0" y="494"/>
                      <a:pt x="0" y="601"/>
                      <a:pt x="83" y="673"/>
                    </a:cubicBezTo>
                    <a:lnTo>
                      <a:pt x="453" y="1042"/>
                    </a:lnTo>
                    <a:cubicBezTo>
                      <a:pt x="476" y="1078"/>
                      <a:pt x="524" y="1090"/>
                      <a:pt x="572" y="1090"/>
                    </a:cubicBezTo>
                    <a:cubicBezTo>
                      <a:pt x="619" y="1090"/>
                      <a:pt x="655" y="1078"/>
                      <a:pt x="691" y="1042"/>
                    </a:cubicBezTo>
                    <a:lnTo>
                      <a:pt x="1453" y="292"/>
                    </a:lnTo>
                    <a:cubicBezTo>
                      <a:pt x="1536" y="232"/>
                      <a:pt x="1536" y="125"/>
                      <a:pt x="1465" y="54"/>
                    </a:cubicBezTo>
                    <a:cubicBezTo>
                      <a:pt x="1429" y="18"/>
                      <a:pt x="1384" y="0"/>
                      <a:pt x="1340" y="0"/>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106" name="Google Shape;13843;p100"/>
              <p:cNvSpPr/>
              <p:nvPr/>
            </p:nvSpPr>
            <p:spPr>
              <a:xfrm>
                <a:off x="6291500" y="1642978"/>
                <a:ext cx="48923" cy="34727"/>
              </a:xfrm>
              <a:custGeom>
                <a:avLst/>
                <a:gdLst/>
                <a:ahLst/>
                <a:cxnLst/>
                <a:rect l="l" t="t" r="r" b="b"/>
                <a:pathLst>
                  <a:path w="1537" h="1091" extrusionOk="0">
                    <a:moveTo>
                      <a:pt x="1334" y="1"/>
                    </a:moveTo>
                    <a:cubicBezTo>
                      <a:pt x="1289" y="1"/>
                      <a:pt x="1245" y="19"/>
                      <a:pt x="1203" y="54"/>
                    </a:cubicBezTo>
                    <a:lnTo>
                      <a:pt x="584" y="673"/>
                    </a:lnTo>
                    <a:lnTo>
                      <a:pt x="322" y="423"/>
                    </a:lnTo>
                    <a:cubicBezTo>
                      <a:pt x="286" y="388"/>
                      <a:pt x="242" y="370"/>
                      <a:pt x="197" y="370"/>
                    </a:cubicBezTo>
                    <a:cubicBezTo>
                      <a:pt x="152" y="370"/>
                      <a:pt x="108" y="388"/>
                      <a:pt x="72" y="423"/>
                    </a:cubicBezTo>
                    <a:cubicBezTo>
                      <a:pt x="1" y="495"/>
                      <a:pt x="1" y="602"/>
                      <a:pt x="72" y="673"/>
                    </a:cubicBezTo>
                    <a:lnTo>
                      <a:pt x="441" y="1054"/>
                    </a:lnTo>
                    <a:cubicBezTo>
                      <a:pt x="477" y="1078"/>
                      <a:pt x="524" y="1090"/>
                      <a:pt x="560" y="1090"/>
                    </a:cubicBezTo>
                    <a:cubicBezTo>
                      <a:pt x="608" y="1090"/>
                      <a:pt x="655" y="1078"/>
                      <a:pt x="679" y="1054"/>
                    </a:cubicBezTo>
                    <a:lnTo>
                      <a:pt x="1441" y="292"/>
                    </a:lnTo>
                    <a:cubicBezTo>
                      <a:pt x="1536" y="233"/>
                      <a:pt x="1536" y="114"/>
                      <a:pt x="1465" y="54"/>
                    </a:cubicBezTo>
                    <a:cubicBezTo>
                      <a:pt x="1423" y="19"/>
                      <a:pt x="1379" y="1"/>
                      <a:pt x="1334" y="1"/>
                    </a:cubicBezTo>
                    <a:close/>
                  </a:path>
                </a:pathLst>
              </a:custGeom>
              <a:grpFill/>
              <a:ln w="3175">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grpSp>
        <p:grpSp>
          <p:nvGrpSpPr>
            <p:cNvPr id="107" name="Google Shape;13578;p100"/>
            <p:cNvGrpSpPr/>
            <p:nvPr/>
          </p:nvGrpSpPr>
          <p:grpSpPr>
            <a:xfrm>
              <a:off x="2602907" y="4111539"/>
              <a:ext cx="276618" cy="296149"/>
              <a:chOff x="7055134" y="2919170"/>
              <a:chExt cx="290321" cy="310820"/>
            </a:xfrm>
            <a:solidFill>
              <a:srgbClr val="F48C06"/>
            </a:solidFill>
          </p:grpSpPr>
          <p:sp>
            <p:nvSpPr>
              <p:cNvPr id="108" name="Google Shape;13579;p100"/>
              <p:cNvSpPr/>
              <p:nvPr/>
            </p:nvSpPr>
            <p:spPr>
              <a:xfrm>
                <a:off x="7102497" y="2970989"/>
                <a:ext cx="191044" cy="259001"/>
              </a:xfrm>
              <a:custGeom>
                <a:avLst/>
                <a:gdLst/>
                <a:ahLst/>
                <a:cxnLst/>
                <a:rect l="l" t="t" r="r" b="b"/>
                <a:pathLst>
                  <a:path w="6002" h="8137" extrusionOk="0">
                    <a:moveTo>
                      <a:pt x="3097" y="314"/>
                    </a:moveTo>
                    <a:cubicBezTo>
                      <a:pt x="3739" y="314"/>
                      <a:pt x="4347" y="552"/>
                      <a:pt x="4835" y="980"/>
                    </a:cubicBezTo>
                    <a:cubicBezTo>
                      <a:pt x="5394" y="1481"/>
                      <a:pt x="5716" y="2195"/>
                      <a:pt x="5716" y="2933"/>
                    </a:cubicBezTo>
                    <a:cubicBezTo>
                      <a:pt x="5704" y="3445"/>
                      <a:pt x="5549" y="3933"/>
                      <a:pt x="5287" y="4350"/>
                    </a:cubicBezTo>
                    <a:cubicBezTo>
                      <a:pt x="5013" y="4767"/>
                      <a:pt x="4644" y="5100"/>
                      <a:pt x="4204" y="5302"/>
                    </a:cubicBezTo>
                    <a:cubicBezTo>
                      <a:pt x="3930" y="5433"/>
                      <a:pt x="3751" y="5719"/>
                      <a:pt x="3751" y="6029"/>
                    </a:cubicBezTo>
                    <a:lnTo>
                      <a:pt x="3751" y="6207"/>
                    </a:lnTo>
                    <a:lnTo>
                      <a:pt x="2430" y="6207"/>
                    </a:lnTo>
                    <a:lnTo>
                      <a:pt x="2430" y="6029"/>
                    </a:lnTo>
                    <a:cubicBezTo>
                      <a:pt x="2430" y="5719"/>
                      <a:pt x="2251" y="5433"/>
                      <a:pt x="1965" y="5302"/>
                    </a:cubicBezTo>
                    <a:cubicBezTo>
                      <a:pt x="942" y="4814"/>
                      <a:pt x="346" y="3731"/>
                      <a:pt x="489" y="2588"/>
                    </a:cubicBezTo>
                    <a:cubicBezTo>
                      <a:pt x="644" y="1421"/>
                      <a:pt x="1608" y="457"/>
                      <a:pt x="2799" y="326"/>
                    </a:cubicBezTo>
                    <a:cubicBezTo>
                      <a:pt x="2906" y="314"/>
                      <a:pt x="3013" y="314"/>
                      <a:pt x="3097" y="314"/>
                    </a:cubicBezTo>
                    <a:close/>
                    <a:moveTo>
                      <a:pt x="3728" y="6505"/>
                    </a:moveTo>
                    <a:lnTo>
                      <a:pt x="3739" y="7017"/>
                    </a:lnTo>
                    <a:cubicBezTo>
                      <a:pt x="3739" y="7100"/>
                      <a:pt x="3668" y="7195"/>
                      <a:pt x="3561" y="7195"/>
                    </a:cubicBezTo>
                    <a:lnTo>
                      <a:pt x="2573" y="7195"/>
                    </a:lnTo>
                    <a:cubicBezTo>
                      <a:pt x="2489" y="7195"/>
                      <a:pt x="2394" y="7124"/>
                      <a:pt x="2394" y="7017"/>
                    </a:cubicBezTo>
                    <a:lnTo>
                      <a:pt x="2394" y="6505"/>
                    </a:lnTo>
                    <a:close/>
                    <a:moveTo>
                      <a:pt x="3394" y="7469"/>
                    </a:moveTo>
                    <a:lnTo>
                      <a:pt x="3406" y="7648"/>
                    </a:lnTo>
                    <a:cubicBezTo>
                      <a:pt x="3406" y="7743"/>
                      <a:pt x="3335" y="7838"/>
                      <a:pt x="3228" y="7838"/>
                    </a:cubicBezTo>
                    <a:lnTo>
                      <a:pt x="2906" y="7838"/>
                    </a:lnTo>
                    <a:cubicBezTo>
                      <a:pt x="2811" y="7838"/>
                      <a:pt x="2727" y="7755"/>
                      <a:pt x="2727" y="7648"/>
                    </a:cubicBezTo>
                    <a:lnTo>
                      <a:pt x="2727" y="7469"/>
                    </a:lnTo>
                    <a:close/>
                    <a:moveTo>
                      <a:pt x="3056" y="0"/>
                    </a:moveTo>
                    <a:cubicBezTo>
                      <a:pt x="2951" y="0"/>
                      <a:pt x="2845" y="6"/>
                      <a:pt x="2739" y="16"/>
                    </a:cubicBezTo>
                    <a:cubicBezTo>
                      <a:pt x="1418" y="171"/>
                      <a:pt x="322" y="1230"/>
                      <a:pt x="168" y="2552"/>
                    </a:cubicBezTo>
                    <a:cubicBezTo>
                      <a:pt x="1" y="3814"/>
                      <a:pt x="668" y="5040"/>
                      <a:pt x="1811" y="5564"/>
                    </a:cubicBezTo>
                    <a:cubicBezTo>
                      <a:pt x="1977" y="5648"/>
                      <a:pt x="2096" y="5826"/>
                      <a:pt x="2096" y="6017"/>
                    </a:cubicBezTo>
                    <a:lnTo>
                      <a:pt x="2096" y="7005"/>
                    </a:lnTo>
                    <a:cubicBezTo>
                      <a:pt x="2096" y="7207"/>
                      <a:pt x="2239" y="7386"/>
                      <a:pt x="2430" y="7457"/>
                    </a:cubicBezTo>
                    <a:lnTo>
                      <a:pt x="2430" y="7648"/>
                    </a:lnTo>
                    <a:cubicBezTo>
                      <a:pt x="2430" y="7922"/>
                      <a:pt x="2632" y="8136"/>
                      <a:pt x="2906" y="8136"/>
                    </a:cubicBezTo>
                    <a:lnTo>
                      <a:pt x="3228" y="8136"/>
                    </a:lnTo>
                    <a:cubicBezTo>
                      <a:pt x="3501" y="8136"/>
                      <a:pt x="3704" y="7922"/>
                      <a:pt x="3704" y="7648"/>
                    </a:cubicBezTo>
                    <a:lnTo>
                      <a:pt x="3704" y="7457"/>
                    </a:lnTo>
                    <a:cubicBezTo>
                      <a:pt x="3906" y="7398"/>
                      <a:pt x="4037" y="7219"/>
                      <a:pt x="4037" y="7005"/>
                    </a:cubicBezTo>
                    <a:lnTo>
                      <a:pt x="4037" y="6017"/>
                    </a:lnTo>
                    <a:cubicBezTo>
                      <a:pt x="4037" y="5826"/>
                      <a:pt x="4144" y="5648"/>
                      <a:pt x="4323" y="5564"/>
                    </a:cubicBezTo>
                    <a:cubicBezTo>
                      <a:pt x="4811" y="5326"/>
                      <a:pt x="5228" y="4969"/>
                      <a:pt x="5537" y="4517"/>
                    </a:cubicBezTo>
                    <a:cubicBezTo>
                      <a:pt x="5847" y="4040"/>
                      <a:pt x="6002" y="3481"/>
                      <a:pt x="6002" y="2921"/>
                    </a:cubicBezTo>
                    <a:cubicBezTo>
                      <a:pt x="6002" y="2100"/>
                      <a:pt x="5644" y="1302"/>
                      <a:pt x="5037" y="754"/>
                    </a:cubicBezTo>
                    <a:cubicBezTo>
                      <a:pt x="4485" y="254"/>
                      <a:pt x="3788" y="0"/>
                      <a:pt x="30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109" name="Google Shape;13580;p100"/>
              <p:cNvSpPr/>
              <p:nvPr/>
            </p:nvSpPr>
            <p:spPr>
              <a:xfrm>
                <a:off x="7304872" y="3059413"/>
                <a:ext cx="40583" cy="9485"/>
              </a:xfrm>
              <a:custGeom>
                <a:avLst/>
                <a:gdLst/>
                <a:ahLst/>
                <a:cxnLst/>
                <a:rect l="l" t="t" r="r" b="b"/>
                <a:pathLst>
                  <a:path w="1275" h="298" extrusionOk="0">
                    <a:moveTo>
                      <a:pt x="144" y="0"/>
                    </a:moveTo>
                    <a:cubicBezTo>
                      <a:pt x="60" y="0"/>
                      <a:pt x="1" y="72"/>
                      <a:pt x="1" y="143"/>
                    </a:cubicBezTo>
                    <a:cubicBezTo>
                      <a:pt x="1" y="238"/>
                      <a:pt x="72" y="298"/>
                      <a:pt x="144" y="298"/>
                    </a:cubicBezTo>
                    <a:lnTo>
                      <a:pt x="1132" y="298"/>
                    </a:lnTo>
                    <a:cubicBezTo>
                      <a:pt x="1215" y="298"/>
                      <a:pt x="1275" y="215"/>
                      <a:pt x="1275" y="143"/>
                    </a:cubicBezTo>
                    <a:cubicBezTo>
                      <a:pt x="1275" y="72"/>
                      <a:pt x="1203" y="0"/>
                      <a:pt x="11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110" name="Google Shape;13581;p100"/>
              <p:cNvSpPr/>
              <p:nvPr/>
            </p:nvSpPr>
            <p:spPr>
              <a:xfrm>
                <a:off x="7055134" y="3059413"/>
                <a:ext cx="41347" cy="9485"/>
              </a:xfrm>
              <a:custGeom>
                <a:avLst/>
                <a:gdLst/>
                <a:ahLst/>
                <a:cxnLst/>
                <a:rect l="l" t="t" r="r" b="b"/>
                <a:pathLst>
                  <a:path w="1299" h="298" extrusionOk="0">
                    <a:moveTo>
                      <a:pt x="155" y="0"/>
                    </a:moveTo>
                    <a:cubicBezTo>
                      <a:pt x="60" y="0"/>
                      <a:pt x="1" y="72"/>
                      <a:pt x="1" y="143"/>
                    </a:cubicBezTo>
                    <a:cubicBezTo>
                      <a:pt x="1" y="238"/>
                      <a:pt x="72" y="298"/>
                      <a:pt x="155" y="298"/>
                    </a:cubicBezTo>
                    <a:lnTo>
                      <a:pt x="1132" y="298"/>
                    </a:lnTo>
                    <a:cubicBezTo>
                      <a:pt x="1215" y="298"/>
                      <a:pt x="1287" y="215"/>
                      <a:pt x="1287" y="143"/>
                    </a:cubicBezTo>
                    <a:cubicBezTo>
                      <a:pt x="1298" y="72"/>
                      <a:pt x="1227" y="0"/>
                      <a:pt x="11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111" name="Google Shape;13582;p100"/>
              <p:cNvSpPr/>
              <p:nvPr/>
            </p:nvSpPr>
            <p:spPr>
              <a:xfrm>
                <a:off x="7195727" y="2919170"/>
                <a:ext cx="9517" cy="40583"/>
              </a:xfrm>
              <a:custGeom>
                <a:avLst/>
                <a:gdLst/>
                <a:ahLst/>
                <a:cxnLst/>
                <a:rect l="l" t="t" r="r" b="b"/>
                <a:pathLst>
                  <a:path w="299" h="1275" extrusionOk="0">
                    <a:moveTo>
                      <a:pt x="156" y="1"/>
                    </a:moveTo>
                    <a:cubicBezTo>
                      <a:pt x="60" y="1"/>
                      <a:pt x="1" y="72"/>
                      <a:pt x="1" y="144"/>
                    </a:cubicBezTo>
                    <a:lnTo>
                      <a:pt x="1" y="1132"/>
                    </a:lnTo>
                    <a:cubicBezTo>
                      <a:pt x="1" y="1215"/>
                      <a:pt x="84" y="1275"/>
                      <a:pt x="156" y="1275"/>
                    </a:cubicBezTo>
                    <a:cubicBezTo>
                      <a:pt x="227" y="1275"/>
                      <a:pt x="299" y="1204"/>
                      <a:pt x="299" y="1132"/>
                    </a:cubicBezTo>
                    <a:lnTo>
                      <a:pt x="299" y="144"/>
                    </a:lnTo>
                    <a:cubicBezTo>
                      <a:pt x="299" y="72"/>
                      <a:pt x="227" y="1"/>
                      <a:pt x="1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112" name="Google Shape;13583;p100"/>
              <p:cNvSpPr/>
              <p:nvPr/>
            </p:nvSpPr>
            <p:spPr>
              <a:xfrm>
                <a:off x="7185128" y="3007116"/>
                <a:ext cx="30334" cy="92880"/>
              </a:xfrm>
              <a:custGeom>
                <a:avLst/>
                <a:gdLst/>
                <a:ahLst/>
                <a:cxnLst/>
                <a:rect l="l" t="t" r="r" b="b"/>
                <a:pathLst>
                  <a:path w="953" h="2918" extrusionOk="0">
                    <a:moveTo>
                      <a:pt x="477" y="310"/>
                    </a:moveTo>
                    <a:cubicBezTo>
                      <a:pt x="512" y="310"/>
                      <a:pt x="560" y="334"/>
                      <a:pt x="596" y="357"/>
                    </a:cubicBezTo>
                    <a:cubicBezTo>
                      <a:pt x="620" y="393"/>
                      <a:pt x="632" y="429"/>
                      <a:pt x="632" y="476"/>
                    </a:cubicBezTo>
                    <a:lnTo>
                      <a:pt x="548" y="2608"/>
                    </a:lnTo>
                    <a:lnTo>
                      <a:pt x="405" y="2620"/>
                    </a:lnTo>
                    <a:cubicBezTo>
                      <a:pt x="405" y="2620"/>
                      <a:pt x="393" y="2620"/>
                      <a:pt x="393" y="2608"/>
                    </a:cubicBezTo>
                    <a:lnTo>
                      <a:pt x="310" y="476"/>
                    </a:lnTo>
                    <a:cubicBezTo>
                      <a:pt x="310" y="429"/>
                      <a:pt x="322" y="393"/>
                      <a:pt x="358" y="357"/>
                    </a:cubicBezTo>
                    <a:cubicBezTo>
                      <a:pt x="381" y="334"/>
                      <a:pt x="429" y="310"/>
                      <a:pt x="477" y="310"/>
                    </a:cubicBezTo>
                    <a:close/>
                    <a:moveTo>
                      <a:pt x="477" y="0"/>
                    </a:moveTo>
                    <a:cubicBezTo>
                      <a:pt x="334" y="0"/>
                      <a:pt x="215" y="48"/>
                      <a:pt x="131" y="155"/>
                    </a:cubicBezTo>
                    <a:cubicBezTo>
                      <a:pt x="36" y="238"/>
                      <a:pt x="0" y="357"/>
                      <a:pt x="0" y="488"/>
                    </a:cubicBezTo>
                    <a:lnTo>
                      <a:pt x="84" y="2620"/>
                    </a:lnTo>
                    <a:cubicBezTo>
                      <a:pt x="84" y="2786"/>
                      <a:pt x="239" y="2917"/>
                      <a:pt x="393" y="2917"/>
                    </a:cubicBezTo>
                    <a:lnTo>
                      <a:pt x="512" y="2917"/>
                    </a:lnTo>
                    <a:cubicBezTo>
                      <a:pt x="679" y="2917"/>
                      <a:pt x="822" y="2786"/>
                      <a:pt x="822" y="2620"/>
                    </a:cubicBezTo>
                    <a:lnTo>
                      <a:pt x="917" y="488"/>
                    </a:lnTo>
                    <a:cubicBezTo>
                      <a:pt x="953" y="369"/>
                      <a:pt x="905" y="238"/>
                      <a:pt x="810" y="155"/>
                    </a:cubicBezTo>
                    <a:cubicBezTo>
                      <a:pt x="727" y="60"/>
                      <a:pt x="608" y="0"/>
                      <a:pt x="4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113" name="Google Shape;13584;p100"/>
              <p:cNvSpPr/>
              <p:nvPr/>
            </p:nvSpPr>
            <p:spPr>
              <a:xfrm>
                <a:off x="7187770" y="3111328"/>
                <a:ext cx="25814" cy="25814"/>
              </a:xfrm>
              <a:custGeom>
                <a:avLst/>
                <a:gdLst/>
                <a:ahLst/>
                <a:cxnLst/>
                <a:rect l="l" t="t" r="r" b="b"/>
                <a:pathLst>
                  <a:path w="811" h="811" extrusionOk="0">
                    <a:moveTo>
                      <a:pt x="406" y="310"/>
                    </a:moveTo>
                    <a:cubicBezTo>
                      <a:pt x="453" y="310"/>
                      <a:pt x="489" y="358"/>
                      <a:pt x="489" y="405"/>
                    </a:cubicBezTo>
                    <a:cubicBezTo>
                      <a:pt x="489" y="453"/>
                      <a:pt x="453" y="489"/>
                      <a:pt x="406" y="489"/>
                    </a:cubicBezTo>
                    <a:cubicBezTo>
                      <a:pt x="358" y="489"/>
                      <a:pt x="310" y="453"/>
                      <a:pt x="310" y="405"/>
                    </a:cubicBezTo>
                    <a:cubicBezTo>
                      <a:pt x="310" y="358"/>
                      <a:pt x="358" y="310"/>
                      <a:pt x="406" y="310"/>
                    </a:cubicBezTo>
                    <a:close/>
                    <a:moveTo>
                      <a:pt x="406" y="0"/>
                    </a:moveTo>
                    <a:cubicBezTo>
                      <a:pt x="179" y="0"/>
                      <a:pt x="1" y="179"/>
                      <a:pt x="1" y="405"/>
                    </a:cubicBezTo>
                    <a:cubicBezTo>
                      <a:pt x="1" y="631"/>
                      <a:pt x="179" y="810"/>
                      <a:pt x="406" y="810"/>
                    </a:cubicBezTo>
                    <a:cubicBezTo>
                      <a:pt x="632" y="810"/>
                      <a:pt x="810" y="631"/>
                      <a:pt x="810" y="405"/>
                    </a:cubicBezTo>
                    <a:cubicBezTo>
                      <a:pt x="787" y="179"/>
                      <a:pt x="608" y="0"/>
                      <a:pt x="4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114" name="Google Shape;13585;p100"/>
              <p:cNvSpPr/>
              <p:nvPr/>
            </p:nvSpPr>
            <p:spPr>
              <a:xfrm>
                <a:off x="7249552" y="2951477"/>
                <a:ext cx="18971" cy="23077"/>
              </a:xfrm>
              <a:custGeom>
                <a:avLst/>
                <a:gdLst/>
                <a:ahLst/>
                <a:cxnLst/>
                <a:rect l="l" t="t" r="r" b="b"/>
                <a:pathLst>
                  <a:path w="596" h="725" extrusionOk="0">
                    <a:moveTo>
                      <a:pt x="417" y="0"/>
                    </a:moveTo>
                    <a:cubicBezTo>
                      <a:pt x="362" y="0"/>
                      <a:pt x="307" y="32"/>
                      <a:pt x="274" y="81"/>
                    </a:cubicBezTo>
                    <a:lnTo>
                      <a:pt x="36" y="498"/>
                    </a:lnTo>
                    <a:cubicBezTo>
                      <a:pt x="1" y="570"/>
                      <a:pt x="24" y="665"/>
                      <a:pt x="96" y="700"/>
                    </a:cubicBezTo>
                    <a:cubicBezTo>
                      <a:pt x="132" y="724"/>
                      <a:pt x="143" y="724"/>
                      <a:pt x="179" y="724"/>
                    </a:cubicBezTo>
                    <a:cubicBezTo>
                      <a:pt x="239" y="724"/>
                      <a:pt x="274" y="689"/>
                      <a:pt x="310" y="641"/>
                    </a:cubicBezTo>
                    <a:lnTo>
                      <a:pt x="548" y="224"/>
                    </a:lnTo>
                    <a:cubicBezTo>
                      <a:pt x="596" y="153"/>
                      <a:pt x="560" y="69"/>
                      <a:pt x="489" y="22"/>
                    </a:cubicBezTo>
                    <a:cubicBezTo>
                      <a:pt x="466" y="7"/>
                      <a:pt x="442" y="0"/>
                      <a:pt x="4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115" name="Google Shape;13586;p100"/>
              <p:cNvSpPr/>
              <p:nvPr/>
            </p:nvSpPr>
            <p:spPr>
              <a:xfrm>
                <a:off x="7132831" y="3153852"/>
                <a:ext cx="18589" cy="22695"/>
              </a:xfrm>
              <a:custGeom>
                <a:avLst/>
                <a:gdLst/>
                <a:ahLst/>
                <a:cxnLst/>
                <a:rect l="l" t="t" r="r" b="b"/>
                <a:pathLst>
                  <a:path w="584" h="713" extrusionOk="0">
                    <a:moveTo>
                      <a:pt x="419" y="0"/>
                    </a:moveTo>
                    <a:cubicBezTo>
                      <a:pt x="368" y="0"/>
                      <a:pt x="319" y="32"/>
                      <a:pt x="286" y="81"/>
                    </a:cubicBezTo>
                    <a:lnTo>
                      <a:pt x="48" y="498"/>
                    </a:lnTo>
                    <a:cubicBezTo>
                      <a:pt x="0" y="569"/>
                      <a:pt x="36" y="665"/>
                      <a:pt x="108" y="700"/>
                    </a:cubicBezTo>
                    <a:cubicBezTo>
                      <a:pt x="131" y="712"/>
                      <a:pt x="155" y="712"/>
                      <a:pt x="179" y="712"/>
                    </a:cubicBezTo>
                    <a:cubicBezTo>
                      <a:pt x="239" y="712"/>
                      <a:pt x="286" y="689"/>
                      <a:pt x="310" y="641"/>
                    </a:cubicBezTo>
                    <a:lnTo>
                      <a:pt x="548" y="224"/>
                    </a:lnTo>
                    <a:cubicBezTo>
                      <a:pt x="584" y="153"/>
                      <a:pt x="572" y="69"/>
                      <a:pt x="489" y="22"/>
                    </a:cubicBezTo>
                    <a:cubicBezTo>
                      <a:pt x="466" y="7"/>
                      <a:pt x="443" y="0"/>
                      <a:pt x="4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116" name="Google Shape;13587;p100"/>
              <p:cNvSpPr/>
              <p:nvPr/>
            </p:nvSpPr>
            <p:spPr>
              <a:xfrm>
                <a:off x="7132449" y="2951477"/>
                <a:ext cx="18971" cy="23077"/>
              </a:xfrm>
              <a:custGeom>
                <a:avLst/>
                <a:gdLst/>
                <a:ahLst/>
                <a:cxnLst/>
                <a:rect l="l" t="t" r="r" b="b"/>
                <a:pathLst>
                  <a:path w="596" h="725" extrusionOk="0">
                    <a:moveTo>
                      <a:pt x="177" y="0"/>
                    </a:moveTo>
                    <a:cubicBezTo>
                      <a:pt x="154" y="0"/>
                      <a:pt x="130" y="7"/>
                      <a:pt x="108" y="22"/>
                    </a:cubicBezTo>
                    <a:cubicBezTo>
                      <a:pt x="24" y="69"/>
                      <a:pt x="1" y="153"/>
                      <a:pt x="48" y="236"/>
                    </a:cubicBezTo>
                    <a:lnTo>
                      <a:pt x="274" y="653"/>
                    </a:lnTo>
                    <a:cubicBezTo>
                      <a:pt x="310" y="689"/>
                      <a:pt x="358" y="724"/>
                      <a:pt x="417" y="724"/>
                    </a:cubicBezTo>
                    <a:cubicBezTo>
                      <a:pt x="441" y="724"/>
                      <a:pt x="477" y="724"/>
                      <a:pt x="489" y="712"/>
                    </a:cubicBezTo>
                    <a:cubicBezTo>
                      <a:pt x="584" y="665"/>
                      <a:pt x="596" y="570"/>
                      <a:pt x="548" y="498"/>
                    </a:cubicBezTo>
                    <a:lnTo>
                      <a:pt x="310" y="81"/>
                    </a:lnTo>
                    <a:cubicBezTo>
                      <a:pt x="277" y="32"/>
                      <a:pt x="228" y="0"/>
                      <a:pt x="1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117" name="Google Shape;13588;p100"/>
              <p:cNvSpPr/>
              <p:nvPr/>
            </p:nvSpPr>
            <p:spPr>
              <a:xfrm>
                <a:off x="7249552" y="3153852"/>
                <a:ext cx="18971" cy="22695"/>
              </a:xfrm>
              <a:custGeom>
                <a:avLst/>
                <a:gdLst/>
                <a:ahLst/>
                <a:cxnLst/>
                <a:rect l="l" t="t" r="r" b="b"/>
                <a:pathLst>
                  <a:path w="596" h="713" extrusionOk="0">
                    <a:moveTo>
                      <a:pt x="173" y="0"/>
                    </a:moveTo>
                    <a:cubicBezTo>
                      <a:pt x="148" y="0"/>
                      <a:pt x="122" y="7"/>
                      <a:pt x="96" y="22"/>
                    </a:cubicBezTo>
                    <a:cubicBezTo>
                      <a:pt x="24" y="69"/>
                      <a:pt x="1" y="153"/>
                      <a:pt x="36" y="224"/>
                    </a:cubicBezTo>
                    <a:lnTo>
                      <a:pt x="274" y="641"/>
                    </a:lnTo>
                    <a:cubicBezTo>
                      <a:pt x="310" y="689"/>
                      <a:pt x="358" y="712"/>
                      <a:pt x="417" y="712"/>
                    </a:cubicBezTo>
                    <a:cubicBezTo>
                      <a:pt x="441" y="712"/>
                      <a:pt x="477" y="712"/>
                      <a:pt x="489" y="700"/>
                    </a:cubicBezTo>
                    <a:cubicBezTo>
                      <a:pt x="560" y="665"/>
                      <a:pt x="596" y="569"/>
                      <a:pt x="548" y="498"/>
                    </a:cubicBezTo>
                    <a:lnTo>
                      <a:pt x="310" y="81"/>
                    </a:lnTo>
                    <a:cubicBezTo>
                      <a:pt x="277" y="32"/>
                      <a:pt x="228" y="0"/>
                      <a:pt x="1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118" name="Google Shape;13589;p100"/>
              <p:cNvSpPr/>
              <p:nvPr/>
            </p:nvSpPr>
            <p:spPr>
              <a:xfrm>
                <a:off x="7289721" y="3113969"/>
                <a:ext cx="24286" cy="17093"/>
              </a:xfrm>
              <a:custGeom>
                <a:avLst/>
                <a:gdLst/>
                <a:ahLst/>
                <a:cxnLst/>
                <a:rect l="l" t="t" r="r" b="b"/>
                <a:pathLst>
                  <a:path w="763" h="537" extrusionOk="0">
                    <a:moveTo>
                      <a:pt x="172" y="0"/>
                    </a:moveTo>
                    <a:cubicBezTo>
                      <a:pt x="121" y="0"/>
                      <a:pt x="72" y="29"/>
                      <a:pt x="48" y="84"/>
                    </a:cubicBezTo>
                    <a:cubicBezTo>
                      <a:pt x="1" y="156"/>
                      <a:pt x="24" y="239"/>
                      <a:pt x="108" y="287"/>
                    </a:cubicBezTo>
                    <a:lnTo>
                      <a:pt x="524" y="525"/>
                    </a:lnTo>
                    <a:cubicBezTo>
                      <a:pt x="548" y="537"/>
                      <a:pt x="560" y="537"/>
                      <a:pt x="596" y="537"/>
                    </a:cubicBezTo>
                    <a:cubicBezTo>
                      <a:pt x="655" y="537"/>
                      <a:pt x="703" y="513"/>
                      <a:pt x="727" y="465"/>
                    </a:cubicBezTo>
                    <a:cubicBezTo>
                      <a:pt x="763" y="394"/>
                      <a:pt x="739" y="310"/>
                      <a:pt x="667" y="263"/>
                    </a:cubicBezTo>
                    <a:lnTo>
                      <a:pt x="251" y="25"/>
                    </a:lnTo>
                    <a:cubicBezTo>
                      <a:pt x="226" y="8"/>
                      <a:pt x="199" y="0"/>
                      <a:pt x="1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119" name="Google Shape;13590;p100"/>
              <p:cNvSpPr/>
              <p:nvPr/>
            </p:nvSpPr>
            <p:spPr>
              <a:xfrm>
                <a:off x="7086964" y="2996931"/>
                <a:ext cx="24668" cy="17411"/>
              </a:xfrm>
              <a:custGeom>
                <a:avLst/>
                <a:gdLst/>
                <a:ahLst/>
                <a:cxnLst/>
                <a:rect l="l" t="t" r="r" b="b"/>
                <a:pathLst>
                  <a:path w="775" h="547" extrusionOk="0">
                    <a:moveTo>
                      <a:pt x="179" y="1"/>
                    </a:moveTo>
                    <a:cubicBezTo>
                      <a:pt x="125" y="1"/>
                      <a:pt x="73" y="33"/>
                      <a:pt x="48" y="82"/>
                    </a:cubicBezTo>
                    <a:cubicBezTo>
                      <a:pt x="1" y="154"/>
                      <a:pt x="25" y="249"/>
                      <a:pt x="108" y="285"/>
                    </a:cubicBezTo>
                    <a:lnTo>
                      <a:pt x="525" y="535"/>
                    </a:lnTo>
                    <a:cubicBezTo>
                      <a:pt x="548" y="546"/>
                      <a:pt x="560" y="546"/>
                      <a:pt x="596" y="546"/>
                    </a:cubicBezTo>
                    <a:cubicBezTo>
                      <a:pt x="656" y="546"/>
                      <a:pt x="703" y="511"/>
                      <a:pt x="727" y="475"/>
                    </a:cubicBezTo>
                    <a:cubicBezTo>
                      <a:pt x="775" y="415"/>
                      <a:pt x="739" y="308"/>
                      <a:pt x="668" y="261"/>
                    </a:cubicBezTo>
                    <a:lnTo>
                      <a:pt x="251" y="23"/>
                    </a:lnTo>
                    <a:cubicBezTo>
                      <a:pt x="228" y="8"/>
                      <a:pt x="204" y="1"/>
                      <a:pt x="1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120" name="Google Shape;13591;p100"/>
              <p:cNvSpPr/>
              <p:nvPr/>
            </p:nvSpPr>
            <p:spPr>
              <a:xfrm>
                <a:off x="7289339" y="2996931"/>
                <a:ext cx="24668" cy="17411"/>
              </a:xfrm>
              <a:custGeom>
                <a:avLst/>
                <a:gdLst/>
                <a:ahLst/>
                <a:cxnLst/>
                <a:rect l="l" t="t" r="r" b="b"/>
                <a:pathLst>
                  <a:path w="775" h="547" extrusionOk="0">
                    <a:moveTo>
                      <a:pt x="590" y="1"/>
                    </a:moveTo>
                    <a:cubicBezTo>
                      <a:pt x="565" y="1"/>
                      <a:pt x="539" y="8"/>
                      <a:pt x="513" y="23"/>
                    </a:cubicBezTo>
                    <a:lnTo>
                      <a:pt x="96" y="261"/>
                    </a:lnTo>
                    <a:cubicBezTo>
                      <a:pt x="25" y="308"/>
                      <a:pt x="1" y="392"/>
                      <a:pt x="36" y="475"/>
                    </a:cubicBezTo>
                    <a:cubicBezTo>
                      <a:pt x="72" y="511"/>
                      <a:pt x="108" y="546"/>
                      <a:pt x="179" y="546"/>
                    </a:cubicBezTo>
                    <a:cubicBezTo>
                      <a:pt x="203" y="546"/>
                      <a:pt x="239" y="546"/>
                      <a:pt x="251" y="535"/>
                    </a:cubicBezTo>
                    <a:lnTo>
                      <a:pt x="667" y="285"/>
                    </a:lnTo>
                    <a:cubicBezTo>
                      <a:pt x="751" y="249"/>
                      <a:pt x="775" y="154"/>
                      <a:pt x="727" y="82"/>
                    </a:cubicBezTo>
                    <a:cubicBezTo>
                      <a:pt x="694" y="33"/>
                      <a:pt x="645" y="1"/>
                      <a:pt x="5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sp>
            <p:nvSpPr>
              <p:cNvPr id="121" name="Google Shape;13592;p100"/>
              <p:cNvSpPr/>
              <p:nvPr/>
            </p:nvSpPr>
            <p:spPr>
              <a:xfrm>
                <a:off x="7086964" y="3113587"/>
                <a:ext cx="24668" cy="17093"/>
              </a:xfrm>
              <a:custGeom>
                <a:avLst/>
                <a:gdLst/>
                <a:ahLst/>
                <a:cxnLst/>
                <a:rect l="l" t="t" r="r" b="b"/>
                <a:pathLst>
                  <a:path w="775" h="537" extrusionOk="0">
                    <a:moveTo>
                      <a:pt x="597" y="0"/>
                    </a:moveTo>
                    <a:cubicBezTo>
                      <a:pt x="570" y="0"/>
                      <a:pt x="541" y="8"/>
                      <a:pt x="513" y="25"/>
                    </a:cubicBezTo>
                    <a:lnTo>
                      <a:pt x="108" y="263"/>
                    </a:lnTo>
                    <a:cubicBezTo>
                      <a:pt x="25" y="299"/>
                      <a:pt x="1" y="394"/>
                      <a:pt x="36" y="465"/>
                    </a:cubicBezTo>
                    <a:cubicBezTo>
                      <a:pt x="72" y="513"/>
                      <a:pt x="120" y="537"/>
                      <a:pt x="179" y="537"/>
                    </a:cubicBezTo>
                    <a:cubicBezTo>
                      <a:pt x="203" y="537"/>
                      <a:pt x="239" y="537"/>
                      <a:pt x="251" y="525"/>
                    </a:cubicBezTo>
                    <a:lnTo>
                      <a:pt x="668" y="287"/>
                    </a:lnTo>
                    <a:cubicBezTo>
                      <a:pt x="739" y="263"/>
                      <a:pt x="775" y="156"/>
                      <a:pt x="727" y="84"/>
                    </a:cubicBezTo>
                    <a:cubicBezTo>
                      <a:pt x="696" y="29"/>
                      <a:pt x="649" y="0"/>
                      <a:pt x="5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Josefin Sans" panose="020B0604020202020204" charset="0"/>
                </a:endParaRPr>
              </a:p>
            </p:txBody>
          </p:sp>
        </p:grpSp>
      </p:grpSp>
      <p:sp>
        <p:nvSpPr>
          <p:cNvPr id="123" name="Google Shape;1149;p37"/>
          <p:cNvSpPr txBox="1"/>
          <p:nvPr/>
        </p:nvSpPr>
        <p:spPr>
          <a:xfrm>
            <a:off x="5211337" y="2313606"/>
            <a:ext cx="3166946" cy="374643"/>
          </a:xfrm>
          <a:prstGeom prst="rect">
            <a:avLst/>
          </a:prstGeom>
          <a:noFill/>
          <a:ln>
            <a:noFill/>
          </a:ln>
        </p:spPr>
        <p:txBody>
          <a:bodyPr spcFirstLastPara="1" wrap="square" lIns="91425" tIns="91425" rIns="91425" bIns="91425" anchor="ctr" anchorCtr="0">
            <a:noAutofit/>
          </a:bodyPr>
          <a:lstStyle/>
          <a:p>
            <a:pPr lvl="0" algn="r">
              <a:buClrTx/>
              <a:defRPr/>
            </a:pPr>
            <a:r>
              <a:rPr lang="en-US" sz="1200">
                <a:solidFill>
                  <a:sysClr val="windowText" lastClr="000000"/>
                </a:solidFill>
                <a:latin typeface="Josefin Sans" panose="020B0604020202020204" charset="0"/>
                <a:ea typeface="Fira Sans"/>
                <a:cs typeface="Fira Sans"/>
                <a:sym typeface="Fira Sans"/>
              </a:rPr>
              <a:t>Hiện trạng phát triển nông nghiệp </a:t>
            </a:r>
            <a:br>
              <a:rPr lang="en-US" sz="1200">
                <a:solidFill>
                  <a:sysClr val="windowText" lastClr="000000"/>
                </a:solidFill>
                <a:latin typeface="Josefin Sans" panose="020B0604020202020204" charset="0"/>
                <a:ea typeface="Fira Sans"/>
                <a:cs typeface="Fira Sans"/>
                <a:sym typeface="Fira Sans"/>
              </a:rPr>
            </a:br>
            <a:r>
              <a:rPr lang="en-US" sz="1200">
                <a:solidFill>
                  <a:sysClr val="windowText" lastClr="000000"/>
                </a:solidFill>
                <a:latin typeface="Josefin Sans" panose="020B0604020202020204" charset="0"/>
                <a:ea typeface="Fira Sans"/>
                <a:cs typeface="Fira Sans"/>
                <a:sym typeface="Fira Sans"/>
              </a:rPr>
              <a:t>công nghệ cao tại Việt Nam</a:t>
            </a:r>
          </a:p>
        </p:txBody>
      </p:sp>
      <p:sp>
        <p:nvSpPr>
          <p:cNvPr id="124" name="Google Shape;1149;p37"/>
          <p:cNvSpPr txBox="1"/>
          <p:nvPr/>
        </p:nvSpPr>
        <p:spPr>
          <a:xfrm>
            <a:off x="5211337" y="3212344"/>
            <a:ext cx="3166946" cy="374643"/>
          </a:xfrm>
          <a:prstGeom prst="rect">
            <a:avLst/>
          </a:prstGeom>
          <a:noFill/>
          <a:ln>
            <a:noFill/>
          </a:ln>
        </p:spPr>
        <p:txBody>
          <a:bodyPr spcFirstLastPara="1" wrap="square" lIns="91425" tIns="91425" rIns="91425" bIns="91425" anchor="ctr" anchorCtr="0">
            <a:noAutofit/>
          </a:bodyPr>
          <a:lstStyle/>
          <a:p>
            <a:pPr lvl="0" algn="r">
              <a:buClrTx/>
              <a:defRPr/>
            </a:pPr>
            <a:r>
              <a:rPr lang="en-US" sz="1200">
                <a:solidFill>
                  <a:sysClr val="windowText" lastClr="000000"/>
                </a:solidFill>
                <a:latin typeface="Josefin Sans" panose="020B0604020202020204" charset="0"/>
                <a:ea typeface="Fira Sans"/>
                <a:cs typeface="Fira Sans"/>
                <a:sym typeface="Fira Sans"/>
              </a:rPr>
              <a:t>Các thách thức đối với sự phát triển</a:t>
            </a:r>
          </a:p>
        </p:txBody>
      </p:sp>
      <p:sp>
        <p:nvSpPr>
          <p:cNvPr id="125" name="Google Shape;1149;p37"/>
          <p:cNvSpPr txBox="1"/>
          <p:nvPr/>
        </p:nvSpPr>
        <p:spPr>
          <a:xfrm>
            <a:off x="5279583" y="4142321"/>
            <a:ext cx="3166946" cy="374643"/>
          </a:xfrm>
          <a:prstGeom prst="rect">
            <a:avLst/>
          </a:prstGeom>
          <a:noFill/>
          <a:ln>
            <a:noFill/>
          </a:ln>
        </p:spPr>
        <p:txBody>
          <a:bodyPr spcFirstLastPara="1" wrap="square" lIns="91425" tIns="91425" rIns="91425" bIns="91425" anchor="ctr" anchorCtr="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Josefin Sans" panose="020B0604020202020204" charset="0"/>
                <a:ea typeface="Fira Sans"/>
                <a:cs typeface="Fira Sans"/>
                <a:sym typeface="Fira Sans"/>
              </a:rPr>
              <a:t>Khuyến</a:t>
            </a:r>
            <a:r>
              <a:rPr kumimoji="0" lang="en-US" sz="1200" b="0" i="0" u="none" strike="noStrike" kern="0" cap="none" spc="0" normalizeH="0" noProof="0">
                <a:ln>
                  <a:noFill/>
                </a:ln>
                <a:solidFill>
                  <a:sysClr val="windowText" lastClr="000000"/>
                </a:solidFill>
                <a:effectLst/>
                <a:uLnTx/>
                <a:uFillTx/>
                <a:latin typeface="Josefin Sans" panose="020B0604020202020204" charset="0"/>
                <a:ea typeface="Fira Sans"/>
                <a:cs typeface="Fira Sans"/>
                <a:sym typeface="Fira Sans"/>
              </a:rPr>
              <a:t> cáo của các chuyên gia</a:t>
            </a:r>
            <a:endParaRPr kumimoji="0" sz="1200" b="0" i="0" u="none" strike="noStrike" kern="0" cap="none" spc="0" normalizeH="0" baseline="0" noProof="0">
              <a:ln>
                <a:noFill/>
              </a:ln>
              <a:solidFill>
                <a:sysClr val="windowText" lastClr="000000"/>
              </a:solidFill>
              <a:effectLst/>
              <a:uLnTx/>
              <a:uFillTx/>
              <a:latin typeface="Josefin Sans" panose="020B0604020202020204" charset="0"/>
              <a:ea typeface="Fira Sans"/>
              <a:cs typeface="Fira Sans"/>
              <a:sym typeface="Fira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2" name="Google Shape;1302;p37"/>
          <p:cNvSpPr txBox="1">
            <a:spLocks noGrp="1"/>
          </p:cNvSpPr>
          <p:nvPr>
            <p:ph type="title"/>
          </p:nvPr>
        </p:nvSpPr>
        <p:spPr>
          <a:xfrm>
            <a:off x="892968" y="445025"/>
            <a:ext cx="7537781"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solidFill>
                  <a:schemeClr val="accent1"/>
                </a:solidFill>
                <a:latin typeface="Josefin Sans" panose="020B0604020202020204" charset="0"/>
              </a:rPr>
              <a:t>Phát triển Khoa học – CN</a:t>
            </a:r>
            <a:endParaRPr sz="2800">
              <a:solidFill>
                <a:schemeClr val="accent1"/>
              </a:solidFill>
              <a:latin typeface="Josefin Sans" panose="020B0604020202020204" charset="0"/>
            </a:endParaRPr>
          </a:p>
        </p:txBody>
      </p:sp>
      <p:pic>
        <p:nvPicPr>
          <p:cNvPr id="12" name="Picture 8">
            <a:extLst>
              <a:ext uri="{FF2B5EF4-FFF2-40B4-BE49-F238E27FC236}">
                <a16:creationId xmlns:a16="http://schemas.microsoft.com/office/drawing/2014/main" id="{B27009DE-EB6B-E710-6B6C-2C1B40160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856" y="507181"/>
            <a:ext cx="510544" cy="510544"/>
          </a:xfrm>
          <a:prstGeom prst="rect">
            <a:avLst/>
          </a:prstGeom>
          <a:noFill/>
          <a:extLst>
            <a:ext uri="{909E8E84-426E-40DD-AFC4-6F175D3DCCD1}">
              <a14:hiddenFill xmlns:a14="http://schemas.microsoft.com/office/drawing/2010/main">
                <a:solidFill>
                  <a:srgbClr val="FFFFFF"/>
                </a:solidFill>
              </a14:hiddenFill>
            </a:ext>
          </a:extLst>
        </p:spPr>
      </p:pic>
      <p:sp>
        <p:nvSpPr>
          <p:cNvPr id="24" name="Google Shape;1301;p37">
            <a:extLst>
              <a:ext uri="{FF2B5EF4-FFF2-40B4-BE49-F238E27FC236}">
                <a16:creationId xmlns:a16="http://schemas.microsoft.com/office/drawing/2014/main" id="{AD57726D-44D0-E2BD-77EB-98291B842CA2}"/>
              </a:ext>
            </a:extLst>
          </p:cNvPr>
          <p:cNvSpPr/>
          <p:nvPr/>
        </p:nvSpPr>
        <p:spPr>
          <a:xfrm>
            <a:off x="535990" y="1320926"/>
            <a:ext cx="612807" cy="572701"/>
          </a:xfrm>
          <a:prstGeom prst="homePlate">
            <a:avLst>
              <a:gd name="adj" fmla="val 31917"/>
            </a:avLst>
          </a:prstGeom>
          <a:solidFill>
            <a:srgbClr val="0070C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1</a:t>
            </a:r>
            <a:endParaRPr b="1">
              <a:solidFill>
                <a:schemeClr val="bg1"/>
              </a:solidFill>
              <a:latin typeface="Josefin Sans" panose="020B0604020202020204" charset="0"/>
            </a:endParaRPr>
          </a:p>
        </p:txBody>
      </p:sp>
      <p:sp>
        <p:nvSpPr>
          <p:cNvPr id="25" name="Google Shape;1303;p37">
            <a:extLst>
              <a:ext uri="{FF2B5EF4-FFF2-40B4-BE49-F238E27FC236}">
                <a16:creationId xmlns:a16="http://schemas.microsoft.com/office/drawing/2014/main" id="{03FF94C2-5A8F-DABF-26EC-E45C1014AF64}"/>
              </a:ext>
            </a:extLst>
          </p:cNvPr>
          <p:cNvSpPr txBox="1">
            <a:spLocks/>
          </p:cNvSpPr>
          <p:nvPr/>
        </p:nvSpPr>
        <p:spPr>
          <a:xfrm>
            <a:off x="1235883" y="1259478"/>
            <a:ext cx="7194867" cy="7082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Sửa đổi/xây dựng chính sách và định mức kinh tế kỹ thuật cho hoạt động nghiên cứu khoa học phục vụ nông nghiệp CNC </a:t>
            </a:r>
            <a:endParaRPr lang="vi-VN" sz="1600">
              <a:latin typeface="Josefin Sans" panose="020B0604020202020204" charset="0"/>
            </a:endParaRPr>
          </a:p>
        </p:txBody>
      </p:sp>
      <p:sp>
        <p:nvSpPr>
          <p:cNvPr id="26" name="Google Shape;1301;p37">
            <a:extLst>
              <a:ext uri="{FF2B5EF4-FFF2-40B4-BE49-F238E27FC236}">
                <a16:creationId xmlns:a16="http://schemas.microsoft.com/office/drawing/2014/main" id="{6F185388-DD9D-CD5E-6E7D-9B80A1267F82}"/>
              </a:ext>
            </a:extLst>
          </p:cNvPr>
          <p:cNvSpPr/>
          <p:nvPr/>
        </p:nvSpPr>
        <p:spPr>
          <a:xfrm>
            <a:off x="535989" y="1960955"/>
            <a:ext cx="612807" cy="572701"/>
          </a:xfrm>
          <a:prstGeom prst="homePlate">
            <a:avLst>
              <a:gd name="adj" fmla="val 31917"/>
            </a:avLst>
          </a:prstGeom>
          <a:solidFill>
            <a:srgbClr val="0070C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2</a:t>
            </a:r>
            <a:endParaRPr b="1">
              <a:solidFill>
                <a:schemeClr val="bg1"/>
              </a:solidFill>
              <a:latin typeface="Josefin Sans" panose="020B0604020202020204" charset="0"/>
            </a:endParaRPr>
          </a:p>
        </p:txBody>
      </p:sp>
      <p:sp>
        <p:nvSpPr>
          <p:cNvPr id="27" name="Google Shape;1303;p37">
            <a:extLst>
              <a:ext uri="{FF2B5EF4-FFF2-40B4-BE49-F238E27FC236}">
                <a16:creationId xmlns:a16="http://schemas.microsoft.com/office/drawing/2014/main" id="{B942D62F-AD14-58E2-1026-0092D3177B6F}"/>
              </a:ext>
            </a:extLst>
          </p:cNvPr>
          <p:cNvSpPr txBox="1">
            <a:spLocks/>
          </p:cNvSpPr>
          <p:nvPr/>
        </p:nvSpPr>
        <p:spPr>
          <a:xfrm>
            <a:off x="1235883" y="2049113"/>
            <a:ext cx="7194866" cy="5912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Khuyến khích cơ chế đặt hàng nghiên cứu và thương mại hóa kết quả</a:t>
            </a:r>
          </a:p>
        </p:txBody>
      </p:sp>
      <p:sp>
        <p:nvSpPr>
          <p:cNvPr id="28" name="Google Shape;1301;p37">
            <a:extLst>
              <a:ext uri="{FF2B5EF4-FFF2-40B4-BE49-F238E27FC236}">
                <a16:creationId xmlns:a16="http://schemas.microsoft.com/office/drawing/2014/main" id="{D1FBC86C-B9E3-A9CD-C732-8F0CF28C6B2F}"/>
              </a:ext>
            </a:extLst>
          </p:cNvPr>
          <p:cNvSpPr/>
          <p:nvPr/>
        </p:nvSpPr>
        <p:spPr>
          <a:xfrm>
            <a:off x="535989" y="2600984"/>
            <a:ext cx="612807" cy="572701"/>
          </a:xfrm>
          <a:prstGeom prst="homePlate">
            <a:avLst>
              <a:gd name="adj" fmla="val 31917"/>
            </a:avLst>
          </a:prstGeom>
          <a:solidFill>
            <a:srgbClr val="0070C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3</a:t>
            </a:r>
            <a:endParaRPr b="1">
              <a:solidFill>
                <a:schemeClr val="bg1"/>
              </a:solidFill>
              <a:latin typeface="Josefin Sans" panose="020B0604020202020204" charset="0"/>
            </a:endParaRPr>
          </a:p>
        </p:txBody>
      </p:sp>
      <p:sp>
        <p:nvSpPr>
          <p:cNvPr id="29" name="Google Shape;1303;p37">
            <a:extLst>
              <a:ext uri="{FF2B5EF4-FFF2-40B4-BE49-F238E27FC236}">
                <a16:creationId xmlns:a16="http://schemas.microsoft.com/office/drawing/2014/main" id="{33BAAFEA-8EAB-9298-0B8B-AD8B12D275CD}"/>
              </a:ext>
            </a:extLst>
          </p:cNvPr>
          <p:cNvSpPr txBox="1">
            <a:spLocks/>
          </p:cNvSpPr>
          <p:nvPr/>
        </p:nvSpPr>
        <p:spPr>
          <a:xfrm>
            <a:off x="1235883" y="2645896"/>
            <a:ext cx="7194866" cy="6576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Sửa đổi cơ chế khoán cho phù hợp điều kiện hiện tại</a:t>
            </a:r>
          </a:p>
        </p:txBody>
      </p:sp>
      <p:sp>
        <p:nvSpPr>
          <p:cNvPr id="30" name="Google Shape;1301;p37">
            <a:extLst>
              <a:ext uri="{FF2B5EF4-FFF2-40B4-BE49-F238E27FC236}">
                <a16:creationId xmlns:a16="http://schemas.microsoft.com/office/drawing/2014/main" id="{105E3420-2B92-3559-91F3-CD6B774D957C}"/>
              </a:ext>
            </a:extLst>
          </p:cNvPr>
          <p:cNvSpPr/>
          <p:nvPr/>
        </p:nvSpPr>
        <p:spPr>
          <a:xfrm>
            <a:off x="535989" y="3230930"/>
            <a:ext cx="612807" cy="572701"/>
          </a:xfrm>
          <a:prstGeom prst="homePlate">
            <a:avLst>
              <a:gd name="adj" fmla="val 31917"/>
            </a:avLst>
          </a:prstGeom>
          <a:solidFill>
            <a:srgbClr val="0070C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4</a:t>
            </a:r>
            <a:endParaRPr b="1">
              <a:solidFill>
                <a:schemeClr val="bg1"/>
              </a:solidFill>
              <a:latin typeface="Josefin Sans" panose="020B0604020202020204" charset="0"/>
            </a:endParaRPr>
          </a:p>
        </p:txBody>
      </p:sp>
      <p:sp>
        <p:nvSpPr>
          <p:cNvPr id="31" name="Google Shape;1303;p37">
            <a:extLst>
              <a:ext uri="{FF2B5EF4-FFF2-40B4-BE49-F238E27FC236}">
                <a16:creationId xmlns:a16="http://schemas.microsoft.com/office/drawing/2014/main" id="{973D06FE-8BB2-FE78-1AA7-B7D57976B9A4}"/>
              </a:ext>
            </a:extLst>
          </p:cNvPr>
          <p:cNvSpPr txBox="1">
            <a:spLocks/>
          </p:cNvSpPr>
          <p:nvPr/>
        </p:nvSpPr>
        <p:spPr>
          <a:xfrm>
            <a:off x="1235883" y="3200462"/>
            <a:ext cx="7194866" cy="7082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Xây dựng các chương trình phát triển KH-CN trong nước, sản xuất các sản phẩm phục vụ nông nghiệp CNC nhằm giảm giá thành đầu vào</a:t>
            </a:r>
          </a:p>
        </p:txBody>
      </p:sp>
      <p:sp>
        <p:nvSpPr>
          <p:cNvPr id="32" name="Google Shape;1301;p37">
            <a:extLst>
              <a:ext uri="{FF2B5EF4-FFF2-40B4-BE49-F238E27FC236}">
                <a16:creationId xmlns:a16="http://schemas.microsoft.com/office/drawing/2014/main" id="{D8B4E7C4-EE46-B63F-D918-798A5005CCB3}"/>
              </a:ext>
            </a:extLst>
          </p:cNvPr>
          <p:cNvSpPr/>
          <p:nvPr/>
        </p:nvSpPr>
        <p:spPr>
          <a:xfrm>
            <a:off x="535989" y="3858116"/>
            <a:ext cx="612807" cy="572701"/>
          </a:xfrm>
          <a:prstGeom prst="homePlate">
            <a:avLst>
              <a:gd name="adj" fmla="val 31917"/>
            </a:avLst>
          </a:prstGeom>
          <a:solidFill>
            <a:srgbClr val="0070C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5</a:t>
            </a:r>
            <a:endParaRPr b="1">
              <a:solidFill>
                <a:schemeClr val="bg1"/>
              </a:solidFill>
              <a:latin typeface="Josefin Sans" panose="020B0604020202020204" charset="0"/>
            </a:endParaRPr>
          </a:p>
        </p:txBody>
      </p:sp>
      <p:sp>
        <p:nvSpPr>
          <p:cNvPr id="33" name="Google Shape;1303;p37">
            <a:extLst>
              <a:ext uri="{FF2B5EF4-FFF2-40B4-BE49-F238E27FC236}">
                <a16:creationId xmlns:a16="http://schemas.microsoft.com/office/drawing/2014/main" id="{E6B511D8-6BAF-48B6-8207-206729C705CE}"/>
              </a:ext>
            </a:extLst>
          </p:cNvPr>
          <p:cNvSpPr txBox="1">
            <a:spLocks/>
          </p:cNvSpPr>
          <p:nvPr/>
        </p:nvSpPr>
        <p:spPr>
          <a:xfrm>
            <a:off x="1235883" y="3829318"/>
            <a:ext cx="7194866" cy="4913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Khuyến khích nghiên cứu, chuyển giao công nghệ, đưa các sản phẩm thử nghiệm vào sản xuất thực tế</a:t>
            </a:r>
          </a:p>
        </p:txBody>
      </p:sp>
      <p:sp>
        <p:nvSpPr>
          <p:cNvPr id="16" name="Google Shape;1448;p46"/>
          <p:cNvSpPr txBox="1">
            <a:spLocks noGrp="1"/>
          </p:cNvSpPr>
          <p:nvPr>
            <p:ph type="title"/>
          </p:nvPr>
        </p:nvSpPr>
        <p:spPr>
          <a:xfrm>
            <a:off x="193089" y="4672013"/>
            <a:ext cx="1607136" cy="271844"/>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chemeClr val="accent1"/>
                </a:solidFill>
                <a:latin typeface="Josefin Sans" panose="020B0604020202020204" charset="0"/>
              </a:rPr>
              <a:t>Khuyến nghị</a:t>
            </a:r>
            <a:endParaRPr>
              <a:solidFill>
                <a:schemeClr val="accent1"/>
              </a:solidFill>
              <a:latin typeface="Josefin Sans" panose="020B0604020202020204" charset="0"/>
            </a:endParaRPr>
          </a:p>
        </p:txBody>
      </p:sp>
    </p:spTree>
    <p:extLst>
      <p:ext uri="{BB962C8B-B14F-4D97-AF65-F5344CB8AC3E}">
        <p14:creationId xmlns:p14="http://schemas.microsoft.com/office/powerpoint/2010/main" val="3686480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2" name="Google Shape;1302;p37"/>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solidFill>
                  <a:schemeClr val="accent1"/>
                </a:solidFill>
                <a:latin typeface="Josefin Sans" panose="020B0604020202020204" charset="0"/>
              </a:rPr>
              <a:t>Tiếp cận thị trường</a:t>
            </a:r>
            <a:endParaRPr sz="2800">
              <a:solidFill>
                <a:schemeClr val="accent1"/>
              </a:solidFill>
              <a:latin typeface="Josefin Sans" panose="020B0604020202020204" charset="0"/>
            </a:endParaRPr>
          </a:p>
        </p:txBody>
      </p:sp>
      <p:sp>
        <p:nvSpPr>
          <p:cNvPr id="24" name="Google Shape;1301;p37">
            <a:extLst>
              <a:ext uri="{FF2B5EF4-FFF2-40B4-BE49-F238E27FC236}">
                <a16:creationId xmlns:a16="http://schemas.microsoft.com/office/drawing/2014/main" id="{AD57726D-44D0-E2BD-77EB-98291B842CA2}"/>
              </a:ext>
            </a:extLst>
          </p:cNvPr>
          <p:cNvSpPr/>
          <p:nvPr/>
        </p:nvSpPr>
        <p:spPr>
          <a:xfrm>
            <a:off x="535990" y="1320926"/>
            <a:ext cx="612807" cy="572701"/>
          </a:xfrm>
          <a:prstGeom prst="homePlate">
            <a:avLst>
              <a:gd name="adj" fmla="val 31917"/>
            </a:avLst>
          </a:prstGeom>
          <a:solidFill>
            <a:srgbClr val="7030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1</a:t>
            </a:r>
            <a:endParaRPr b="1">
              <a:solidFill>
                <a:schemeClr val="bg1"/>
              </a:solidFill>
              <a:latin typeface="Josefin Sans" panose="020B0604020202020204" charset="0"/>
            </a:endParaRPr>
          </a:p>
        </p:txBody>
      </p:sp>
      <p:sp>
        <p:nvSpPr>
          <p:cNvPr id="25" name="Google Shape;1303;p37">
            <a:extLst>
              <a:ext uri="{FF2B5EF4-FFF2-40B4-BE49-F238E27FC236}">
                <a16:creationId xmlns:a16="http://schemas.microsoft.com/office/drawing/2014/main" id="{03FF94C2-5A8F-DABF-26EC-E45C1014AF64}"/>
              </a:ext>
            </a:extLst>
          </p:cNvPr>
          <p:cNvSpPr txBox="1">
            <a:spLocks/>
          </p:cNvSpPr>
          <p:nvPr/>
        </p:nvSpPr>
        <p:spPr>
          <a:xfrm>
            <a:off x="1235883" y="1259478"/>
            <a:ext cx="7194867" cy="7082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Xây dựng quy trình kiểm soát chặt chẽ cho sản phẩm chất lượng, hướng tới mục tiêu xuất khẩu</a:t>
            </a:r>
            <a:endParaRPr lang="vi-VN" sz="1600">
              <a:latin typeface="Josefin Sans" panose="020B0604020202020204" charset="0"/>
            </a:endParaRPr>
          </a:p>
        </p:txBody>
      </p:sp>
      <p:sp>
        <p:nvSpPr>
          <p:cNvPr id="26" name="Google Shape;1301;p37">
            <a:extLst>
              <a:ext uri="{FF2B5EF4-FFF2-40B4-BE49-F238E27FC236}">
                <a16:creationId xmlns:a16="http://schemas.microsoft.com/office/drawing/2014/main" id="{6F185388-DD9D-CD5E-6E7D-9B80A1267F82}"/>
              </a:ext>
            </a:extLst>
          </p:cNvPr>
          <p:cNvSpPr/>
          <p:nvPr/>
        </p:nvSpPr>
        <p:spPr>
          <a:xfrm>
            <a:off x="535989" y="1956437"/>
            <a:ext cx="612807" cy="572701"/>
          </a:xfrm>
          <a:prstGeom prst="homePlate">
            <a:avLst>
              <a:gd name="adj" fmla="val 31917"/>
            </a:avLst>
          </a:prstGeom>
          <a:solidFill>
            <a:srgbClr val="7030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2</a:t>
            </a:r>
            <a:endParaRPr b="1">
              <a:solidFill>
                <a:schemeClr val="bg1"/>
              </a:solidFill>
              <a:latin typeface="Josefin Sans" panose="020B0604020202020204" charset="0"/>
            </a:endParaRPr>
          </a:p>
        </p:txBody>
      </p:sp>
      <p:sp>
        <p:nvSpPr>
          <p:cNvPr id="27" name="Google Shape;1303;p37">
            <a:extLst>
              <a:ext uri="{FF2B5EF4-FFF2-40B4-BE49-F238E27FC236}">
                <a16:creationId xmlns:a16="http://schemas.microsoft.com/office/drawing/2014/main" id="{B942D62F-AD14-58E2-1026-0092D3177B6F}"/>
              </a:ext>
            </a:extLst>
          </p:cNvPr>
          <p:cNvSpPr txBox="1">
            <a:spLocks/>
          </p:cNvSpPr>
          <p:nvPr/>
        </p:nvSpPr>
        <p:spPr>
          <a:xfrm>
            <a:off x="1235883" y="1876838"/>
            <a:ext cx="7194866" cy="7082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Cần đầu tư nhiều hơn hoạt động xúc tiến thương mại, giới thiệu, quảng bá sản phẩm</a:t>
            </a:r>
          </a:p>
        </p:txBody>
      </p:sp>
      <p:sp>
        <p:nvSpPr>
          <p:cNvPr id="28" name="Google Shape;1301;p37">
            <a:extLst>
              <a:ext uri="{FF2B5EF4-FFF2-40B4-BE49-F238E27FC236}">
                <a16:creationId xmlns:a16="http://schemas.microsoft.com/office/drawing/2014/main" id="{D1FBC86C-B9E3-A9CD-C732-8F0CF28C6B2F}"/>
              </a:ext>
            </a:extLst>
          </p:cNvPr>
          <p:cNvSpPr/>
          <p:nvPr/>
        </p:nvSpPr>
        <p:spPr>
          <a:xfrm>
            <a:off x="535989" y="2585053"/>
            <a:ext cx="612807" cy="572701"/>
          </a:xfrm>
          <a:prstGeom prst="homePlate">
            <a:avLst>
              <a:gd name="adj" fmla="val 31917"/>
            </a:avLst>
          </a:prstGeom>
          <a:solidFill>
            <a:srgbClr val="7030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3</a:t>
            </a:r>
            <a:endParaRPr b="1">
              <a:solidFill>
                <a:schemeClr val="bg1"/>
              </a:solidFill>
              <a:latin typeface="Josefin Sans" panose="020B0604020202020204" charset="0"/>
            </a:endParaRPr>
          </a:p>
        </p:txBody>
      </p:sp>
      <p:sp>
        <p:nvSpPr>
          <p:cNvPr id="29" name="Google Shape;1303;p37">
            <a:extLst>
              <a:ext uri="{FF2B5EF4-FFF2-40B4-BE49-F238E27FC236}">
                <a16:creationId xmlns:a16="http://schemas.microsoft.com/office/drawing/2014/main" id="{33BAAFEA-8EAB-9298-0B8B-AD8B12D275CD}"/>
              </a:ext>
            </a:extLst>
          </p:cNvPr>
          <p:cNvSpPr txBox="1">
            <a:spLocks/>
          </p:cNvSpPr>
          <p:nvPr/>
        </p:nvSpPr>
        <p:spPr>
          <a:xfrm>
            <a:off x="1235883" y="2508285"/>
            <a:ext cx="7194866" cy="7082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Có chính sách và chương trình xây dựng thương hiệu sản phẩm mạnh hơn nữa, kết hợp hỗ trợ về mặt công nghệ, nền tảng</a:t>
            </a:r>
          </a:p>
        </p:txBody>
      </p:sp>
      <p:sp>
        <p:nvSpPr>
          <p:cNvPr id="30" name="Google Shape;1301;p37">
            <a:extLst>
              <a:ext uri="{FF2B5EF4-FFF2-40B4-BE49-F238E27FC236}">
                <a16:creationId xmlns:a16="http://schemas.microsoft.com/office/drawing/2014/main" id="{105E3420-2B92-3559-91F3-CD6B774D957C}"/>
              </a:ext>
            </a:extLst>
          </p:cNvPr>
          <p:cNvSpPr/>
          <p:nvPr/>
        </p:nvSpPr>
        <p:spPr>
          <a:xfrm>
            <a:off x="535989" y="3217690"/>
            <a:ext cx="612807" cy="572701"/>
          </a:xfrm>
          <a:prstGeom prst="homePlate">
            <a:avLst>
              <a:gd name="adj" fmla="val 31917"/>
            </a:avLst>
          </a:prstGeom>
          <a:solidFill>
            <a:srgbClr val="7030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4</a:t>
            </a:r>
            <a:endParaRPr b="1">
              <a:solidFill>
                <a:schemeClr val="bg1"/>
              </a:solidFill>
              <a:latin typeface="Josefin Sans" panose="020B0604020202020204" charset="0"/>
            </a:endParaRPr>
          </a:p>
        </p:txBody>
      </p:sp>
      <p:sp>
        <p:nvSpPr>
          <p:cNvPr id="31" name="Google Shape;1303;p37">
            <a:extLst>
              <a:ext uri="{FF2B5EF4-FFF2-40B4-BE49-F238E27FC236}">
                <a16:creationId xmlns:a16="http://schemas.microsoft.com/office/drawing/2014/main" id="{973D06FE-8BB2-FE78-1AA7-B7D57976B9A4}"/>
              </a:ext>
            </a:extLst>
          </p:cNvPr>
          <p:cNvSpPr txBox="1">
            <a:spLocks/>
          </p:cNvSpPr>
          <p:nvPr/>
        </p:nvSpPr>
        <p:spPr>
          <a:xfrm>
            <a:off x="1235883" y="3165741"/>
            <a:ext cx="7194866" cy="6269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Có chính sách/chương trình đẩy mạnh xây dựng nhãn hiệu/thương hiệu cho sản phẩm nông nghiệp CNC</a:t>
            </a:r>
          </a:p>
        </p:txBody>
      </p:sp>
      <p:sp>
        <p:nvSpPr>
          <p:cNvPr id="32" name="Google Shape;1301;p37">
            <a:extLst>
              <a:ext uri="{FF2B5EF4-FFF2-40B4-BE49-F238E27FC236}">
                <a16:creationId xmlns:a16="http://schemas.microsoft.com/office/drawing/2014/main" id="{D8B4E7C4-EE46-B63F-D918-798A5005CCB3}"/>
              </a:ext>
            </a:extLst>
          </p:cNvPr>
          <p:cNvSpPr/>
          <p:nvPr/>
        </p:nvSpPr>
        <p:spPr>
          <a:xfrm>
            <a:off x="535989" y="3857141"/>
            <a:ext cx="612807" cy="572701"/>
          </a:xfrm>
          <a:prstGeom prst="homePlate">
            <a:avLst>
              <a:gd name="adj" fmla="val 31917"/>
            </a:avLst>
          </a:prstGeom>
          <a:solidFill>
            <a:srgbClr val="7030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bg1"/>
                </a:solidFill>
                <a:latin typeface="Josefin Sans" panose="020B0604020202020204" charset="0"/>
              </a:rPr>
              <a:t>5</a:t>
            </a:r>
            <a:endParaRPr b="1">
              <a:solidFill>
                <a:schemeClr val="bg1"/>
              </a:solidFill>
              <a:latin typeface="Josefin Sans" panose="020B0604020202020204" charset="0"/>
            </a:endParaRPr>
          </a:p>
        </p:txBody>
      </p:sp>
      <p:sp>
        <p:nvSpPr>
          <p:cNvPr id="33" name="Google Shape;1303;p37">
            <a:extLst>
              <a:ext uri="{FF2B5EF4-FFF2-40B4-BE49-F238E27FC236}">
                <a16:creationId xmlns:a16="http://schemas.microsoft.com/office/drawing/2014/main" id="{E6B511D8-6BAF-48B6-8207-206729C705CE}"/>
              </a:ext>
            </a:extLst>
          </p:cNvPr>
          <p:cNvSpPr txBox="1">
            <a:spLocks/>
          </p:cNvSpPr>
          <p:nvPr/>
        </p:nvSpPr>
        <p:spPr>
          <a:xfrm>
            <a:off x="1235883" y="3797187"/>
            <a:ext cx="7194866" cy="4913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l">
              <a:buSzPts val="1100"/>
              <a:buFont typeface="Arial"/>
              <a:buNone/>
            </a:pPr>
            <a:r>
              <a:rPr lang="en-US" sz="1600">
                <a:latin typeface="Josefin Sans" panose="020B0604020202020204" charset="0"/>
              </a:rPr>
              <a:t>Đẩy mạnh công tác dự báo tình hình sản xuất và thị trường tiêu thụ sản phẩm. Thúc đẩy liên kết chặt chẽ giữa sản xuất và tiêu thụ</a:t>
            </a:r>
          </a:p>
        </p:txBody>
      </p:sp>
      <p:pic>
        <p:nvPicPr>
          <p:cNvPr id="14" name="Picture 2">
            <a:extLst>
              <a:ext uri="{FF2B5EF4-FFF2-40B4-BE49-F238E27FC236}">
                <a16:creationId xmlns:a16="http://schemas.microsoft.com/office/drawing/2014/main" id="{B5E42DEF-73E6-E5C0-1C77-8873FD3DB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255" y="440549"/>
            <a:ext cx="508600" cy="50860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1448;p46"/>
          <p:cNvSpPr txBox="1">
            <a:spLocks noGrp="1"/>
          </p:cNvSpPr>
          <p:nvPr>
            <p:ph type="title"/>
          </p:nvPr>
        </p:nvSpPr>
        <p:spPr>
          <a:xfrm>
            <a:off x="193089" y="4672013"/>
            <a:ext cx="1607136" cy="271844"/>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chemeClr val="accent1"/>
                </a:solidFill>
                <a:latin typeface="Josefin Sans" panose="020B0604020202020204" charset="0"/>
              </a:rPr>
              <a:t>Khuyến nghị</a:t>
            </a:r>
            <a:endParaRPr>
              <a:solidFill>
                <a:schemeClr val="accent1"/>
              </a:solidFill>
              <a:latin typeface="Josefin Sans" panose="020B0604020202020204" charset="0"/>
            </a:endParaRPr>
          </a:p>
        </p:txBody>
      </p:sp>
    </p:spTree>
    <p:extLst>
      <p:ext uri="{BB962C8B-B14F-4D97-AF65-F5344CB8AC3E}">
        <p14:creationId xmlns:p14="http://schemas.microsoft.com/office/powerpoint/2010/main" val="3159194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318;p38">
            <a:extLst>
              <a:ext uri="{FF2B5EF4-FFF2-40B4-BE49-F238E27FC236}">
                <a16:creationId xmlns:a16="http://schemas.microsoft.com/office/drawing/2014/main" id="{72171476-DDA3-703E-A3F8-633DEFDD6711}"/>
              </a:ext>
            </a:extLst>
          </p:cNvPr>
          <p:cNvSpPr txBox="1">
            <a:spLocks/>
          </p:cNvSpPr>
          <p:nvPr/>
        </p:nvSpPr>
        <p:spPr>
          <a:xfrm>
            <a:off x="3075926" y="3426193"/>
            <a:ext cx="2920709" cy="10727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pPr>
            <a:r>
              <a:rPr lang="en-US" sz="1800">
                <a:solidFill>
                  <a:srgbClr val="FF0000"/>
                </a:solidFill>
              </a:rPr>
              <a:t>Xin cám ơn sự quan tâm của quý đại biểu</a:t>
            </a:r>
          </a:p>
        </p:txBody>
      </p:sp>
      <p:pic>
        <p:nvPicPr>
          <p:cNvPr id="4" name="Picture 2">
            <a:extLst>
              <a:ext uri="{FF2B5EF4-FFF2-40B4-BE49-F238E27FC236}">
                <a16:creationId xmlns:a16="http://schemas.microsoft.com/office/drawing/2014/main" id="{2F305D1C-1116-D17F-F0D4-519114959E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6487" y="1078857"/>
            <a:ext cx="2079585" cy="2079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919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4"/>
          <p:cNvSpPr/>
          <p:nvPr/>
        </p:nvSpPr>
        <p:spPr>
          <a:xfrm>
            <a:off x="4165275" y="639336"/>
            <a:ext cx="4138200" cy="3754243"/>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D0000"/>
              </a:solidFill>
              <a:latin typeface="Josefin Sans" panose="020B0604020202020204" charset="0"/>
            </a:endParaRPr>
          </a:p>
        </p:txBody>
      </p:sp>
      <p:sp>
        <p:nvSpPr>
          <p:cNvPr id="341" name="Google Shape;341;p44"/>
          <p:cNvSpPr txBox="1">
            <a:spLocks noGrp="1"/>
          </p:cNvSpPr>
          <p:nvPr>
            <p:ph type="title"/>
          </p:nvPr>
        </p:nvSpPr>
        <p:spPr>
          <a:xfrm>
            <a:off x="925750" y="1786400"/>
            <a:ext cx="3088689" cy="940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a:latin typeface="Josefin Sans" panose="020B0604020202020204" charset="0"/>
              </a:rPr>
              <a:t>Hiện trạng</a:t>
            </a:r>
            <a:endParaRPr sz="4000">
              <a:latin typeface="Josefin Sans" panose="020B0604020202020204" charset="0"/>
            </a:endParaRPr>
          </a:p>
        </p:txBody>
      </p:sp>
      <p:sp>
        <p:nvSpPr>
          <p:cNvPr id="342" name="Google Shape;342;p44"/>
          <p:cNvSpPr txBox="1">
            <a:spLocks noGrp="1"/>
          </p:cNvSpPr>
          <p:nvPr>
            <p:ph type="subTitle" idx="1"/>
          </p:nvPr>
        </p:nvSpPr>
        <p:spPr>
          <a:xfrm>
            <a:off x="925748" y="2726900"/>
            <a:ext cx="3088691" cy="1025400"/>
          </a:xfrm>
          <a:prstGeom prst="rect">
            <a:avLst/>
          </a:prstGeom>
        </p:spPr>
        <p:txBody>
          <a:bodyPr spcFirstLastPara="1" wrap="square" lIns="91425" tIns="0" rIns="91425" bIns="0" anchor="t" anchorCtr="0">
            <a:noAutofit/>
          </a:bodyPr>
          <a:lstStyle/>
          <a:p>
            <a:pPr marL="0" lvl="0" indent="0" algn="l" rtl="0">
              <a:spcBef>
                <a:spcPts val="0"/>
              </a:spcBef>
              <a:spcAft>
                <a:spcPts val="0"/>
              </a:spcAft>
              <a:buNone/>
            </a:pPr>
            <a:r>
              <a:rPr lang="en" sz="2000" b="0">
                <a:latin typeface="Josefin Sans" panose="020B0604020202020204" charset="0"/>
              </a:rPr>
              <a:t>Hiện trạng phát triển triển nông nghiệp công nghệ cao</a:t>
            </a:r>
            <a:endParaRPr sz="2000" b="0">
              <a:latin typeface="Josefin Sans" panose="020B0604020202020204" charset="0"/>
            </a:endParaRPr>
          </a:p>
        </p:txBody>
      </p:sp>
      <p:grpSp>
        <p:nvGrpSpPr>
          <p:cNvPr id="2" name="Group 1"/>
          <p:cNvGrpSpPr/>
          <p:nvPr/>
        </p:nvGrpSpPr>
        <p:grpSpPr>
          <a:xfrm>
            <a:off x="4427279" y="1014677"/>
            <a:ext cx="3720544" cy="1096922"/>
            <a:chOff x="4471885" y="1267438"/>
            <a:chExt cx="3720544" cy="1096922"/>
          </a:xfrm>
        </p:grpSpPr>
        <p:sp>
          <p:nvSpPr>
            <p:cNvPr id="7" name="Google Shape;722;p58"/>
            <p:cNvSpPr txBox="1">
              <a:spLocks/>
            </p:cNvSpPr>
            <p:nvPr/>
          </p:nvSpPr>
          <p:spPr>
            <a:xfrm>
              <a:off x="4471885" y="1267438"/>
              <a:ext cx="2286000" cy="572700"/>
            </a:xfrm>
            <a:prstGeom prst="rect">
              <a:avLst/>
            </a:prstGeom>
            <a:solidFill>
              <a:schemeClr val="lt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Josefin Sans"/>
                <a:buNone/>
                <a:defRPr sz="6800" b="1" i="0" u="none" strike="noStrike" cap="none">
                  <a:solidFill>
                    <a:schemeClr val="accent1"/>
                  </a:solidFill>
                  <a:latin typeface="Josefin Sans"/>
                  <a:ea typeface="Josefin Sans"/>
                  <a:cs typeface="Josefin Sans"/>
                  <a:sym typeface="Josefin Sans"/>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 sz="2800">
                  <a:latin typeface="Josefin Sans" panose="020B0604020202020204" charset="0"/>
                </a:rPr>
                <a:t>18,089 </a:t>
              </a:r>
              <a:r>
                <a:rPr lang="en" sz="2800">
                  <a:solidFill>
                    <a:schemeClr val="tx1"/>
                  </a:solidFill>
                  <a:latin typeface="Josefin Sans" panose="020B0604020202020204" charset="0"/>
                </a:rPr>
                <a:t>ha</a:t>
              </a:r>
            </a:p>
          </p:txBody>
        </p:sp>
        <p:cxnSp>
          <p:nvCxnSpPr>
            <p:cNvPr id="8" name="Google Shape;728;p58"/>
            <p:cNvCxnSpPr/>
            <p:nvPr/>
          </p:nvCxnSpPr>
          <p:spPr>
            <a:xfrm>
              <a:off x="4567135" y="1279063"/>
              <a:ext cx="426900" cy="0"/>
            </a:xfrm>
            <a:prstGeom prst="straightConnector1">
              <a:avLst/>
            </a:prstGeom>
            <a:noFill/>
            <a:ln w="76200" cap="flat" cmpd="sng">
              <a:solidFill>
                <a:srgbClr val="FF0000"/>
              </a:solidFill>
              <a:prstDash val="solid"/>
              <a:round/>
              <a:headEnd type="none" w="med" len="med"/>
              <a:tailEnd type="none" w="med" len="med"/>
            </a:ln>
          </p:spPr>
        </p:cxnSp>
        <p:sp>
          <p:nvSpPr>
            <p:cNvPr id="9" name="Google Shape;730;p58"/>
            <p:cNvSpPr txBox="1">
              <a:spLocks/>
            </p:cNvSpPr>
            <p:nvPr/>
          </p:nvSpPr>
          <p:spPr>
            <a:xfrm>
              <a:off x="4471885" y="1867560"/>
              <a:ext cx="3720544" cy="496800"/>
            </a:xfrm>
            <a:prstGeom prst="rect">
              <a:avLst/>
            </a:prstGeom>
            <a:solidFill>
              <a:schemeClr val="lt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228600" algn="l" rtl="0">
                <a:lnSpc>
                  <a:spcPct val="100000"/>
                </a:lnSpc>
                <a:spcBef>
                  <a:spcPts val="0"/>
                </a:spcBef>
                <a:spcAft>
                  <a:spcPts val="0"/>
                </a:spcAft>
                <a:buClr>
                  <a:schemeClr val="dk1"/>
                </a:buClr>
                <a:buSzPts val="3600"/>
                <a:buFont typeface="Josefin Sans"/>
                <a:buNone/>
                <a:defRPr sz="2100" b="1" i="0" u="none" strike="noStrike" cap="none">
                  <a:solidFill>
                    <a:schemeClr val="dk1"/>
                  </a:solidFill>
                  <a:latin typeface="Josefin Sans"/>
                  <a:ea typeface="Josefin Sans"/>
                  <a:cs typeface="Josefin Sans"/>
                  <a:sym typeface="Josefin Sans"/>
                </a:defRPr>
              </a:lvl1pPr>
              <a:lvl2pPr marL="914400" marR="0" lvl="1"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l" rtl="0">
                <a:lnSpc>
                  <a:spcPct val="100000"/>
                </a:lnSpc>
                <a:spcBef>
                  <a:spcPts val="0"/>
                </a:spcBef>
                <a:spcAft>
                  <a:spcPts val="0"/>
                </a:spcAft>
                <a:buClr>
                  <a:schemeClr val="dk1"/>
                </a:buClr>
                <a:buSzPts val="1400"/>
                <a:buFont typeface="Josefin Sans Thin"/>
                <a:buNone/>
                <a:defRPr sz="1400" b="0" i="0" u="none" strike="noStrike" cap="none">
                  <a:solidFill>
                    <a:schemeClr val="dk1"/>
                  </a:solidFill>
                  <a:latin typeface="Josefin Sans Thin"/>
                  <a:ea typeface="Josefin Sans Thin"/>
                  <a:cs typeface="Josefin Sans Thin"/>
                  <a:sym typeface="Josefin Sans Thin"/>
                </a:defRPr>
              </a:lvl3pPr>
              <a:lvl4pPr marL="1828800" marR="0" lvl="3" indent="-317500" algn="l" rtl="0">
                <a:lnSpc>
                  <a:spcPct val="100000"/>
                </a:lnSpc>
                <a:spcBef>
                  <a:spcPts val="0"/>
                </a:spcBef>
                <a:spcAft>
                  <a:spcPts val="0"/>
                </a:spcAft>
                <a:buClr>
                  <a:schemeClr val="dk1"/>
                </a:buClr>
                <a:buSzPts val="1400"/>
                <a:buFont typeface="Josefin Sans Thin"/>
                <a:buNone/>
                <a:defRPr sz="1400" b="0" i="0" u="none" strike="noStrike" cap="none">
                  <a:solidFill>
                    <a:schemeClr val="dk1"/>
                  </a:solidFill>
                  <a:latin typeface="Josefin Sans Thin"/>
                  <a:ea typeface="Josefin Sans Thin"/>
                  <a:cs typeface="Josefin Sans Thin"/>
                  <a:sym typeface="Josefin Sans Thin"/>
                </a:defRPr>
              </a:lvl4pPr>
              <a:lvl5pPr marL="2286000" marR="0" lvl="4" indent="-311150" algn="l" rtl="0">
                <a:lnSpc>
                  <a:spcPct val="100000"/>
                </a:lnSpc>
                <a:spcBef>
                  <a:spcPts val="0"/>
                </a:spcBef>
                <a:spcAft>
                  <a:spcPts val="0"/>
                </a:spcAft>
                <a:buClr>
                  <a:schemeClr val="dk1"/>
                </a:buClr>
                <a:buSzPts val="1400"/>
                <a:buFont typeface="Josefin Sans Thin"/>
                <a:buNone/>
                <a:defRPr sz="1300" b="0" i="0" u="none" strike="noStrike" cap="none">
                  <a:solidFill>
                    <a:schemeClr val="dk1"/>
                  </a:solidFill>
                  <a:latin typeface="Josefin Sans Thin"/>
                  <a:ea typeface="Josefin Sans Thin"/>
                  <a:cs typeface="Josefin Sans Thin"/>
                  <a:sym typeface="Josefin Sans Thin"/>
                </a:defRPr>
              </a:lvl5pPr>
              <a:lvl6pPr marL="2743200" marR="0" lvl="5" indent="-304800" algn="l" rtl="0">
                <a:lnSpc>
                  <a:spcPct val="100000"/>
                </a:lnSpc>
                <a:spcBef>
                  <a:spcPts val="0"/>
                </a:spcBef>
                <a:spcAft>
                  <a:spcPts val="0"/>
                </a:spcAft>
                <a:buClr>
                  <a:schemeClr val="dk1"/>
                </a:buClr>
                <a:buSzPts val="1400"/>
                <a:buFont typeface="Josefin Sans Thin"/>
                <a:buNone/>
                <a:defRPr sz="1200" b="0" i="0" u="none" strike="noStrike" cap="none">
                  <a:solidFill>
                    <a:schemeClr val="dk1"/>
                  </a:solidFill>
                  <a:latin typeface="Josefin Sans Thin"/>
                  <a:ea typeface="Josefin Sans Thin"/>
                  <a:cs typeface="Josefin Sans Thin"/>
                  <a:sym typeface="Josefin Sans Thin"/>
                </a:defRPr>
              </a:lvl6pPr>
              <a:lvl7pPr marL="3200400" marR="0" lvl="6" indent="-304800" algn="l" rtl="0">
                <a:lnSpc>
                  <a:spcPct val="100000"/>
                </a:lnSpc>
                <a:spcBef>
                  <a:spcPts val="0"/>
                </a:spcBef>
                <a:spcAft>
                  <a:spcPts val="0"/>
                </a:spcAft>
                <a:buClr>
                  <a:schemeClr val="dk1"/>
                </a:buClr>
                <a:buSzPts val="1400"/>
                <a:buFont typeface="Josefin Sans Thin"/>
                <a:buNone/>
                <a:defRPr sz="1200" b="0" i="0" u="none" strike="noStrike" cap="none">
                  <a:solidFill>
                    <a:schemeClr val="dk1"/>
                  </a:solidFill>
                  <a:latin typeface="Josefin Sans Thin"/>
                  <a:ea typeface="Josefin Sans Thin"/>
                  <a:cs typeface="Josefin Sans Thin"/>
                  <a:sym typeface="Josefin Sans Thin"/>
                </a:defRPr>
              </a:lvl7pPr>
              <a:lvl8pPr marL="3657600" marR="0" lvl="7" indent="-304800" algn="l" rtl="0">
                <a:lnSpc>
                  <a:spcPct val="100000"/>
                </a:lnSpc>
                <a:spcBef>
                  <a:spcPts val="0"/>
                </a:spcBef>
                <a:spcAft>
                  <a:spcPts val="0"/>
                </a:spcAft>
                <a:buClr>
                  <a:schemeClr val="dk1"/>
                </a:buClr>
                <a:buSzPts val="1400"/>
                <a:buFont typeface="Josefin Sans Thin"/>
                <a:buNone/>
                <a:defRPr sz="1200" b="0" i="0" u="none" strike="noStrike" cap="none">
                  <a:solidFill>
                    <a:schemeClr val="dk1"/>
                  </a:solidFill>
                  <a:latin typeface="Josefin Sans Thin"/>
                  <a:ea typeface="Josefin Sans Thin"/>
                  <a:cs typeface="Josefin Sans Thin"/>
                  <a:sym typeface="Josefin Sans Thin"/>
                </a:defRPr>
              </a:lvl8pPr>
              <a:lvl9pPr marL="4114800" marR="0" lvl="8" indent="-304800" algn="l" rtl="0">
                <a:lnSpc>
                  <a:spcPct val="100000"/>
                </a:lnSpc>
                <a:spcBef>
                  <a:spcPts val="0"/>
                </a:spcBef>
                <a:spcAft>
                  <a:spcPts val="0"/>
                </a:spcAft>
                <a:buClr>
                  <a:schemeClr val="dk1"/>
                </a:buClr>
                <a:buSzPts val="1400"/>
                <a:buFont typeface="Josefin Sans Thin"/>
                <a:buNone/>
                <a:defRPr sz="1200" b="0" i="0" u="none" strike="noStrike" cap="none">
                  <a:solidFill>
                    <a:schemeClr val="dk1"/>
                  </a:solidFill>
                  <a:latin typeface="Josefin Sans Thin"/>
                  <a:ea typeface="Josefin Sans Thin"/>
                  <a:cs typeface="Josefin Sans Thin"/>
                  <a:sym typeface="Josefin Sans Thin"/>
                </a:defRPr>
              </a:lvl9pPr>
            </a:lstStyle>
            <a:p>
              <a:pPr indent="0"/>
              <a:r>
                <a:rPr lang="en-US" sz="1400" b="0">
                  <a:latin typeface="Josefin Sans" panose="020B0604020202020204" charset="0"/>
                </a:rPr>
                <a:t>Tổng diện tích cấp cho nông nghiệp CNC</a:t>
              </a:r>
            </a:p>
          </p:txBody>
        </p:sp>
      </p:grpSp>
      <p:grpSp>
        <p:nvGrpSpPr>
          <p:cNvPr id="11" name="Group 10"/>
          <p:cNvGrpSpPr/>
          <p:nvPr/>
        </p:nvGrpSpPr>
        <p:grpSpPr>
          <a:xfrm>
            <a:off x="4427279" y="2111599"/>
            <a:ext cx="3720545" cy="1096922"/>
            <a:chOff x="4471884" y="1267438"/>
            <a:chExt cx="3720545" cy="1096922"/>
          </a:xfrm>
        </p:grpSpPr>
        <p:sp>
          <p:nvSpPr>
            <p:cNvPr id="12" name="Google Shape;722;p58"/>
            <p:cNvSpPr txBox="1">
              <a:spLocks/>
            </p:cNvSpPr>
            <p:nvPr/>
          </p:nvSpPr>
          <p:spPr>
            <a:xfrm>
              <a:off x="4471884" y="1267438"/>
              <a:ext cx="3604201" cy="572700"/>
            </a:xfrm>
            <a:prstGeom prst="rect">
              <a:avLst/>
            </a:prstGeom>
            <a:solidFill>
              <a:schemeClr val="lt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Josefin Sans"/>
                <a:buNone/>
                <a:defRPr sz="6800" b="1" i="0" u="none" strike="noStrike" cap="none">
                  <a:solidFill>
                    <a:schemeClr val="accent1"/>
                  </a:solidFill>
                  <a:latin typeface="Josefin Sans"/>
                  <a:ea typeface="Josefin Sans"/>
                  <a:cs typeface="Josefin Sans"/>
                  <a:sym typeface="Josefin Sans"/>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 sz="2800">
                  <a:latin typeface="Josefin Sans" panose="020B0604020202020204" charset="0"/>
                </a:rPr>
                <a:t>690 </a:t>
              </a:r>
              <a:r>
                <a:rPr lang="en" sz="2800">
                  <a:solidFill>
                    <a:schemeClr val="tx1"/>
                  </a:solidFill>
                  <a:latin typeface="Josefin Sans" panose="020B0604020202020204" charset="0"/>
                </a:rPr>
                <a:t>khu sản xuất</a:t>
              </a:r>
            </a:p>
          </p:txBody>
        </p:sp>
        <p:cxnSp>
          <p:nvCxnSpPr>
            <p:cNvPr id="13" name="Google Shape;728;p58"/>
            <p:cNvCxnSpPr/>
            <p:nvPr/>
          </p:nvCxnSpPr>
          <p:spPr>
            <a:xfrm>
              <a:off x="4567135" y="1279063"/>
              <a:ext cx="426900" cy="0"/>
            </a:xfrm>
            <a:prstGeom prst="straightConnector1">
              <a:avLst/>
            </a:prstGeom>
            <a:noFill/>
            <a:ln w="76200" cap="flat" cmpd="sng">
              <a:solidFill>
                <a:srgbClr val="FF0000"/>
              </a:solidFill>
              <a:prstDash val="solid"/>
              <a:round/>
              <a:headEnd type="none" w="med" len="med"/>
              <a:tailEnd type="none" w="med" len="med"/>
            </a:ln>
          </p:spPr>
        </p:cxnSp>
        <p:sp>
          <p:nvSpPr>
            <p:cNvPr id="14" name="Google Shape;730;p58"/>
            <p:cNvSpPr txBox="1">
              <a:spLocks/>
            </p:cNvSpPr>
            <p:nvPr/>
          </p:nvSpPr>
          <p:spPr>
            <a:xfrm>
              <a:off x="4471885" y="1867560"/>
              <a:ext cx="3720544" cy="496800"/>
            </a:xfrm>
            <a:prstGeom prst="rect">
              <a:avLst/>
            </a:prstGeom>
            <a:solidFill>
              <a:schemeClr val="lt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228600" algn="l" rtl="0">
                <a:lnSpc>
                  <a:spcPct val="100000"/>
                </a:lnSpc>
                <a:spcBef>
                  <a:spcPts val="0"/>
                </a:spcBef>
                <a:spcAft>
                  <a:spcPts val="0"/>
                </a:spcAft>
                <a:buClr>
                  <a:schemeClr val="dk1"/>
                </a:buClr>
                <a:buSzPts val="3600"/>
                <a:buFont typeface="Josefin Sans"/>
                <a:buNone/>
                <a:defRPr sz="2100" b="1" i="0" u="none" strike="noStrike" cap="none">
                  <a:solidFill>
                    <a:schemeClr val="dk1"/>
                  </a:solidFill>
                  <a:latin typeface="Josefin Sans"/>
                  <a:ea typeface="Josefin Sans"/>
                  <a:cs typeface="Josefin Sans"/>
                  <a:sym typeface="Josefin Sans"/>
                </a:defRPr>
              </a:lvl1pPr>
              <a:lvl2pPr marL="914400" marR="0" lvl="1"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l" rtl="0">
                <a:lnSpc>
                  <a:spcPct val="100000"/>
                </a:lnSpc>
                <a:spcBef>
                  <a:spcPts val="0"/>
                </a:spcBef>
                <a:spcAft>
                  <a:spcPts val="0"/>
                </a:spcAft>
                <a:buClr>
                  <a:schemeClr val="dk1"/>
                </a:buClr>
                <a:buSzPts val="1400"/>
                <a:buFont typeface="Josefin Sans Thin"/>
                <a:buNone/>
                <a:defRPr sz="1400" b="0" i="0" u="none" strike="noStrike" cap="none">
                  <a:solidFill>
                    <a:schemeClr val="dk1"/>
                  </a:solidFill>
                  <a:latin typeface="Josefin Sans Thin"/>
                  <a:ea typeface="Josefin Sans Thin"/>
                  <a:cs typeface="Josefin Sans Thin"/>
                  <a:sym typeface="Josefin Sans Thin"/>
                </a:defRPr>
              </a:lvl3pPr>
              <a:lvl4pPr marL="1828800" marR="0" lvl="3" indent="-317500" algn="l" rtl="0">
                <a:lnSpc>
                  <a:spcPct val="100000"/>
                </a:lnSpc>
                <a:spcBef>
                  <a:spcPts val="0"/>
                </a:spcBef>
                <a:spcAft>
                  <a:spcPts val="0"/>
                </a:spcAft>
                <a:buClr>
                  <a:schemeClr val="dk1"/>
                </a:buClr>
                <a:buSzPts val="1400"/>
                <a:buFont typeface="Josefin Sans Thin"/>
                <a:buNone/>
                <a:defRPr sz="1400" b="0" i="0" u="none" strike="noStrike" cap="none">
                  <a:solidFill>
                    <a:schemeClr val="dk1"/>
                  </a:solidFill>
                  <a:latin typeface="Josefin Sans Thin"/>
                  <a:ea typeface="Josefin Sans Thin"/>
                  <a:cs typeface="Josefin Sans Thin"/>
                  <a:sym typeface="Josefin Sans Thin"/>
                </a:defRPr>
              </a:lvl4pPr>
              <a:lvl5pPr marL="2286000" marR="0" lvl="4" indent="-311150" algn="l" rtl="0">
                <a:lnSpc>
                  <a:spcPct val="100000"/>
                </a:lnSpc>
                <a:spcBef>
                  <a:spcPts val="0"/>
                </a:spcBef>
                <a:spcAft>
                  <a:spcPts val="0"/>
                </a:spcAft>
                <a:buClr>
                  <a:schemeClr val="dk1"/>
                </a:buClr>
                <a:buSzPts val="1400"/>
                <a:buFont typeface="Josefin Sans Thin"/>
                <a:buNone/>
                <a:defRPr sz="1300" b="0" i="0" u="none" strike="noStrike" cap="none">
                  <a:solidFill>
                    <a:schemeClr val="dk1"/>
                  </a:solidFill>
                  <a:latin typeface="Josefin Sans Thin"/>
                  <a:ea typeface="Josefin Sans Thin"/>
                  <a:cs typeface="Josefin Sans Thin"/>
                  <a:sym typeface="Josefin Sans Thin"/>
                </a:defRPr>
              </a:lvl5pPr>
              <a:lvl6pPr marL="2743200" marR="0" lvl="5" indent="-304800" algn="l" rtl="0">
                <a:lnSpc>
                  <a:spcPct val="100000"/>
                </a:lnSpc>
                <a:spcBef>
                  <a:spcPts val="0"/>
                </a:spcBef>
                <a:spcAft>
                  <a:spcPts val="0"/>
                </a:spcAft>
                <a:buClr>
                  <a:schemeClr val="dk1"/>
                </a:buClr>
                <a:buSzPts val="1400"/>
                <a:buFont typeface="Josefin Sans Thin"/>
                <a:buNone/>
                <a:defRPr sz="1200" b="0" i="0" u="none" strike="noStrike" cap="none">
                  <a:solidFill>
                    <a:schemeClr val="dk1"/>
                  </a:solidFill>
                  <a:latin typeface="Josefin Sans Thin"/>
                  <a:ea typeface="Josefin Sans Thin"/>
                  <a:cs typeface="Josefin Sans Thin"/>
                  <a:sym typeface="Josefin Sans Thin"/>
                </a:defRPr>
              </a:lvl6pPr>
              <a:lvl7pPr marL="3200400" marR="0" lvl="6" indent="-304800" algn="l" rtl="0">
                <a:lnSpc>
                  <a:spcPct val="100000"/>
                </a:lnSpc>
                <a:spcBef>
                  <a:spcPts val="0"/>
                </a:spcBef>
                <a:spcAft>
                  <a:spcPts val="0"/>
                </a:spcAft>
                <a:buClr>
                  <a:schemeClr val="dk1"/>
                </a:buClr>
                <a:buSzPts val="1400"/>
                <a:buFont typeface="Josefin Sans Thin"/>
                <a:buNone/>
                <a:defRPr sz="1200" b="0" i="0" u="none" strike="noStrike" cap="none">
                  <a:solidFill>
                    <a:schemeClr val="dk1"/>
                  </a:solidFill>
                  <a:latin typeface="Josefin Sans Thin"/>
                  <a:ea typeface="Josefin Sans Thin"/>
                  <a:cs typeface="Josefin Sans Thin"/>
                  <a:sym typeface="Josefin Sans Thin"/>
                </a:defRPr>
              </a:lvl7pPr>
              <a:lvl8pPr marL="3657600" marR="0" lvl="7" indent="-304800" algn="l" rtl="0">
                <a:lnSpc>
                  <a:spcPct val="100000"/>
                </a:lnSpc>
                <a:spcBef>
                  <a:spcPts val="0"/>
                </a:spcBef>
                <a:spcAft>
                  <a:spcPts val="0"/>
                </a:spcAft>
                <a:buClr>
                  <a:schemeClr val="dk1"/>
                </a:buClr>
                <a:buSzPts val="1400"/>
                <a:buFont typeface="Josefin Sans Thin"/>
                <a:buNone/>
                <a:defRPr sz="1200" b="0" i="0" u="none" strike="noStrike" cap="none">
                  <a:solidFill>
                    <a:schemeClr val="dk1"/>
                  </a:solidFill>
                  <a:latin typeface="Josefin Sans Thin"/>
                  <a:ea typeface="Josefin Sans Thin"/>
                  <a:cs typeface="Josefin Sans Thin"/>
                  <a:sym typeface="Josefin Sans Thin"/>
                </a:defRPr>
              </a:lvl8pPr>
              <a:lvl9pPr marL="4114800" marR="0" lvl="8" indent="-304800" algn="l" rtl="0">
                <a:lnSpc>
                  <a:spcPct val="100000"/>
                </a:lnSpc>
                <a:spcBef>
                  <a:spcPts val="0"/>
                </a:spcBef>
                <a:spcAft>
                  <a:spcPts val="0"/>
                </a:spcAft>
                <a:buClr>
                  <a:schemeClr val="dk1"/>
                </a:buClr>
                <a:buSzPts val="1400"/>
                <a:buFont typeface="Josefin Sans Thin"/>
                <a:buNone/>
                <a:defRPr sz="1200" b="0" i="0" u="none" strike="noStrike" cap="none">
                  <a:solidFill>
                    <a:schemeClr val="dk1"/>
                  </a:solidFill>
                  <a:latin typeface="Josefin Sans Thin"/>
                  <a:ea typeface="Josefin Sans Thin"/>
                  <a:cs typeface="Josefin Sans Thin"/>
                  <a:sym typeface="Josefin Sans Thin"/>
                </a:defRPr>
              </a:lvl9pPr>
            </a:lstStyle>
            <a:p>
              <a:pPr indent="0"/>
              <a:r>
                <a:rPr lang="en-US" sz="1400" b="0">
                  <a:latin typeface="Josefin Sans" panose="020B0604020202020204" charset="0"/>
                </a:rPr>
                <a:t>Được xây dựng phục vụ nông nghiệp CNC </a:t>
              </a:r>
            </a:p>
          </p:txBody>
        </p:sp>
      </p:grpSp>
      <p:grpSp>
        <p:nvGrpSpPr>
          <p:cNvPr id="15" name="Group 14"/>
          <p:cNvGrpSpPr/>
          <p:nvPr/>
        </p:nvGrpSpPr>
        <p:grpSpPr>
          <a:xfrm>
            <a:off x="4427279" y="3188701"/>
            <a:ext cx="3802321" cy="978455"/>
            <a:chOff x="4471884" y="1267438"/>
            <a:chExt cx="3802321" cy="978455"/>
          </a:xfrm>
        </p:grpSpPr>
        <p:sp>
          <p:nvSpPr>
            <p:cNvPr id="16" name="Google Shape;722;p58"/>
            <p:cNvSpPr txBox="1">
              <a:spLocks/>
            </p:cNvSpPr>
            <p:nvPr/>
          </p:nvSpPr>
          <p:spPr>
            <a:xfrm>
              <a:off x="4471884" y="1267438"/>
              <a:ext cx="3802321" cy="572700"/>
            </a:xfrm>
            <a:prstGeom prst="rect">
              <a:avLst/>
            </a:prstGeom>
            <a:solidFill>
              <a:schemeClr val="lt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Josefin Sans"/>
                <a:buNone/>
                <a:defRPr sz="6800" b="1" i="0" u="none" strike="noStrike" cap="none">
                  <a:solidFill>
                    <a:schemeClr val="accent1"/>
                  </a:solidFill>
                  <a:latin typeface="Josefin Sans"/>
                  <a:ea typeface="Josefin Sans"/>
                  <a:cs typeface="Josefin Sans"/>
                  <a:sym typeface="Josefin Sans"/>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 sz="2800">
                  <a:latin typeface="Josefin Sans" panose="020B0604020202020204" charset="0"/>
                </a:rPr>
                <a:t>68 </a:t>
              </a:r>
              <a:r>
                <a:rPr lang="en" sz="2800">
                  <a:solidFill>
                    <a:schemeClr val="tx1"/>
                  </a:solidFill>
                  <a:latin typeface="Josefin Sans" panose="020B0604020202020204" charset="0"/>
                </a:rPr>
                <a:t>doanh nghiệp</a:t>
              </a:r>
            </a:p>
          </p:txBody>
        </p:sp>
        <p:cxnSp>
          <p:nvCxnSpPr>
            <p:cNvPr id="17" name="Google Shape;728;p58"/>
            <p:cNvCxnSpPr/>
            <p:nvPr/>
          </p:nvCxnSpPr>
          <p:spPr>
            <a:xfrm>
              <a:off x="4567135" y="1279063"/>
              <a:ext cx="426900" cy="0"/>
            </a:xfrm>
            <a:prstGeom prst="straightConnector1">
              <a:avLst/>
            </a:prstGeom>
            <a:noFill/>
            <a:ln w="76200" cap="flat" cmpd="sng">
              <a:solidFill>
                <a:srgbClr val="FF0000"/>
              </a:solidFill>
              <a:prstDash val="solid"/>
              <a:round/>
              <a:headEnd type="none" w="med" len="med"/>
              <a:tailEnd type="none" w="med" len="med"/>
            </a:ln>
          </p:spPr>
        </p:cxnSp>
        <p:sp>
          <p:nvSpPr>
            <p:cNvPr id="18" name="Google Shape;730;p58"/>
            <p:cNvSpPr txBox="1">
              <a:spLocks/>
            </p:cNvSpPr>
            <p:nvPr/>
          </p:nvSpPr>
          <p:spPr>
            <a:xfrm>
              <a:off x="4471885" y="1749093"/>
              <a:ext cx="3720544" cy="496800"/>
            </a:xfrm>
            <a:prstGeom prst="rect">
              <a:avLst/>
            </a:prstGeom>
            <a:solidFill>
              <a:schemeClr val="lt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228600" algn="l" rtl="0">
                <a:lnSpc>
                  <a:spcPct val="100000"/>
                </a:lnSpc>
                <a:spcBef>
                  <a:spcPts val="0"/>
                </a:spcBef>
                <a:spcAft>
                  <a:spcPts val="0"/>
                </a:spcAft>
                <a:buClr>
                  <a:schemeClr val="dk1"/>
                </a:buClr>
                <a:buSzPts val="3600"/>
                <a:buFont typeface="Josefin Sans"/>
                <a:buNone/>
                <a:defRPr sz="2100" b="1" i="0" u="none" strike="noStrike" cap="none">
                  <a:solidFill>
                    <a:schemeClr val="dk1"/>
                  </a:solidFill>
                  <a:latin typeface="Josefin Sans"/>
                  <a:ea typeface="Josefin Sans"/>
                  <a:cs typeface="Josefin Sans"/>
                  <a:sym typeface="Josefin Sans"/>
                </a:defRPr>
              </a:lvl1pPr>
              <a:lvl2pPr marL="914400" marR="0" lvl="1" indent="-317500" algn="l" rtl="0">
                <a:lnSpc>
                  <a:spcPct val="100000"/>
                </a:lnSpc>
                <a:spcBef>
                  <a:spcPts val="0"/>
                </a:spcBef>
                <a:spcAft>
                  <a:spcPts val="0"/>
                </a:spcAft>
                <a:buClr>
                  <a:schemeClr val="dk1"/>
                </a:buClr>
                <a:buSzPts val="1400"/>
                <a:buFont typeface="Josefin Sans"/>
                <a:buNone/>
                <a:defRPr sz="1400" b="0" i="0" u="none" strike="noStrike" cap="none">
                  <a:solidFill>
                    <a:schemeClr val="dk1"/>
                  </a:solidFill>
                  <a:latin typeface="Josefin Sans"/>
                  <a:ea typeface="Josefin Sans"/>
                  <a:cs typeface="Josefin Sans"/>
                  <a:sym typeface="Josefin Sans"/>
                </a:defRPr>
              </a:lvl2pPr>
              <a:lvl3pPr marL="1371600" marR="0" lvl="2" indent="-317500" algn="l" rtl="0">
                <a:lnSpc>
                  <a:spcPct val="100000"/>
                </a:lnSpc>
                <a:spcBef>
                  <a:spcPts val="0"/>
                </a:spcBef>
                <a:spcAft>
                  <a:spcPts val="0"/>
                </a:spcAft>
                <a:buClr>
                  <a:schemeClr val="dk1"/>
                </a:buClr>
                <a:buSzPts val="1400"/>
                <a:buFont typeface="Josefin Sans Thin"/>
                <a:buNone/>
                <a:defRPr sz="1400" b="0" i="0" u="none" strike="noStrike" cap="none">
                  <a:solidFill>
                    <a:schemeClr val="dk1"/>
                  </a:solidFill>
                  <a:latin typeface="Josefin Sans Thin"/>
                  <a:ea typeface="Josefin Sans Thin"/>
                  <a:cs typeface="Josefin Sans Thin"/>
                  <a:sym typeface="Josefin Sans Thin"/>
                </a:defRPr>
              </a:lvl3pPr>
              <a:lvl4pPr marL="1828800" marR="0" lvl="3" indent="-317500" algn="l" rtl="0">
                <a:lnSpc>
                  <a:spcPct val="100000"/>
                </a:lnSpc>
                <a:spcBef>
                  <a:spcPts val="0"/>
                </a:spcBef>
                <a:spcAft>
                  <a:spcPts val="0"/>
                </a:spcAft>
                <a:buClr>
                  <a:schemeClr val="dk1"/>
                </a:buClr>
                <a:buSzPts val="1400"/>
                <a:buFont typeface="Josefin Sans Thin"/>
                <a:buNone/>
                <a:defRPr sz="1400" b="0" i="0" u="none" strike="noStrike" cap="none">
                  <a:solidFill>
                    <a:schemeClr val="dk1"/>
                  </a:solidFill>
                  <a:latin typeface="Josefin Sans Thin"/>
                  <a:ea typeface="Josefin Sans Thin"/>
                  <a:cs typeface="Josefin Sans Thin"/>
                  <a:sym typeface="Josefin Sans Thin"/>
                </a:defRPr>
              </a:lvl4pPr>
              <a:lvl5pPr marL="2286000" marR="0" lvl="4" indent="-311150" algn="l" rtl="0">
                <a:lnSpc>
                  <a:spcPct val="100000"/>
                </a:lnSpc>
                <a:spcBef>
                  <a:spcPts val="0"/>
                </a:spcBef>
                <a:spcAft>
                  <a:spcPts val="0"/>
                </a:spcAft>
                <a:buClr>
                  <a:schemeClr val="dk1"/>
                </a:buClr>
                <a:buSzPts val="1400"/>
                <a:buFont typeface="Josefin Sans Thin"/>
                <a:buNone/>
                <a:defRPr sz="1300" b="0" i="0" u="none" strike="noStrike" cap="none">
                  <a:solidFill>
                    <a:schemeClr val="dk1"/>
                  </a:solidFill>
                  <a:latin typeface="Josefin Sans Thin"/>
                  <a:ea typeface="Josefin Sans Thin"/>
                  <a:cs typeface="Josefin Sans Thin"/>
                  <a:sym typeface="Josefin Sans Thin"/>
                </a:defRPr>
              </a:lvl5pPr>
              <a:lvl6pPr marL="2743200" marR="0" lvl="5" indent="-304800" algn="l" rtl="0">
                <a:lnSpc>
                  <a:spcPct val="100000"/>
                </a:lnSpc>
                <a:spcBef>
                  <a:spcPts val="0"/>
                </a:spcBef>
                <a:spcAft>
                  <a:spcPts val="0"/>
                </a:spcAft>
                <a:buClr>
                  <a:schemeClr val="dk1"/>
                </a:buClr>
                <a:buSzPts val="1400"/>
                <a:buFont typeface="Josefin Sans Thin"/>
                <a:buNone/>
                <a:defRPr sz="1200" b="0" i="0" u="none" strike="noStrike" cap="none">
                  <a:solidFill>
                    <a:schemeClr val="dk1"/>
                  </a:solidFill>
                  <a:latin typeface="Josefin Sans Thin"/>
                  <a:ea typeface="Josefin Sans Thin"/>
                  <a:cs typeface="Josefin Sans Thin"/>
                  <a:sym typeface="Josefin Sans Thin"/>
                </a:defRPr>
              </a:lvl6pPr>
              <a:lvl7pPr marL="3200400" marR="0" lvl="6" indent="-304800" algn="l" rtl="0">
                <a:lnSpc>
                  <a:spcPct val="100000"/>
                </a:lnSpc>
                <a:spcBef>
                  <a:spcPts val="0"/>
                </a:spcBef>
                <a:spcAft>
                  <a:spcPts val="0"/>
                </a:spcAft>
                <a:buClr>
                  <a:schemeClr val="dk1"/>
                </a:buClr>
                <a:buSzPts val="1400"/>
                <a:buFont typeface="Josefin Sans Thin"/>
                <a:buNone/>
                <a:defRPr sz="1200" b="0" i="0" u="none" strike="noStrike" cap="none">
                  <a:solidFill>
                    <a:schemeClr val="dk1"/>
                  </a:solidFill>
                  <a:latin typeface="Josefin Sans Thin"/>
                  <a:ea typeface="Josefin Sans Thin"/>
                  <a:cs typeface="Josefin Sans Thin"/>
                  <a:sym typeface="Josefin Sans Thin"/>
                </a:defRPr>
              </a:lvl7pPr>
              <a:lvl8pPr marL="3657600" marR="0" lvl="7" indent="-304800" algn="l" rtl="0">
                <a:lnSpc>
                  <a:spcPct val="100000"/>
                </a:lnSpc>
                <a:spcBef>
                  <a:spcPts val="0"/>
                </a:spcBef>
                <a:spcAft>
                  <a:spcPts val="0"/>
                </a:spcAft>
                <a:buClr>
                  <a:schemeClr val="dk1"/>
                </a:buClr>
                <a:buSzPts val="1400"/>
                <a:buFont typeface="Josefin Sans Thin"/>
                <a:buNone/>
                <a:defRPr sz="1200" b="0" i="0" u="none" strike="noStrike" cap="none">
                  <a:solidFill>
                    <a:schemeClr val="dk1"/>
                  </a:solidFill>
                  <a:latin typeface="Josefin Sans Thin"/>
                  <a:ea typeface="Josefin Sans Thin"/>
                  <a:cs typeface="Josefin Sans Thin"/>
                  <a:sym typeface="Josefin Sans Thin"/>
                </a:defRPr>
              </a:lvl8pPr>
              <a:lvl9pPr marL="4114800" marR="0" lvl="8" indent="-304800" algn="l" rtl="0">
                <a:lnSpc>
                  <a:spcPct val="100000"/>
                </a:lnSpc>
                <a:spcBef>
                  <a:spcPts val="0"/>
                </a:spcBef>
                <a:spcAft>
                  <a:spcPts val="0"/>
                </a:spcAft>
                <a:buClr>
                  <a:schemeClr val="dk1"/>
                </a:buClr>
                <a:buSzPts val="1400"/>
                <a:buFont typeface="Josefin Sans Thin"/>
                <a:buNone/>
                <a:defRPr sz="1200" b="0" i="0" u="none" strike="noStrike" cap="none">
                  <a:solidFill>
                    <a:schemeClr val="dk1"/>
                  </a:solidFill>
                  <a:latin typeface="Josefin Sans Thin"/>
                  <a:ea typeface="Josefin Sans Thin"/>
                  <a:cs typeface="Josefin Sans Thin"/>
                  <a:sym typeface="Josefin Sans Thin"/>
                </a:defRPr>
              </a:lvl9pPr>
            </a:lstStyle>
            <a:p>
              <a:pPr indent="0"/>
              <a:r>
                <a:rPr lang="en-US" sz="1400" b="0">
                  <a:latin typeface="Josefin Sans" panose="020B0604020202020204" charset="0"/>
                </a:rPr>
                <a:t>Được công nhận là doanh nghiệp </a:t>
              </a:r>
              <a:br>
                <a:rPr lang="en-US" sz="1400" b="0">
                  <a:latin typeface="Josefin Sans" panose="020B0604020202020204" charset="0"/>
                </a:rPr>
              </a:br>
              <a:r>
                <a:rPr lang="en-US" sz="1400" b="0">
                  <a:latin typeface="Josefin Sans" panose="020B0604020202020204" charset="0"/>
                </a:rPr>
                <a:t>nông nghiệp CNC</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5"/>
          <p:cNvSpPr txBox="1">
            <a:spLocks noGrp="1"/>
          </p:cNvSpPr>
          <p:nvPr>
            <p:ph type="title" idx="15"/>
          </p:nvPr>
        </p:nvSpPr>
        <p:spPr>
          <a:xfrm>
            <a:off x="250032" y="476534"/>
            <a:ext cx="3314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Thống kê</a:t>
            </a:r>
            <a:endParaRPr/>
          </a:p>
        </p:txBody>
      </p:sp>
      <p:graphicFrame>
        <p:nvGraphicFramePr>
          <p:cNvPr id="16" name="Chart 15"/>
          <p:cNvGraphicFramePr/>
          <p:nvPr>
            <p:extLst>
              <p:ext uri="{D42A27DB-BD31-4B8C-83A1-F6EECF244321}">
                <p14:modId xmlns:p14="http://schemas.microsoft.com/office/powerpoint/2010/main" val="3308942102"/>
              </p:ext>
            </p:extLst>
          </p:nvPr>
        </p:nvGraphicFramePr>
        <p:xfrm>
          <a:off x="250032" y="1295400"/>
          <a:ext cx="4550568" cy="3308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43774036"/>
              </p:ext>
            </p:extLst>
          </p:nvPr>
        </p:nvGraphicFramePr>
        <p:xfrm>
          <a:off x="5155057" y="1546860"/>
          <a:ext cx="3753837" cy="3063240"/>
        </p:xfrm>
        <a:graphic>
          <a:graphicData uri="http://schemas.openxmlformats.org/drawingml/2006/table">
            <a:tbl>
              <a:tblPr firstRow="1">
                <a:tableStyleId>{EB9631B5-78F2-41C9-869B-9F39066F8104}</a:tableStyleId>
              </a:tblPr>
              <a:tblGrid>
                <a:gridCol w="2892865">
                  <a:extLst>
                    <a:ext uri="{9D8B030D-6E8A-4147-A177-3AD203B41FA5}">
                      <a16:colId xmlns:a16="http://schemas.microsoft.com/office/drawing/2014/main" val="2396415777"/>
                    </a:ext>
                  </a:extLst>
                </a:gridCol>
                <a:gridCol w="860972">
                  <a:extLst>
                    <a:ext uri="{9D8B030D-6E8A-4147-A177-3AD203B41FA5}">
                      <a16:colId xmlns:a16="http://schemas.microsoft.com/office/drawing/2014/main" val="3775693615"/>
                    </a:ext>
                  </a:extLst>
                </a:gridCol>
              </a:tblGrid>
              <a:tr h="382905">
                <a:tc>
                  <a:txBody>
                    <a:bodyPr/>
                    <a:lstStyle/>
                    <a:p>
                      <a:pPr algn="l" fontAlgn="b"/>
                      <a:r>
                        <a:rPr lang="en-US" sz="1200" u="none" strike="noStrike">
                          <a:effectLst/>
                          <a:latin typeface="Josefin Sans" panose="020B0604020202020204" charset="0"/>
                        </a:rPr>
                        <a:t>Vùng</a:t>
                      </a:r>
                      <a:endParaRPr lang="en-US" sz="1200" b="1" i="0" u="none" strike="noStrike">
                        <a:solidFill>
                          <a:srgbClr val="000000"/>
                        </a:solidFill>
                        <a:effectLst/>
                        <a:latin typeface="Josefin Sans" panose="020B0604020202020204" charset="0"/>
                      </a:endParaRPr>
                    </a:p>
                  </a:txBody>
                  <a:tcPr marT="91440" marB="91440" anchor="b">
                    <a:solidFill>
                      <a:srgbClr val="CA2627"/>
                    </a:solidFill>
                  </a:tcPr>
                </a:tc>
                <a:tc>
                  <a:txBody>
                    <a:bodyPr/>
                    <a:lstStyle/>
                    <a:p>
                      <a:pPr algn="ctr" fontAlgn="b"/>
                      <a:r>
                        <a:rPr lang="en-US" sz="1200" u="none" strike="noStrike">
                          <a:effectLst/>
                          <a:latin typeface="Josefin Sans" panose="020B0604020202020204" charset="0"/>
                        </a:rPr>
                        <a:t>Tổng số</a:t>
                      </a:r>
                      <a:endParaRPr lang="en-US" sz="1200" b="1" i="0" u="none" strike="noStrike">
                        <a:solidFill>
                          <a:srgbClr val="000000"/>
                        </a:solidFill>
                        <a:effectLst/>
                        <a:latin typeface="Josefin Sans" panose="020B0604020202020204" charset="0"/>
                      </a:endParaRPr>
                    </a:p>
                  </a:txBody>
                  <a:tcPr marT="91440" marB="91440" anchor="b">
                    <a:solidFill>
                      <a:srgbClr val="CA2627"/>
                    </a:solidFill>
                  </a:tcPr>
                </a:tc>
                <a:extLst>
                  <a:ext uri="{0D108BD9-81ED-4DB2-BD59-A6C34878D82A}">
                    <a16:rowId xmlns:a16="http://schemas.microsoft.com/office/drawing/2014/main" val="2342750844"/>
                  </a:ext>
                </a:extLst>
              </a:tr>
              <a:tr h="382905">
                <a:tc>
                  <a:txBody>
                    <a:bodyPr/>
                    <a:lstStyle/>
                    <a:p>
                      <a:pPr algn="l" fontAlgn="b"/>
                      <a:r>
                        <a:rPr lang="en-US" sz="1200" u="none" strike="noStrike">
                          <a:effectLst/>
                          <a:latin typeface="Josefin Sans" panose="020B0604020202020204" charset="0"/>
                        </a:rPr>
                        <a:t>Trung du miền núi Bắc bộ</a:t>
                      </a:r>
                      <a:endParaRPr lang="en-US" sz="1200" b="0" i="0" u="none" strike="noStrike">
                        <a:solidFill>
                          <a:srgbClr val="000000"/>
                        </a:solidFill>
                        <a:effectLst/>
                        <a:latin typeface="Josefin Sans" panose="020B0604020202020204" charset="0"/>
                      </a:endParaRPr>
                    </a:p>
                  </a:txBody>
                  <a:tcPr marT="91440" marB="91440" anchor="b"/>
                </a:tc>
                <a:tc>
                  <a:txBody>
                    <a:bodyPr/>
                    <a:lstStyle/>
                    <a:p>
                      <a:pPr algn="ctr" fontAlgn="b"/>
                      <a:r>
                        <a:rPr lang="en-US" sz="1200" u="none" strike="noStrike">
                          <a:effectLst/>
                          <a:latin typeface="Josefin Sans" panose="020B0604020202020204" charset="0"/>
                        </a:rPr>
                        <a:t>86</a:t>
                      </a:r>
                      <a:endParaRPr lang="en-US" sz="1200" b="0" i="0" u="none" strike="noStrike">
                        <a:solidFill>
                          <a:srgbClr val="000000"/>
                        </a:solidFill>
                        <a:effectLst/>
                        <a:latin typeface="Josefin Sans" panose="020B0604020202020204" charset="0"/>
                      </a:endParaRPr>
                    </a:p>
                  </a:txBody>
                  <a:tcPr marT="91440" marB="91440" anchor="b"/>
                </a:tc>
                <a:extLst>
                  <a:ext uri="{0D108BD9-81ED-4DB2-BD59-A6C34878D82A}">
                    <a16:rowId xmlns:a16="http://schemas.microsoft.com/office/drawing/2014/main" val="2552770118"/>
                  </a:ext>
                </a:extLst>
              </a:tr>
              <a:tr h="382905">
                <a:tc>
                  <a:txBody>
                    <a:bodyPr/>
                    <a:lstStyle/>
                    <a:p>
                      <a:pPr algn="l" fontAlgn="b"/>
                      <a:r>
                        <a:rPr lang="en-US" sz="1200" u="none" strike="noStrike">
                          <a:effectLst/>
                          <a:latin typeface="Josefin Sans" panose="020B0604020202020204" charset="0"/>
                        </a:rPr>
                        <a:t>Đồng bằng sông Hồng</a:t>
                      </a:r>
                      <a:endParaRPr lang="en-US" sz="1200" b="0" i="0" u="none" strike="noStrike">
                        <a:solidFill>
                          <a:srgbClr val="000000"/>
                        </a:solidFill>
                        <a:effectLst/>
                        <a:latin typeface="Josefin Sans" panose="020B0604020202020204" charset="0"/>
                      </a:endParaRPr>
                    </a:p>
                  </a:txBody>
                  <a:tcPr marT="91440" marB="91440" anchor="b"/>
                </a:tc>
                <a:tc>
                  <a:txBody>
                    <a:bodyPr/>
                    <a:lstStyle/>
                    <a:p>
                      <a:pPr algn="ctr" fontAlgn="b"/>
                      <a:r>
                        <a:rPr lang="en-US" sz="1200" u="none" strike="noStrike">
                          <a:effectLst/>
                          <a:latin typeface="Josefin Sans" panose="020B0604020202020204" charset="0"/>
                        </a:rPr>
                        <a:t>133</a:t>
                      </a:r>
                      <a:endParaRPr lang="en-US" sz="1200" b="0" i="0" u="none" strike="noStrike">
                        <a:solidFill>
                          <a:srgbClr val="000000"/>
                        </a:solidFill>
                        <a:effectLst/>
                        <a:latin typeface="Josefin Sans" panose="020B0604020202020204" charset="0"/>
                      </a:endParaRPr>
                    </a:p>
                  </a:txBody>
                  <a:tcPr marT="91440" marB="91440" anchor="b"/>
                </a:tc>
                <a:extLst>
                  <a:ext uri="{0D108BD9-81ED-4DB2-BD59-A6C34878D82A}">
                    <a16:rowId xmlns:a16="http://schemas.microsoft.com/office/drawing/2014/main" val="4031263415"/>
                  </a:ext>
                </a:extLst>
              </a:tr>
              <a:tr h="382905">
                <a:tc>
                  <a:txBody>
                    <a:bodyPr/>
                    <a:lstStyle/>
                    <a:p>
                      <a:pPr algn="l" fontAlgn="b"/>
                      <a:r>
                        <a:rPr lang="en-US" sz="1200" u="none" strike="noStrike">
                          <a:effectLst/>
                          <a:latin typeface="Josefin Sans" panose="020B0604020202020204" charset="0"/>
                        </a:rPr>
                        <a:t>Bắc Trung bộ</a:t>
                      </a:r>
                      <a:endParaRPr lang="en-US" sz="1200" b="0" i="0" u="none" strike="noStrike">
                        <a:solidFill>
                          <a:srgbClr val="000000"/>
                        </a:solidFill>
                        <a:effectLst/>
                        <a:latin typeface="Josefin Sans" panose="020B0604020202020204" charset="0"/>
                      </a:endParaRPr>
                    </a:p>
                  </a:txBody>
                  <a:tcPr marT="91440" marB="91440" anchor="b"/>
                </a:tc>
                <a:tc>
                  <a:txBody>
                    <a:bodyPr/>
                    <a:lstStyle/>
                    <a:p>
                      <a:pPr algn="ctr" fontAlgn="b"/>
                      <a:r>
                        <a:rPr lang="en-US" sz="1200" u="none" strike="noStrike">
                          <a:effectLst/>
                          <a:latin typeface="Josefin Sans" panose="020B0604020202020204" charset="0"/>
                        </a:rPr>
                        <a:t>87</a:t>
                      </a:r>
                      <a:endParaRPr lang="en-US" sz="1200" b="0" i="0" u="none" strike="noStrike">
                        <a:solidFill>
                          <a:srgbClr val="000000"/>
                        </a:solidFill>
                        <a:effectLst/>
                        <a:latin typeface="Josefin Sans" panose="020B0604020202020204" charset="0"/>
                      </a:endParaRPr>
                    </a:p>
                  </a:txBody>
                  <a:tcPr marT="91440" marB="91440" anchor="b"/>
                </a:tc>
                <a:extLst>
                  <a:ext uri="{0D108BD9-81ED-4DB2-BD59-A6C34878D82A}">
                    <a16:rowId xmlns:a16="http://schemas.microsoft.com/office/drawing/2014/main" val="3685919327"/>
                  </a:ext>
                </a:extLst>
              </a:tr>
              <a:tr h="382905">
                <a:tc>
                  <a:txBody>
                    <a:bodyPr/>
                    <a:lstStyle/>
                    <a:p>
                      <a:pPr algn="l" fontAlgn="b"/>
                      <a:r>
                        <a:rPr lang="en-US" sz="1200" u="none" strike="noStrike">
                          <a:effectLst/>
                          <a:latin typeface="Josefin Sans" panose="020B0604020202020204" charset="0"/>
                        </a:rPr>
                        <a:t>Duyên hải Nam trung bộ</a:t>
                      </a:r>
                      <a:endParaRPr lang="en-US" sz="1200" b="0" i="0" u="none" strike="noStrike">
                        <a:solidFill>
                          <a:srgbClr val="000000"/>
                        </a:solidFill>
                        <a:effectLst/>
                        <a:latin typeface="Josefin Sans" panose="020B0604020202020204" charset="0"/>
                      </a:endParaRPr>
                    </a:p>
                  </a:txBody>
                  <a:tcPr marT="91440" marB="91440" anchor="b"/>
                </a:tc>
                <a:tc>
                  <a:txBody>
                    <a:bodyPr/>
                    <a:lstStyle/>
                    <a:p>
                      <a:pPr algn="ctr" fontAlgn="b"/>
                      <a:r>
                        <a:rPr lang="en-US" sz="1200" u="none" strike="noStrike">
                          <a:effectLst/>
                          <a:latin typeface="Josefin Sans" panose="020B0604020202020204" charset="0"/>
                        </a:rPr>
                        <a:t>43</a:t>
                      </a:r>
                      <a:endParaRPr lang="en-US" sz="1200" b="0" i="0" u="none" strike="noStrike">
                        <a:solidFill>
                          <a:srgbClr val="000000"/>
                        </a:solidFill>
                        <a:effectLst/>
                        <a:latin typeface="Josefin Sans" panose="020B0604020202020204" charset="0"/>
                      </a:endParaRPr>
                    </a:p>
                  </a:txBody>
                  <a:tcPr marT="91440" marB="91440" anchor="b"/>
                </a:tc>
                <a:extLst>
                  <a:ext uri="{0D108BD9-81ED-4DB2-BD59-A6C34878D82A}">
                    <a16:rowId xmlns:a16="http://schemas.microsoft.com/office/drawing/2014/main" val="2042947588"/>
                  </a:ext>
                </a:extLst>
              </a:tr>
              <a:tr h="382905">
                <a:tc>
                  <a:txBody>
                    <a:bodyPr/>
                    <a:lstStyle/>
                    <a:p>
                      <a:pPr algn="l" fontAlgn="b"/>
                      <a:r>
                        <a:rPr lang="en-US" sz="1200" u="none" strike="noStrike">
                          <a:effectLst/>
                          <a:latin typeface="Josefin Sans" panose="020B0604020202020204" charset="0"/>
                        </a:rPr>
                        <a:t>Tây Nguyên</a:t>
                      </a:r>
                      <a:endParaRPr lang="en-US" sz="1200" b="0" i="0" u="none" strike="noStrike">
                        <a:solidFill>
                          <a:srgbClr val="000000"/>
                        </a:solidFill>
                        <a:effectLst/>
                        <a:latin typeface="Josefin Sans" panose="020B0604020202020204" charset="0"/>
                      </a:endParaRPr>
                    </a:p>
                  </a:txBody>
                  <a:tcPr marT="91440" marB="91440" anchor="b"/>
                </a:tc>
                <a:tc>
                  <a:txBody>
                    <a:bodyPr/>
                    <a:lstStyle/>
                    <a:p>
                      <a:pPr algn="ctr" fontAlgn="b"/>
                      <a:r>
                        <a:rPr lang="en-US" sz="1200" u="none" strike="noStrike">
                          <a:effectLst/>
                          <a:latin typeface="Josefin Sans" panose="020B0604020202020204" charset="0"/>
                        </a:rPr>
                        <a:t>111</a:t>
                      </a:r>
                      <a:endParaRPr lang="en-US" sz="1200" b="0" i="0" u="none" strike="noStrike">
                        <a:solidFill>
                          <a:srgbClr val="000000"/>
                        </a:solidFill>
                        <a:effectLst/>
                        <a:latin typeface="Josefin Sans" panose="020B0604020202020204" charset="0"/>
                      </a:endParaRPr>
                    </a:p>
                  </a:txBody>
                  <a:tcPr marT="91440" marB="91440" anchor="b"/>
                </a:tc>
                <a:extLst>
                  <a:ext uri="{0D108BD9-81ED-4DB2-BD59-A6C34878D82A}">
                    <a16:rowId xmlns:a16="http://schemas.microsoft.com/office/drawing/2014/main" val="873844509"/>
                  </a:ext>
                </a:extLst>
              </a:tr>
              <a:tr h="382905">
                <a:tc>
                  <a:txBody>
                    <a:bodyPr/>
                    <a:lstStyle/>
                    <a:p>
                      <a:pPr algn="l" fontAlgn="b"/>
                      <a:r>
                        <a:rPr lang="en-US" sz="1200" u="none" strike="noStrike">
                          <a:effectLst/>
                          <a:latin typeface="Josefin Sans" panose="020B0604020202020204" charset="0"/>
                        </a:rPr>
                        <a:t>Đông Nam bộ</a:t>
                      </a:r>
                      <a:endParaRPr lang="en-US" sz="1200" b="0" i="0" u="none" strike="noStrike">
                        <a:solidFill>
                          <a:srgbClr val="000000"/>
                        </a:solidFill>
                        <a:effectLst/>
                        <a:latin typeface="Josefin Sans" panose="020B0604020202020204" charset="0"/>
                      </a:endParaRPr>
                    </a:p>
                  </a:txBody>
                  <a:tcPr marT="91440" marB="91440" anchor="b"/>
                </a:tc>
                <a:tc>
                  <a:txBody>
                    <a:bodyPr/>
                    <a:lstStyle/>
                    <a:p>
                      <a:pPr algn="ctr" fontAlgn="b"/>
                      <a:r>
                        <a:rPr lang="en-US" sz="1200" u="none" strike="noStrike">
                          <a:effectLst/>
                          <a:latin typeface="Josefin Sans" panose="020B0604020202020204" charset="0"/>
                        </a:rPr>
                        <a:t>71</a:t>
                      </a:r>
                      <a:endParaRPr lang="en-US" sz="1200" b="0" i="0" u="none" strike="noStrike">
                        <a:solidFill>
                          <a:srgbClr val="000000"/>
                        </a:solidFill>
                        <a:effectLst/>
                        <a:latin typeface="Josefin Sans" panose="020B0604020202020204" charset="0"/>
                      </a:endParaRPr>
                    </a:p>
                  </a:txBody>
                  <a:tcPr marT="91440" marB="91440" anchor="b"/>
                </a:tc>
                <a:extLst>
                  <a:ext uri="{0D108BD9-81ED-4DB2-BD59-A6C34878D82A}">
                    <a16:rowId xmlns:a16="http://schemas.microsoft.com/office/drawing/2014/main" val="1256173377"/>
                  </a:ext>
                </a:extLst>
              </a:tr>
              <a:tr h="382905">
                <a:tc>
                  <a:txBody>
                    <a:bodyPr/>
                    <a:lstStyle/>
                    <a:p>
                      <a:pPr algn="l" fontAlgn="b"/>
                      <a:r>
                        <a:rPr lang="en-US" sz="1200" u="none" strike="noStrike">
                          <a:effectLst/>
                          <a:latin typeface="Josefin Sans" panose="020B0604020202020204" charset="0"/>
                        </a:rPr>
                        <a:t>Đồng bằng sông Cửu Long</a:t>
                      </a:r>
                      <a:endParaRPr lang="en-US" sz="1200" b="0" i="0" u="none" strike="noStrike">
                        <a:solidFill>
                          <a:srgbClr val="000000"/>
                        </a:solidFill>
                        <a:effectLst/>
                        <a:latin typeface="Josefin Sans" panose="020B0604020202020204" charset="0"/>
                      </a:endParaRPr>
                    </a:p>
                  </a:txBody>
                  <a:tcPr marT="91440" marB="91440" anchor="b"/>
                </a:tc>
                <a:tc>
                  <a:txBody>
                    <a:bodyPr/>
                    <a:lstStyle/>
                    <a:p>
                      <a:pPr algn="ctr" fontAlgn="b"/>
                      <a:r>
                        <a:rPr lang="en-US" sz="1200" u="none" strike="noStrike">
                          <a:effectLst/>
                          <a:latin typeface="Josefin Sans" panose="020B0604020202020204" charset="0"/>
                        </a:rPr>
                        <a:t>159</a:t>
                      </a:r>
                      <a:endParaRPr lang="en-US" sz="1200" b="0" i="0" u="none" strike="noStrike">
                        <a:solidFill>
                          <a:srgbClr val="000000"/>
                        </a:solidFill>
                        <a:effectLst/>
                        <a:latin typeface="Josefin Sans" panose="020B0604020202020204" charset="0"/>
                      </a:endParaRPr>
                    </a:p>
                  </a:txBody>
                  <a:tcPr marT="91440" marB="91440" anchor="b"/>
                </a:tc>
                <a:extLst>
                  <a:ext uri="{0D108BD9-81ED-4DB2-BD59-A6C34878D82A}">
                    <a16:rowId xmlns:a16="http://schemas.microsoft.com/office/drawing/2014/main" val="83786346"/>
                  </a:ext>
                </a:extLst>
              </a:tr>
            </a:tbl>
          </a:graphicData>
        </a:graphic>
      </p:graphicFrame>
      <p:sp>
        <p:nvSpPr>
          <p:cNvPr id="35" name="Google Shape;1149;p37"/>
          <p:cNvSpPr txBox="1"/>
          <p:nvPr/>
        </p:nvSpPr>
        <p:spPr>
          <a:xfrm>
            <a:off x="250032" y="4662595"/>
            <a:ext cx="3166946" cy="374643"/>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 sz="1100" b="0" i="1" u="none" strike="noStrike" kern="0" cap="none" spc="0" normalizeH="0" baseline="0" noProof="0">
                <a:ln>
                  <a:noFill/>
                </a:ln>
                <a:solidFill>
                  <a:sysClr val="windowText" lastClr="000000"/>
                </a:solidFill>
                <a:effectLst/>
                <a:uLnTx/>
                <a:uFillTx/>
                <a:latin typeface="Josefin Sans" panose="020B0604020202020204" charset="0"/>
                <a:ea typeface="Fira Sans"/>
                <a:cs typeface="Fira Sans"/>
                <a:sym typeface="Fira Sans"/>
              </a:rPr>
              <a:t>Nguồn:</a:t>
            </a:r>
            <a:r>
              <a:rPr kumimoji="0" lang="en" sz="1100" b="0" i="1" u="none" strike="noStrike" kern="0" cap="none" spc="0" normalizeH="0" noProof="0">
                <a:ln>
                  <a:noFill/>
                </a:ln>
                <a:solidFill>
                  <a:sysClr val="windowText" lastClr="000000"/>
                </a:solidFill>
                <a:effectLst/>
                <a:uLnTx/>
                <a:uFillTx/>
                <a:latin typeface="Josefin Sans" panose="020B0604020202020204" charset="0"/>
                <a:ea typeface="Fira Sans"/>
                <a:cs typeface="Fira Sans"/>
                <a:sym typeface="Fira Sans"/>
              </a:rPr>
              <a:t> MARD, 2020</a:t>
            </a:r>
            <a:endParaRPr kumimoji="0" sz="1100" b="0" i="1" u="none" strike="noStrike" kern="0" cap="none" spc="0" normalizeH="0" baseline="0" noProof="0">
              <a:ln>
                <a:noFill/>
              </a:ln>
              <a:solidFill>
                <a:sysClr val="windowText" lastClr="000000"/>
              </a:solidFill>
              <a:effectLst/>
              <a:uLnTx/>
              <a:uFillTx/>
              <a:latin typeface="Josefin Sans" panose="020B0604020202020204" charset="0"/>
              <a:ea typeface="Fira Sans"/>
              <a:cs typeface="Fira Sans"/>
              <a:sym typeface="Fira Sans"/>
            </a:endParaRPr>
          </a:p>
        </p:txBody>
      </p:sp>
    </p:spTree>
    <p:extLst>
      <p:ext uri="{BB962C8B-B14F-4D97-AF65-F5344CB8AC3E}">
        <p14:creationId xmlns:p14="http://schemas.microsoft.com/office/powerpoint/2010/main" val="1254476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5"/>
          <p:cNvSpPr txBox="1">
            <a:spLocks noGrp="1"/>
          </p:cNvSpPr>
          <p:nvPr>
            <p:ph type="title" idx="15"/>
          </p:nvPr>
        </p:nvSpPr>
        <p:spPr>
          <a:xfrm>
            <a:off x="250032" y="476534"/>
            <a:ext cx="3314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Thống kê</a:t>
            </a:r>
            <a:endParaRPr/>
          </a:p>
        </p:txBody>
      </p:sp>
      <p:graphicFrame>
        <p:nvGraphicFramePr>
          <p:cNvPr id="16" name="Chart 15"/>
          <p:cNvGraphicFramePr/>
          <p:nvPr>
            <p:extLst>
              <p:ext uri="{D42A27DB-BD31-4B8C-83A1-F6EECF244321}">
                <p14:modId xmlns:p14="http://schemas.microsoft.com/office/powerpoint/2010/main" val="3959349816"/>
              </p:ext>
            </p:extLst>
          </p:nvPr>
        </p:nvGraphicFramePr>
        <p:xfrm>
          <a:off x="250032" y="1295400"/>
          <a:ext cx="4451508" cy="3308351"/>
        </p:xfrm>
        <a:graphic>
          <a:graphicData uri="http://schemas.openxmlformats.org/drawingml/2006/chart">
            <c:chart xmlns:c="http://schemas.openxmlformats.org/drawingml/2006/chart" xmlns:r="http://schemas.openxmlformats.org/officeDocument/2006/relationships" r:id="rId3"/>
          </a:graphicData>
        </a:graphic>
      </p:graphicFrame>
      <p:sp>
        <p:nvSpPr>
          <p:cNvPr id="35" name="Google Shape;1149;p37"/>
          <p:cNvSpPr txBox="1"/>
          <p:nvPr/>
        </p:nvSpPr>
        <p:spPr>
          <a:xfrm>
            <a:off x="250032" y="4662595"/>
            <a:ext cx="3166946" cy="374643"/>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 sz="1100" b="0" i="1" u="none" strike="noStrike" kern="0" cap="none" spc="0" normalizeH="0" baseline="0" noProof="0">
                <a:ln>
                  <a:noFill/>
                </a:ln>
                <a:solidFill>
                  <a:sysClr val="windowText" lastClr="000000"/>
                </a:solidFill>
                <a:effectLst/>
                <a:uLnTx/>
                <a:uFillTx/>
                <a:latin typeface="Josefin Sans" panose="020B0604020202020204" charset="0"/>
                <a:ea typeface="Fira Sans"/>
                <a:cs typeface="Fira Sans"/>
                <a:sym typeface="Fira Sans"/>
              </a:rPr>
              <a:t>Nguồn:</a:t>
            </a:r>
            <a:r>
              <a:rPr kumimoji="0" lang="en" sz="1100" b="0" i="1" u="none" strike="noStrike" kern="0" cap="none" spc="0" normalizeH="0" noProof="0">
                <a:ln>
                  <a:noFill/>
                </a:ln>
                <a:solidFill>
                  <a:sysClr val="windowText" lastClr="000000"/>
                </a:solidFill>
                <a:effectLst/>
                <a:uLnTx/>
                <a:uFillTx/>
                <a:latin typeface="Josefin Sans" panose="020B0604020202020204" charset="0"/>
                <a:ea typeface="Fira Sans"/>
                <a:cs typeface="Fira Sans"/>
                <a:sym typeface="Fira Sans"/>
              </a:rPr>
              <a:t> MARD, 2020</a:t>
            </a:r>
            <a:endParaRPr kumimoji="0" sz="1100" b="0" i="1" u="none" strike="noStrike" kern="0" cap="none" spc="0" normalizeH="0" baseline="0" noProof="0">
              <a:ln>
                <a:noFill/>
              </a:ln>
              <a:solidFill>
                <a:sysClr val="windowText" lastClr="000000"/>
              </a:solidFill>
              <a:effectLst/>
              <a:uLnTx/>
              <a:uFillTx/>
              <a:latin typeface="Josefin Sans" panose="020B0604020202020204" charset="0"/>
              <a:ea typeface="Fira Sans"/>
              <a:cs typeface="Fira Sans"/>
              <a:sym typeface="Fira Sans"/>
            </a:endParaRPr>
          </a:p>
        </p:txBody>
      </p:sp>
      <p:graphicFrame>
        <p:nvGraphicFramePr>
          <p:cNvPr id="2" name="Table 1"/>
          <p:cNvGraphicFramePr>
            <a:graphicFrameLocks noGrp="1"/>
          </p:cNvGraphicFramePr>
          <p:nvPr>
            <p:extLst>
              <p:ext uri="{D42A27DB-BD31-4B8C-83A1-F6EECF244321}">
                <p14:modId xmlns:p14="http://schemas.microsoft.com/office/powerpoint/2010/main" val="2358008089"/>
              </p:ext>
            </p:extLst>
          </p:nvPr>
        </p:nvGraphicFramePr>
        <p:xfrm>
          <a:off x="4800600" y="1129031"/>
          <a:ext cx="4236721" cy="3474720"/>
        </p:xfrm>
        <a:graphic>
          <a:graphicData uri="http://schemas.openxmlformats.org/drawingml/2006/table">
            <a:tbl>
              <a:tblPr firstRow="1">
                <a:tableStyleId>{EB9631B5-78F2-41C9-869B-9F39066F8104}</a:tableStyleId>
              </a:tblPr>
              <a:tblGrid>
                <a:gridCol w="1722120">
                  <a:extLst>
                    <a:ext uri="{9D8B030D-6E8A-4147-A177-3AD203B41FA5}">
                      <a16:colId xmlns:a16="http://schemas.microsoft.com/office/drawing/2014/main" val="4091295976"/>
                    </a:ext>
                  </a:extLst>
                </a:gridCol>
                <a:gridCol w="708661">
                  <a:extLst>
                    <a:ext uri="{9D8B030D-6E8A-4147-A177-3AD203B41FA5}">
                      <a16:colId xmlns:a16="http://schemas.microsoft.com/office/drawing/2014/main" val="1942410389"/>
                    </a:ext>
                  </a:extLst>
                </a:gridCol>
                <a:gridCol w="571500">
                  <a:extLst>
                    <a:ext uri="{9D8B030D-6E8A-4147-A177-3AD203B41FA5}">
                      <a16:colId xmlns:a16="http://schemas.microsoft.com/office/drawing/2014/main" val="324567492"/>
                    </a:ext>
                  </a:extLst>
                </a:gridCol>
                <a:gridCol w="563880">
                  <a:extLst>
                    <a:ext uri="{9D8B030D-6E8A-4147-A177-3AD203B41FA5}">
                      <a16:colId xmlns:a16="http://schemas.microsoft.com/office/drawing/2014/main" val="4060656539"/>
                    </a:ext>
                  </a:extLst>
                </a:gridCol>
                <a:gridCol w="670560">
                  <a:extLst>
                    <a:ext uri="{9D8B030D-6E8A-4147-A177-3AD203B41FA5}">
                      <a16:colId xmlns:a16="http://schemas.microsoft.com/office/drawing/2014/main" val="3839292734"/>
                    </a:ext>
                  </a:extLst>
                </a:gridCol>
              </a:tblGrid>
              <a:tr h="406375">
                <a:tc>
                  <a:txBody>
                    <a:bodyPr/>
                    <a:lstStyle/>
                    <a:p>
                      <a:pPr algn="l" fontAlgn="b"/>
                      <a:r>
                        <a:rPr lang="en-US" sz="1100" u="none" strike="noStrike">
                          <a:effectLst/>
                          <a:latin typeface="Josefin Sans" panose="020B0604020202020204" charset="0"/>
                        </a:rPr>
                        <a:t>Vùng</a:t>
                      </a:r>
                      <a:endParaRPr lang="en-US" sz="1100" b="1" i="0" u="none" strike="noStrike">
                        <a:solidFill>
                          <a:srgbClr val="000000"/>
                        </a:solidFill>
                        <a:effectLst/>
                        <a:latin typeface="Josefin Sans" panose="020B0604020202020204" charset="0"/>
                      </a:endParaRPr>
                    </a:p>
                  </a:txBody>
                  <a:tcPr marT="91440" marB="91440" anchor="ctr">
                    <a:solidFill>
                      <a:srgbClr val="CA2627"/>
                    </a:solidFill>
                  </a:tcPr>
                </a:tc>
                <a:tc>
                  <a:txBody>
                    <a:bodyPr/>
                    <a:lstStyle/>
                    <a:p>
                      <a:pPr algn="ctr" fontAlgn="b"/>
                      <a:r>
                        <a:rPr lang="en-US" sz="1100" u="none" strike="noStrike">
                          <a:effectLst/>
                          <a:latin typeface="Josefin Sans" panose="020B0604020202020204" charset="0"/>
                        </a:rPr>
                        <a:t>Trồng trọt</a:t>
                      </a:r>
                      <a:endParaRPr lang="en-US" sz="1100" b="1" i="0" u="none" strike="noStrike">
                        <a:solidFill>
                          <a:srgbClr val="000000"/>
                        </a:solidFill>
                        <a:effectLst/>
                        <a:latin typeface="Josefin Sans" panose="020B0604020202020204" charset="0"/>
                      </a:endParaRPr>
                    </a:p>
                  </a:txBody>
                  <a:tcPr marT="91440" marB="91440" anchor="ctr">
                    <a:solidFill>
                      <a:srgbClr val="CA2627"/>
                    </a:solidFill>
                  </a:tcPr>
                </a:tc>
                <a:tc>
                  <a:txBody>
                    <a:bodyPr/>
                    <a:lstStyle/>
                    <a:p>
                      <a:pPr algn="ctr" fontAlgn="b"/>
                      <a:r>
                        <a:rPr lang="en-US" sz="1100" u="none" strike="noStrike">
                          <a:effectLst/>
                          <a:latin typeface="Josefin Sans" panose="020B0604020202020204" charset="0"/>
                        </a:rPr>
                        <a:t>Chăn nuôi</a:t>
                      </a:r>
                      <a:endParaRPr lang="en-US" sz="1100" b="1" i="0" u="none" strike="noStrike">
                        <a:solidFill>
                          <a:srgbClr val="000000"/>
                        </a:solidFill>
                        <a:effectLst/>
                        <a:latin typeface="Josefin Sans" panose="020B0604020202020204" charset="0"/>
                      </a:endParaRPr>
                    </a:p>
                  </a:txBody>
                  <a:tcPr marT="91440" marB="91440" anchor="ctr">
                    <a:solidFill>
                      <a:srgbClr val="CA2627"/>
                    </a:solidFill>
                  </a:tcPr>
                </a:tc>
                <a:tc>
                  <a:txBody>
                    <a:bodyPr/>
                    <a:lstStyle/>
                    <a:p>
                      <a:pPr algn="ctr" fontAlgn="b"/>
                      <a:r>
                        <a:rPr lang="en-US" sz="1100" u="none" strike="noStrike">
                          <a:effectLst/>
                          <a:latin typeface="Josefin Sans" panose="020B0604020202020204" charset="0"/>
                        </a:rPr>
                        <a:t>Thủy sản</a:t>
                      </a:r>
                      <a:endParaRPr lang="en-US" sz="1100" b="1" i="0" u="none" strike="noStrike">
                        <a:solidFill>
                          <a:srgbClr val="000000"/>
                        </a:solidFill>
                        <a:effectLst/>
                        <a:latin typeface="Josefin Sans" panose="020B0604020202020204" charset="0"/>
                      </a:endParaRPr>
                    </a:p>
                  </a:txBody>
                  <a:tcPr marT="91440" marB="91440" anchor="ctr">
                    <a:solidFill>
                      <a:srgbClr val="CA2627"/>
                    </a:solidFill>
                  </a:tcPr>
                </a:tc>
                <a:tc>
                  <a:txBody>
                    <a:bodyPr/>
                    <a:lstStyle/>
                    <a:p>
                      <a:pPr algn="ctr" fontAlgn="b"/>
                      <a:r>
                        <a:rPr lang="en-US" sz="1100" u="none" strike="noStrike">
                          <a:effectLst/>
                          <a:latin typeface="Josefin Sans" panose="020B0604020202020204" charset="0"/>
                        </a:rPr>
                        <a:t>Lâm nghiệp</a:t>
                      </a:r>
                      <a:endParaRPr lang="en-US" sz="1100" b="1" i="0" u="none" strike="noStrike">
                        <a:solidFill>
                          <a:srgbClr val="000000"/>
                        </a:solidFill>
                        <a:effectLst/>
                        <a:latin typeface="Josefin Sans" panose="020B0604020202020204" charset="0"/>
                      </a:endParaRPr>
                    </a:p>
                  </a:txBody>
                  <a:tcPr marT="91440" marB="91440" anchor="ctr">
                    <a:solidFill>
                      <a:srgbClr val="CA2627"/>
                    </a:solidFill>
                  </a:tcPr>
                </a:tc>
                <a:extLst>
                  <a:ext uri="{0D108BD9-81ED-4DB2-BD59-A6C34878D82A}">
                    <a16:rowId xmlns:a16="http://schemas.microsoft.com/office/drawing/2014/main" val="3490571696"/>
                  </a:ext>
                </a:extLst>
              </a:tr>
              <a:tr h="406375">
                <a:tc>
                  <a:txBody>
                    <a:bodyPr/>
                    <a:lstStyle/>
                    <a:p>
                      <a:pPr algn="l" fontAlgn="b"/>
                      <a:r>
                        <a:rPr lang="en-US" sz="1100" u="none" strike="noStrike">
                          <a:effectLst/>
                          <a:latin typeface="Josefin Sans" panose="020B0604020202020204" charset="0"/>
                        </a:rPr>
                        <a:t>Trung du miền núi Bắc bộ</a:t>
                      </a:r>
                      <a:endParaRPr lang="en-US" sz="1100" b="0" i="0" u="none" strike="noStrike">
                        <a:solidFill>
                          <a:srgbClr val="000000"/>
                        </a:solidFill>
                        <a:effectLst/>
                        <a:latin typeface="Josefin Sans" panose="020B0604020202020204" charset="0"/>
                      </a:endParaRPr>
                    </a:p>
                  </a:txBody>
                  <a:tcPr marT="91440" marB="91440" anchor="ctr"/>
                </a:tc>
                <a:tc>
                  <a:txBody>
                    <a:bodyPr/>
                    <a:lstStyle/>
                    <a:p>
                      <a:pPr algn="ctr" fontAlgn="b"/>
                      <a:r>
                        <a:rPr lang="en-US" sz="1100" u="none" strike="noStrike">
                          <a:effectLst/>
                          <a:latin typeface="Josefin Sans" panose="020B0604020202020204" charset="0"/>
                        </a:rPr>
                        <a:t>65</a:t>
                      </a:r>
                      <a:endParaRPr lang="en-US" sz="1100" b="0" i="0" u="none" strike="noStrike">
                        <a:solidFill>
                          <a:srgbClr val="000000"/>
                        </a:solidFill>
                        <a:effectLst/>
                        <a:latin typeface="Josefin Sans" panose="020B0604020202020204" charset="0"/>
                      </a:endParaRPr>
                    </a:p>
                  </a:txBody>
                  <a:tcPr marT="91440" marB="91440" anchor="ctr"/>
                </a:tc>
                <a:tc>
                  <a:txBody>
                    <a:bodyPr/>
                    <a:lstStyle/>
                    <a:p>
                      <a:pPr algn="ctr" fontAlgn="b"/>
                      <a:r>
                        <a:rPr lang="en-US" sz="1100" u="none" strike="noStrike">
                          <a:effectLst/>
                          <a:latin typeface="Josefin Sans" panose="020B0604020202020204" charset="0"/>
                        </a:rPr>
                        <a:t>14</a:t>
                      </a:r>
                      <a:endParaRPr lang="en-US" sz="1100" b="0" i="0" u="none" strike="noStrike">
                        <a:solidFill>
                          <a:srgbClr val="000000"/>
                        </a:solidFill>
                        <a:effectLst/>
                        <a:latin typeface="Josefin Sans" panose="020B0604020202020204" charset="0"/>
                      </a:endParaRPr>
                    </a:p>
                  </a:txBody>
                  <a:tcPr marT="91440" marB="91440" anchor="ctr"/>
                </a:tc>
                <a:tc>
                  <a:txBody>
                    <a:bodyPr/>
                    <a:lstStyle/>
                    <a:p>
                      <a:pPr algn="ctr" fontAlgn="b"/>
                      <a:r>
                        <a:rPr lang="en-US" sz="1100" u="none" strike="noStrike">
                          <a:effectLst/>
                          <a:latin typeface="Josefin Sans" panose="020B0604020202020204" charset="0"/>
                        </a:rPr>
                        <a:t>5</a:t>
                      </a:r>
                      <a:endParaRPr lang="en-US" sz="1100" b="0" i="0" u="none" strike="noStrike">
                        <a:solidFill>
                          <a:srgbClr val="000000"/>
                        </a:solidFill>
                        <a:effectLst/>
                        <a:latin typeface="Josefin Sans" panose="020B0604020202020204" charset="0"/>
                      </a:endParaRPr>
                    </a:p>
                  </a:txBody>
                  <a:tcPr marT="91440" marB="91440" anchor="ctr"/>
                </a:tc>
                <a:tc>
                  <a:txBody>
                    <a:bodyPr/>
                    <a:lstStyle/>
                    <a:p>
                      <a:pPr algn="ctr" fontAlgn="b"/>
                      <a:r>
                        <a:rPr lang="en-US" sz="1100" u="none" strike="noStrike">
                          <a:effectLst/>
                          <a:latin typeface="Josefin Sans" panose="020B0604020202020204" charset="0"/>
                        </a:rPr>
                        <a:t>2</a:t>
                      </a:r>
                      <a:endParaRPr lang="en-US" sz="1100" b="0" i="0" u="none" strike="noStrike">
                        <a:solidFill>
                          <a:srgbClr val="000000"/>
                        </a:solidFill>
                        <a:effectLst/>
                        <a:latin typeface="Josefin Sans" panose="020B0604020202020204" charset="0"/>
                      </a:endParaRPr>
                    </a:p>
                  </a:txBody>
                  <a:tcPr marT="91440" marB="91440" anchor="ctr"/>
                </a:tc>
                <a:extLst>
                  <a:ext uri="{0D108BD9-81ED-4DB2-BD59-A6C34878D82A}">
                    <a16:rowId xmlns:a16="http://schemas.microsoft.com/office/drawing/2014/main" val="2927590990"/>
                  </a:ext>
                </a:extLst>
              </a:tr>
              <a:tr h="274901">
                <a:tc>
                  <a:txBody>
                    <a:bodyPr/>
                    <a:lstStyle/>
                    <a:p>
                      <a:pPr algn="l" fontAlgn="b"/>
                      <a:r>
                        <a:rPr lang="en-US" sz="1100" u="none" strike="noStrike">
                          <a:effectLst/>
                          <a:latin typeface="Josefin Sans" panose="020B0604020202020204" charset="0"/>
                        </a:rPr>
                        <a:t>Đồng bằng sông Hồng</a:t>
                      </a:r>
                      <a:endParaRPr lang="en-US" sz="1100" b="0" i="0" u="none" strike="noStrike">
                        <a:solidFill>
                          <a:srgbClr val="000000"/>
                        </a:solidFill>
                        <a:effectLst/>
                        <a:latin typeface="Josefin Sans" panose="020B0604020202020204" charset="0"/>
                      </a:endParaRPr>
                    </a:p>
                  </a:txBody>
                  <a:tcPr marT="91440" marB="91440" anchor="ctr"/>
                </a:tc>
                <a:tc>
                  <a:txBody>
                    <a:bodyPr/>
                    <a:lstStyle/>
                    <a:p>
                      <a:pPr algn="ctr" fontAlgn="b"/>
                      <a:r>
                        <a:rPr lang="en-US" sz="1100" u="none" strike="noStrike">
                          <a:effectLst/>
                          <a:latin typeface="Josefin Sans" panose="020B0604020202020204" charset="0"/>
                        </a:rPr>
                        <a:t>68</a:t>
                      </a:r>
                      <a:endParaRPr lang="en-US" sz="1100" b="0" i="0" u="none" strike="noStrike">
                        <a:solidFill>
                          <a:srgbClr val="000000"/>
                        </a:solidFill>
                        <a:effectLst/>
                        <a:latin typeface="Josefin Sans" panose="020B0604020202020204" charset="0"/>
                      </a:endParaRPr>
                    </a:p>
                  </a:txBody>
                  <a:tcPr marT="91440" marB="91440" anchor="ctr"/>
                </a:tc>
                <a:tc>
                  <a:txBody>
                    <a:bodyPr/>
                    <a:lstStyle/>
                    <a:p>
                      <a:pPr algn="ctr" fontAlgn="b"/>
                      <a:r>
                        <a:rPr lang="en-US" sz="1100" u="none" strike="noStrike">
                          <a:effectLst/>
                          <a:latin typeface="Josefin Sans" panose="020B0604020202020204" charset="0"/>
                        </a:rPr>
                        <a:t>35</a:t>
                      </a:r>
                      <a:endParaRPr lang="en-US" sz="1100" b="0" i="0" u="none" strike="noStrike">
                        <a:solidFill>
                          <a:srgbClr val="000000"/>
                        </a:solidFill>
                        <a:effectLst/>
                        <a:latin typeface="Josefin Sans" panose="020B0604020202020204" charset="0"/>
                      </a:endParaRPr>
                    </a:p>
                  </a:txBody>
                  <a:tcPr marT="91440" marB="91440" anchor="ctr"/>
                </a:tc>
                <a:tc>
                  <a:txBody>
                    <a:bodyPr/>
                    <a:lstStyle/>
                    <a:p>
                      <a:pPr algn="ctr" fontAlgn="b"/>
                      <a:r>
                        <a:rPr lang="en-US" sz="1100" u="none" strike="noStrike">
                          <a:effectLst/>
                          <a:latin typeface="Josefin Sans" panose="020B0604020202020204" charset="0"/>
                        </a:rPr>
                        <a:t>30</a:t>
                      </a:r>
                      <a:endParaRPr lang="en-US" sz="1100" b="0" i="0" u="none" strike="noStrike">
                        <a:solidFill>
                          <a:srgbClr val="000000"/>
                        </a:solidFill>
                        <a:effectLst/>
                        <a:latin typeface="Josefin Sans" panose="020B0604020202020204" charset="0"/>
                      </a:endParaRPr>
                    </a:p>
                  </a:txBody>
                  <a:tcPr marT="91440" marB="91440" anchor="ctr"/>
                </a:tc>
                <a:tc>
                  <a:txBody>
                    <a:bodyPr/>
                    <a:lstStyle/>
                    <a:p>
                      <a:pPr algn="ctr" fontAlgn="b"/>
                      <a:r>
                        <a:rPr lang="en-US" sz="1100" u="none" strike="noStrike">
                          <a:effectLst/>
                          <a:latin typeface="Josefin Sans" panose="020B0604020202020204" charset="0"/>
                        </a:rPr>
                        <a:t>0</a:t>
                      </a:r>
                      <a:endParaRPr lang="en-US" sz="1100" b="0" i="0" u="none" strike="noStrike">
                        <a:solidFill>
                          <a:srgbClr val="000000"/>
                        </a:solidFill>
                        <a:effectLst/>
                        <a:latin typeface="Josefin Sans" panose="020B0604020202020204" charset="0"/>
                      </a:endParaRPr>
                    </a:p>
                  </a:txBody>
                  <a:tcPr marT="91440" marB="91440" anchor="ctr"/>
                </a:tc>
                <a:extLst>
                  <a:ext uri="{0D108BD9-81ED-4DB2-BD59-A6C34878D82A}">
                    <a16:rowId xmlns:a16="http://schemas.microsoft.com/office/drawing/2014/main" val="4270400338"/>
                  </a:ext>
                </a:extLst>
              </a:tr>
              <a:tr h="274901">
                <a:tc>
                  <a:txBody>
                    <a:bodyPr/>
                    <a:lstStyle/>
                    <a:p>
                      <a:pPr algn="l" fontAlgn="b"/>
                      <a:r>
                        <a:rPr lang="en-US" sz="1100" u="none" strike="noStrike">
                          <a:effectLst/>
                          <a:latin typeface="Josefin Sans" panose="020B0604020202020204" charset="0"/>
                        </a:rPr>
                        <a:t>Bắc Trung bộ</a:t>
                      </a:r>
                      <a:endParaRPr lang="en-US" sz="1100" b="0" i="0" u="none" strike="noStrike">
                        <a:solidFill>
                          <a:srgbClr val="000000"/>
                        </a:solidFill>
                        <a:effectLst/>
                        <a:latin typeface="Josefin Sans" panose="020B0604020202020204" charset="0"/>
                      </a:endParaRPr>
                    </a:p>
                  </a:txBody>
                  <a:tcPr marT="91440" marB="91440" anchor="ctr"/>
                </a:tc>
                <a:tc>
                  <a:txBody>
                    <a:bodyPr/>
                    <a:lstStyle/>
                    <a:p>
                      <a:pPr algn="ctr" fontAlgn="b"/>
                      <a:r>
                        <a:rPr lang="en-US" sz="1100" u="none" strike="noStrike">
                          <a:effectLst/>
                          <a:latin typeface="Josefin Sans" panose="020B0604020202020204" charset="0"/>
                        </a:rPr>
                        <a:t>61</a:t>
                      </a:r>
                      <a:endParaRPr lang="en-US" sz="1100" b="0" i="0" u="none" strike="noStrike">
                        <a:solidFill>
                          <a:srgbClr val="000000"/>
                        </a:solidFill>
                        <a:effectLst/>
                        <a:latin typeface="Josefin Sans" panose="020B0604020202020204" charset="0"/>
                      </a:endParaRPr>
                    </a:p>
                  </a:txBody>
                  <a:tcPr marT="91440" marB="91440" anchor="ctr"/>
                </a:tc>
                <a:tc>
                  <a:txBody>
                    <a:bodyPr/>
                    <a:lstStyle/>
                    <a:p>
                      <a:pPr algn="ctr" fontAlgn="b"/>
                      <a:r>
                        <a:rPr lang="en-US" sz="1100" u="none" strike="noStrike">
                          <a:effectLst/>
                          <a:latin typeface="Josefin Sans" panose="020B0604020202020204" charset="0"/>
                        </a:rPr>
                        <a:t>8</a:t>
                      </a:r>
                      <a:endParaRPr lang="en-US" sz="1100" b="0" i="0" u="none" strike="noStrike">
                        <a:solidFill>
                          <a:srgbClr val="000000"/>
                        </a:solidFill>
                        <a:effectLst/>
                        <a:latin typeface="Josefin Sans" panose="020B0604020202020204" charset="0"/>
                      </a:endParaRPr>
                    </a:p>
                  </a:txBody>
                  <a:tcPr marT="91440" marB="91440" anchor="ctr"/>
                </a:tc>
                <a:tc>
                  <a:txBody>
                    <a:bodyPr/>
                    <a:lstStyle/>
                    <a:p>
                      <a:pPr algn="ctr" fontAlgn="b"/>
                      <a:r>
                        <a:rPr lang="en-US" sz="1100" u="none" strike="noStrike">
                          <a:effectLst/>
                          <a:latin typeface="Josefin Sans" panose="020B0604020202020204" charset="0"/>
                        </a:rPr>
                        <a:t>13</a:t>
                      </a:r>
                      <a:endParaRPr lang="en-US" sz="1100" b="0" i="0" u="none" strike="noStrike">
                        <a:solidFill>
                          <a:srgbClr val="000000"/>
                        </a:solidFill>
                        <a:effectLst/>
                        <a:latin typeface="Josefin Sans" panose="020B0604020202020204" charset="0"/>
                      </a:endParaRPr>
                    </a:p>
                  </a:txBody>
                  <a:tcPr marT="91440" marB="91440" anchor="ctr"/>
                </a:tc>
                <a:tc>
                  <a:txBody>
                    <a:bodyPr/>
                    <a:lstStyle/>
                    <a:p>
                      <a:pPr algn="ctr" fontAlgn="b"/>
                      <a:r>
                        <a:rPr lang="en-US" sz="1100" u="none" strike="noStrike">
                          <a:effectLst/>
                          <a:latin typeface="Josefin Sans" panose="020B0604020202020204" charset="0"/>
                        </a:rPr>
                        <a:t>5</a:t>
                      </a:r>
                      <a:endParaRPr lang="en-US" sz="1100" b="0" i="0" u="none" strike="noStrike">
                        <a:solidFill>
                          <a:srgbClr val="000000"/>
                        </a:solidFill>
                        <a:effectLst/>
                        <a:latin typeface="Josefin Sans" panose="020B0604020202020204" charset="0"/>
                      </a:endParaRPr>
                    </a:p>
                  </a:txBody>
                  <a:tcPr marT="91440" marB="91440" anchor="ctr"/>
                </a:tc>
                <a:extLst>
                  <a:ext uri="{0D108BD9-81ED-4DB2-BD59-A6C34878D82A}">
                    <a16:rowId xmlns:a16="http://schemas.microsoft.com/office/drawing/2014/main" val="243165383"/>
                  </a:ext>
                </a:extLst>
              </a:tr>
              <a:tr h="406375">
                <a:tc>
                  <a:txBody>
                    <a:bodyPr/>
                    <a:lstStyle/>
                    <a:p>
                      <a:pPr algn="l" fontAlgn="b"/>
                      <a:r>
                        <a:rPr lang="en-US" sz="1100" u="none" strike="noStrike">
                          <a:effectLst/>
                          <a:latin typeface="Josefin Sans" panose="020B0604020202020204" charset="0"/>
                        </a:rPr>
                        <a:t>Duyên hải Nam trung bộ</a:t>
                      </a:r>
                      <a:endParaRPr lang="en-US" sz="1100" b="0" i="0" u="none" strike="noStrike">
                        <a:solidFill>
                          <a:srgbClr val="000000"/>
                        </a:solidFill>
                        <a:effectLst/>
                        <a:latin typeface="Josefin Sans" panose="020B0604020202020204" charset="0"/>
                      </a:endParaRPr>
                    </a:p>
                  </a:txBody>
                  <a:tcPr marT="91440" marB="91440" anchor="ctr"/>
                </a:tc>
                <a:tc>
                  <a:txBody>
                    <a:bodyPr/>
                    <a:lstStyle/>
                    <a:p>
                      <a:pPr algn="ctr" fontAlgn="b"/>
                      <a:r>
                        <a:rPr lang="en-US" sz="1100" u="none" strike="noStrike">
                          <a:effectLst/>
                          <a:latin typeface="Josefin Sans" panose="020B0604020202020204" charset="0"/>
                        </a:rPr>
                        <a:t>28</a:t>
                      </a:r>
                      <a:endParaRPr lang="en-US" sz="1100" b="0" i="0" u="none" strike="noStrike">
                        <a:solidFill>
                          <a:srgbClr val="000000"/>
                        </a:solidFill>
                        <a:effectLst/>
                        <a:latin typeface="Josefin Sans" panose="020B0604020202020204" charset="0"/>
                      </a:endParaRPr>
                    </a:p>
                  </a:txBody>
                  <a:tcPr marT="91440" marB="91440" anchor="ctr"/>
                </a:tc>
                <a:tc>
                  <a:txBody>
                    <a:bodyPr/>
                    <a:lstStyle/>
                    <a:p>
                      <a:pPr algn="ctr" fontAlgn="b"/>
                      <a:r>
                        <a:rPr lang="en-US" sz="1100" u="none" strike="noStrike">
                          <a:effectLst/>
                          <a:latin typeface="Josefin Sans" panose="020B0604020202020204" charset="0"/>
                        </a:rPr>
                        <a:t>7</a:t>
                      </a:r>
                      <a:endParaRPr lang="en-US" sz="1100" b="0" i="0" u="none" strike="noStrike">
                        <a:solidFill>
                          <a:srgbClr val="000000"/>
                        </a:solidFill>
                        <a:effectLst/>
                        <a:latin typeface="Josefin Sans" panose="020B0604020202020204" charset="0"/>
                      </a:endParaRPr>
                    </a:p>
                  </a:txBody>
                  <a:tcPr marT="91440" marB="91440" anchor="ctr"/>
                </a:tc>
                <a:tc>
                  <a:txBody>
                    <a:bodyPr/>
                    <a:lstStyle/>
                    <a:p>
                      <a:pPr algn="ctr" fontAlgn="b"/>
                      <a:r>
                        <a:rPr lang="en-US" sz="1100" u="none" strike="noStrike">
                          <a:effectLst/>
                          <a:latin typeface="Josefin Sans" panose="020B0604020202020204" charset="0"/>
                        </a:rPr>
                        <a:t>8</a:t>
                      </a:r>
                      <a:endParaRPr lang="en-US" sz="1100" b="0" i="0" u="none" strike="noStrike">
                        <a:solidFill>
                          <a:srgbClr val="000000"/>
                        </a:solidFill>
                        <a:effectLst/>
                        <a:latin typeface="Josefin Sans" panose="020B0604020202020204" charset="0"/>
                      </a:endParaRPr>
                    </a:p>
                  </a:txBody>
                  <a:tcPr marT="91440" marB="91440" anchor="ctr"/>
                </a:tc>
                <a:tc>
                  <a:txBody>
                    <a:bodyPr/>
                    <a:lstStyle/>
                    <a:p>
                      <a:pPr algn="ctr" fontAlgn="b"/>
                      <a:r>
                        <a:rPr lang="en-US" sz="1100" u="none" strike="noStrike">
                          <a:effectLst/>
                          <a:latin typeface="Josefin Sans" panose="020B0604020202020204" charset="0"/>
                        </a:rPr>
                        <a:t>0</a:t>
                      </a:r>
                      <a:endParaRPr lang="en-US" sz="1100" b="0" i="0" u="none" strike="noStrike">
                        <a:solidFill>
                          <a:srgbClr val="000000"/>
                        </a:solidFill>
                        <a:effectLst/>
                        <a:latin typeface="Josefin Sans" panose="020B0604020202020204" charset="0"/>
                      </a:endParaRPr>
                    </a:p>
                  </a:txBody>
                  <a:tcPr marT="91440" marB="91440" anchor="ctr"/>
                </a:tc>
                <a:extLst>
                  <a:ext uri="{0D108BD9-81ED-4DB2-BD59-A6C34878D82A}">
                    <a16:rowId xmlns:a16="http://schemas.microsoft.com/office/drawing/2014/main" val="3618976631"/>
                  </a:ext>
                </a:extLst>
              </a:tr>
              <a:tr h="274901">
                <a:tc>
                  <a:txBody>
                    <a:bodyPr/>
                    <a:lstStyle/>
                    <a:p>
                      <a:pPr algn="l" fontAlgn="b"/>
                      <a:r>
                        <a:rPr lang="en-US" sz="1100" u="none" strike="noStrike">
                          <a:effectLst/>
                          <a:latin typeface="Josefin Sans" panose="020B0604020202020204" charset="0"/>
                        </a:rPr>
                        <a:t>Tây Nguyên</a:t>
                      </a:r>
                      <a:endParaRPr lang="en-US" sz="1100" b="0" i="0" u="none" strike="noStrike">
                        <a:solidFill>
                          <a:srgbClr val="000000"/>
                        </a:solidFill>
                        <a:effectLst/>
                        <a:latin typeface="Josefin Sans" panose="020B0604020202020204" charset="0"/>
                      </a:endParaRPr>
                    </a:p>
                  </a:txBody>
                  <a:tcPr marT="91440" marB="91440" anchor="ctr"/>
                </a:tc>
                <a:tc>
                  <a:txBody>
                    <a:bodyPr/>
                    <a:lstStyle/>
                    <a:p>
                      <a:pPr algn="ctr" fontAlgn="b"/>
                      <a:r>
                        <a:rPr lang="en-US" sz="1100" u="none" strike="noStrike">
                          <a:effectLst/>
                          <a:latin typeface="Josefin Sans" panose="020B0604020202020204" charset="0"/>
                        </a:rPr>
                        <a:t>82</a:t>
                      </a:r>
                      <a:endParaRPr lang="en-US" sz="1100" b="0" i="0" u="none" strike="noStrike">
                        <a:solidFill>
                          <a:srgbClr val="000000"/>
                        </a:solidFill>
                        <a:effectLst/>
                        <a:latin typeface="Josefin Sans" panose="020B0604020202020204" charset="0"/>
                      </a:endParaRPr>
                    </a:p>
                  </a:txBody>
                  <a:tcPr marT="91440" marB="91440" anchor="ctr"/>
                </a:tc>
                <a:tc>
                  <a:txBody>
                    <a:bodyPr/>
                    <a:lstStyle/>
                    <a:p>
                      <a:pPr algn="ctr" fontAlgn="b"/>
                      <a:r>
                        <a:rPr lang="en-US" sz="1100" u="none" strike="noStrike">
                          <a:effectLst/>
                          <a:latin typeface="Josefin Sans" panose="020B0604020202020204" charset="0"/>
                        </a:rPr>
                        <a:t>19</a:t>
                      </a:r>
                      <a:endParaRPr lang="en-US" sz="1100" b="0" i="0" u="none" strike="noStrike">
                        <a:solidFill>
                          <a:srgbClr val="000000"/>
                        </a:solidFill>
                        <a:effectLst/>
                        <a:latin typeface="Josefin Sans" panose="020B0604020202020204" charset="0"/>
                      </a:endParaRPr>
                    </a:p>
                  </a:txBody>
                  <a:tcPr marT="91440" marB="91440" anchor="ctr"/>
                </a:tc>
                <a:tc>
                  <a:txBody>
                    <a:bodyPr/>
                    <a:lstStyle/>
                    <a:p>
                      <a:pPr algn="ctr" fontAlgn="b"/>
                      <a:r>
                        <a:rPr lang="en-US" sz="1100" u="none" strike="noStrike">
                          <a:effectLst/>
                          <a:latin typeface="Josefin Sans" panose="020B0604020202020204" charset="0"/>
                        </a:rPr>
                        <a:t>7</a:t>
                      </a:r>
                      <a:endParaRPr lang="en-US" sz="1100" b="0" i="0" u="none" strike="noStrike">
                        <a:solidFill>
                          <a:srgbClr val="000000"/>
                        </a:solidFill>
                        <a:effectLst/>
                        <a:latin typeface="Josefin Sans" panose="020B0604020202020204" charset="0"/>
                      </a:endParaRPr>
                    </a:p>
                  </a:txBody>
                  <a:tcPr marT="91440" marB="91440" anchor="ctr"/>
                </a:tc>
                <a:tc>
                  <a:txBody>
                    <a:bodyPr/>
                    <a:lstStyle/>
                    <a:p>
                      <a:pPr algn="ctr" fontAlgn="b"/>
                      <a:r>
                        <a:rPr lang="en-US" sz="1100" u="none" strike="noStrike">
                          <a:effectLst/>
                          <a:latin typeface="Josefin Sans" panose="020B0604020202020204" charset="0"/>
                        </a:rPr>
                        <a:t>3</a:t>
                      </a:r>
                      <a:endParaRPr lang="en-US" sz="1100" b="0" i="0" u="none" strike="noStrike">
                        <a:solidFill>
                          <a:srgbClr val="000000"/>
                        </a:solidFill>
                        <a:effectLst/>
                        <a:latin typeface="Josefin Sans" panose="020B0604020202020204" charset="0"/>
                      </a:endParaRPr>
                    </a:p>
                  </a:txBody>
                  <a:tcPr marT="91440" marB="91440" anchor="ctr"/>
                </a:tc>
                <a:extLst>
                  <a:ext uri="{0D108BD9-81ED-4DB2-BD59-A6C34878D82A}">
                    <a16:rowId xmlns:a16="http://schemas.microsoft.com/office/drawing/2014/main" val="3058091225"/>
                  </a:ext>
                </a:extLst>
              </a:tr>
              <a:tr h="274901">
                <a:tc>
                  <a:txBody>
                    <a:bodyPr/>
                    <a:lstStyle/>
                    <a:p>
                      <a:pPr algn="l" fontAlgn="b"/>
                      <a:r>
                        <a:rPr lang="en-US" sz="1100" u="none" strike="noStrike">
                          <a:effectLst/>
                          <a:latin typeface="Josefin Sans" panose="020B0604020202020204" charset="0"/>
                        </a:rPr>
                        <a:t>Đông Nam bộ</a:t>
                      </a:r>
                      <a:endParaRPr lang="en-US" sz="1100" b="0" i="0" u="none" strike="noStrike">
                        <a:solidFill>
                          <a:srgbClr val="000000"/>
                        </a:solidFill>
                        <a:effectLst/>
                        <a:latin typeface="Josefin Sans" panose="020B0604020202020204" charset="0"/>
                      </a:endParaRPr>
                    </a:p>
                  </a:txBody>
                  <a:tcPr marT="91440" marB="91440" anchor="ctr"/>
                </a:tc>
                <a:tc>
                  <a:txBody>
                    <a:bodyPr/>
                    <a:lstStyle/>
                    <a:p>
                      <a:pPr algn="ctr" fontAlgn="b"/>
                      <a:r>
                        <a:rPr lang="en-US" sz="1100" u="none" strike="noStrike">
                          <a:effectLst/>
                          <a:latin typeface="Josefin Sans" panose="020B0604020202020204" charset="0"/>
                        </a:rPr>
                        <a:t>41</a:t>
                      </a:r>
                      <a:endParaRPr lang="en-US" sz="1100" b="0" i="0" u="none" strike="noStrike">
                        <a:solidFill>
                          <a:srgbClr val="000000"/>
                        </a:solidFill>
                        <a:effectLst/>
                        <a:latin typeface="Josefin Sans" panose="020B0604020202020204" charset="0"/>
                      </a:endParaRPr>
                    </a:p>
                  </a:txBody>
                  <a:tcPr marT="91440" marB="91440" anchor="ctr"/>
                </a:tc>
                <a:tc>
                  <a:txBody>
                    <a:bodyPr/>
                    <a:lstStyle/>
                    <a:p>
                      <a:pPr algn="ctr" fontAlgn="b"/>
                      <a:r>
                        <a:rPr lang="en-US" sz="1100" u="none" strike="noStrike">
                          <a:effectLst/>
                          <a:latin typeface="Josefin Sans" panose="020B0604020202020204" charset="0"/>
                        </a:rPr>
                        <a:t>27</a:t>
                      </a:r>
                      <a:endParaRPr lang="en-US" sz="1100" b="0" i="0" u="none" strike="noStrike">
                        <a:solidFill>
                          <a:srgbClr val="000000"/>
                        </a:solidFill>
                        <a:effectLst/>
                        <a:latin typeface="Josefin Sans" panose="020B0604020202020204" charset="0"/>
                      </a:endParaRPr>
                    </a:p>
                  </a:txBody>
                  <a:tcPr marT="91440" marB="91440" anchor="ctr"/>
                </a:tc>
                <a:tc>
                  <a:txBody>
                    <a:bodyPr/>
                    <a:lstStyle/>
                    <a:p>
                      <a:pPr algn="ctr" fontAlgn="b"/>
                      <a:r>
                        <a:rPr lang="en-US" sz="1100" u="none" strike="noStrike">
                          <a:effectLst/>
                          <a:latin typeface="Josefin Sans" panose="020B0604020202020204" charset="0"/>
                        </a:rPr>
                        <a:t>3</a:t>
                      </a:r>
                      <a:endParaRPr lang="en-US" sz="1100" b="0" i="0" u="none" strike="noStrike">
                        <a:solidFill>
                          <a:srgbClr val="000000"/>
                        </a:solidFill>
                        <a:effectLst/>
                        <a:latin typeface="Josefin Sans" panose="020B0604020202020204" charset="0"/>
                      </a:endParaRPr>
                    </a:p>
                  </a:txBody>
                  <a:tcPr marT="91440" marB="91440" anchor="ctr"/>
                </a:tc>
                <a:tc>
                  <a:txBody>
                    <a:bodyPr/>
                    <a:lstStyle/>
                    <a:p>
                      <a:pPr algn="ctr" fontAlgn="b"/>
                      <a:r>
                        <a:rPr lang="en-US" sz="1100" u="none" strike="noStrike">
                          <a:effectLst/>
                          <a:latin typeface="Josefin Sans" panose="020B0604020202020204" charset="0"/>
                        </a:rPr>
                        <a:t>0</a:t>
                      </a:r>
                      <a:endParaRPr lang="en-US" sz="1100" b="0" i="0" u="none" strike="noStrike">
                        <a:solidFill>
                          <a:srgbClr val="000000"/>
                        </a:solidFill>
                        <a:effectLst/>
                        <a:latin typeface="Josefin Sans" panose="020B0604020202020204" charset="0"/>
                      </a:endParaRPr>
                    </a:p>
                  </a:txBody>
                  <a:tcPr marT="91440" marB="91440" anchor="ctr"/>
                </a:tc>
                <a:extLst>
                  <a:ext uri="{0D108BD9-81ED-4DB2-BD59-A6C34878D82A}">
                    <a16:rowId xmlns:a16="http://schemas.microsoft.com/office/drawing/2014/main" val="1455527931"/>
                  </a:ext>
                </a:extLst>
              </a:tr>
              <a:tr h="406375">
                <a:tc>
                  <a:txBody>
                    <a:bodyPr/>
                    <a:lstStyle/>
                    <a:p>
                      <a:pPr algn="l" fontAlgn="b"/>
                      <a:r>
                        <a:rPr lang="en-US" sz="1100" u="none" strike="noStrike">
                          <a:effectLst/>
                          <a:latin typeface="Josefin Sans" panose="020B0604020202020204" charset="0"/>
                        </a:rPr>
                        <a:t>Đồng bằng sông Cửu Long</a:t>
                      </a:r>
                      <a:endParaRPr lang="en-US" sz="1100" b="0" i="0" u="none" strike="noStrike">
                        <a:solidFill>
                          <a:srgbClr val="000000"/>
                        </a:solidFill>
                        <a:effectLst/>
                        <a:latin typeface="Josefin Sans" panose="020B0604020202020204" charset="0"/>
                      </a:endParaRPr>
                    </a:p>
                  </a:txBody>
                  <a:tcPr marT="91440" marB="91440" anchor="ctr"/>
                </a:tc>
                <a:tc>
                  <a:txBody>
                    <a:bodyPr/>
                    <a:lstStyle/>
                    <a:p>
                      <a:pPr algn="ctr" fontAlgn="b"/>
                      <a:r>
                        <a:rPr lang="en-US" sz="1100" u="none" strike="noStrike">
                          <a:effectLst/>
                          <a:latin typeface="Josefin Sans" panose="020B0604020202020204" charset="0"/>
                        </a:rPr>
                        <a:t>113</a:t>
                      </a:r>
                      <a:endParaRPr lang="en-US" sz="1100" b="0" i="0" u="none" strike="noStrike">
                        <a:solidFill>
                          <a:srgbClr val="000000"/>
                        </a:solidFill>
                        <a:effectLst/>
                        <a:latin typeface="Josefin Sans" panose="020B0604020202020204" charset="0"/>
                      </a:endParaRPr>
                    </a:p>
                  </a:txBody>
                  <a:tcPr marT="91440" marB="91440" anchor="ctr"/>
                </a:tc>
                <a:tc>
                  <a:txBody>
                    <a:bodyPr/>
                    <a:lstStyle/>
                    <a:p>
                      <a:pPr algn="ctr" fontAlgn="b"/>
                      <a:r>
                        <a:rPr lang="en-US" sz="1100" u="none" strike="noStrike">
                          <a:effectLst/>
                          <a:latin typeface="Josefin Sans" panose="020B0604020202020204" charset="0"/>
                        </a:rPr>
                        <a:t>25</a:t>
                      </a:r>
                      <a:endParaRPr lang="en-US" sz="1100" b="0" i="0" u="none" strike="noStrike">
                        <a:solidFill>
                          <a:srgbClr val="000000"/>
                        </a:solidFill>
                        <a:effectLst/>
                        <a:latin typeface="Josefin Sans" panose="020B0604020202020204" charset="0"/>
                      </a:endParaRPr>
                    </a:p>
                  </a:txBody>
                  <a:tcPr marT="91440" marB="91440" anchor="ctr"/>
                </a:tc>
                <a:tc>
                  <a:txBody>
                    <a:bodyPr/>
                    <a:lstStyle/>
                    <a:p>
                      <a:pPr algn="ctr" fontAlgn="b"/>
                      <a:r>
                        <a:rPr lang="en-US" sz="1100" u="none" strike="noStrike">
                          <a:effectLst/>
                          <a:latin typeface="Josefin Sans" panose="020B0604020202020204" charset="0"/>
                        </a:rPr>
                        <a:t>21</a:t>
                      </a:r>
                      <a:endParaRPr lang="en-US" sz="1100" b="0" i="0" u="none" strike="noStrike">
                        <a:solidFill>
                          <a:srgbClr val="000000"/>
                        </a:solidFill>
                        <a:effectLst/>
                        <a:latin typeface="Josefin Sans" panose="020B0604020202020204" charset="0"/>
                      </a:endParaRPr>
                    </a:p>
                  </a:txBody>
                  <a:tcPr marT="91440" marB="91440" anchor="ctr"/>
                </a:tc>
                <a:tc>
                  <a:txBody>
                    <a:bodyPr/>
                    <a:lstStyle/>
                    <a:p>
                      <a:pPr algn="ctr" fontAlgn="b"/>
                      <a:r>
                        <a:rPr lang="en-US" sz="1100" u="none" strike="noStrike">
                          <a:effectLst/>
                          <a:latin typeface="Josefin Sans" panose="020B0604020202020204" charset="0"/>
                        </a:rPr>
                        <a:t>0</a:t>
                      </a:r>
                      <a:endParaRPr lang="en-US" sz="1100" b="0" i="0" u="none" strike="noStrike">
                        <a:solidFill>
                          <a:srgbClr val="000000"/>
                        </a:solidFill>
                        <a:effectLst/>
                        <a:latin typeface="Josefin Sans" panose="020B0604020202020204" charset="0"/>
                      </a:endParaRPr>
                    </a:p>
                  </a:txBody>
                  <a:tcPr marT="91440" marB="91440" anchor="ctr"/>
                </a:tc>
                <a:extLst>
                  <a:ext uri="{0D108BD9-81ED-4DB2-BD59-A6C34878D82A}">
                    <a16:rowId xmlns:a16="http://schemas.microsoft.com/office/drawing/2014/main" val="1392185565"/>
                  </a:ext>
                </a:extLst>
              </a:tr>
            </a:tbl>
          </a:graphicData>
        </a:graphic>
      </p:graphicFrame>
    </p:spTree>
    <p:extLst>
      <p:ext uri="{BB962C8B-B14F-4D97-AF65-F5344CB8AC3E}">
        <p14:creationId xmlns:p14="http://schemas.microsoft.com/office/powerpoint/2010/main" val="3061059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5"/>
          <p:cNvSpPr txBox="1">
            <a:spLocks noGrp="1"/>
          </p:cNvSpPr>
          <p:nvPr>
            <p:ph type="title" idx="15"/>
          </p:nvPr>
        </p:nvSpPr>
        <p:spPr>
          <a:xfrm>
            <a:off x="1499475" y="325395"/>
            <a:ext cx="6202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Hiện trạng quy hoạch</a:t>
            </a:r>
            <a:endParaRPr/>
          </a:p>
        </p:txBody>
      </p:sp>
      <p:sp>
        <p:nvSpPr>
          <p:cNvPr id="350" name="Google Shape;350;p45"/>
          <p:cNvSpPr txBox="1">
            <a:spLocks noGrp="1"/>
          </p:cNvSpPr>
          <p:nvPr>
            <p:ph type="title"/>
          </p:nvPr>
        </p:nvSpPr>
        <p:spPr>
          <a:xfrm>
            <a:off x="1156680" y="1738964"/>
            <a:ext cx="2963100" cy="5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Thực tế </a:t>
            </a:r>
            <a:r>
              <a:rPr lang="en">
                <a:solidFill>
                  <a:schemeClr val="accent6">
                    <a:lumMod val="75000"/>
                  </a:schemeClr>
                </a:solidFill>
              </a:rPr>
              <a:t>06 vùng</a:t>
            </a:r>
            <a:endParaRPr>
              <a:solidFill>
                <a:schemeClr val="accent6">
                  <a:lumMod val="75000"/>
                </a:schemeClr>
              </a:solidFill>
            </a:endParaRPr>
          </a:p>
        </p:txBody>
      </p:sp>
      <p:sp>
        <p:nvSpPr>
          <p:cNvPr id="351" name="Google Shape;351;p45">
            <a:hlinkClick r:id="rId3" action="ppaction://hlinksldjump"/>
          </p:cNvPr>
          <p:cNvSpPr txBox="1">
            <a:spLocks noGrp="1"/>
          </p:cNvSpPr>
          <p:nvPr>
            <p:ph type="title" idx="2"/>
          </p:nvPr>
        </p:nvSpPr>
        <p:spPr>
          <a:xfrm>
            <a:off x="580605" y="1673264"/>
            <a:ext cx="576000" cy="5934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01</a:t>
            </a:r>
            <a:endParaRPr/>
          </a:p>
        </p:txBody>
      </p:sp>
      <p:sp>
        <p:nvSpPr>
          <p:cNvPr id="352" name="Google Shape;352;p45"/>
          <p:cNvSpPr txBox="1">
            <a:spLocks noGrp="1"/>
          </p:cNvSpPr>
          <p:nvPr>
            <p:ph type="subTitle" idx="1"/>
          </p:nvPr>
        </p:nvSpPr>
        <p:spPr>
          <a:xfrm>
            <a:off x="1156680" y="2264648"/>
            <a:ext cx="2712300" cy="64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a:t>Quy hoạch NN CNC được Thủ tướng phê duyệt</a:t>
            </a:r>
            <a:endParaRPr sz="1600"/>
          </a:p>
        </p:txBody>
      </p:sp>
      <p:sp>
        <p:nvSpPr>
          <p:cNvPr id="353" name="Google Shape;353;p45"/>
          <p:cNvSpPr txBox="1">
            <a:spLocks noGrp="1"/>
          </p:cNvSpPr>
          <p:nvPr>
            <p:ph type="title" idx="3"/>
          </p:nvPr>
        </p:nvSpPr>
        <p:spPr>
          <a:xfrm>
            <a:off x="1156680" y="3185564"/>
            <a:ext cx="2963100" cy="5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accent6">
                    <a:lumMod val="75000"/>
                  </a:schemeClr>
                </a:solidFill>
              </a:rPr>
              <a:t>Đang</a:t>
            </a:r>
            <a:r>
              <a:rPr lang="en"/>
              <a:t> xây dựng</a:t>
            </a:r>
            <a:endParaRPr/>
          </a:p>
        </p:txBody>
      </p:sp>
      <p:sp>
        <p:nvSpPr>
          <p:cNvPr id="354" name="Google Shape;354;p45">
            <a:hlinkClick r:id="" action="ppaction://noaction"/>
          </p:cNvPr>
          <p:cNvSpPr txBox="1">
            <a:spLocks noGrp="1"/>
          </p:cNvSpPr>
          <p:nvPr>
            <p:ph type="title" idx="4"/>
          </p:nvPr>
        </p:nvSpPr>
        <p:spPr>
          <a:xfrm>
            <a:off x="580580" y="3119864"/>
            <a:ext cx="576000" cy="5934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02</a:t>
            </a:r>
            <a:endParaRPr/>
          </a:p>
        </p:txBody>
      </p:sp>
      <p:sp>
        <p:nvSpPr>
          <p:cNvPr id="355" name="Google Shape;355;p45"/>
          <p:cNvSpPr txBox="1">
            <a:spLocks noGrp="1"/>
          </p:cNvSpPr>
          <p:nvPr>
            <p:ph type="subTitle" idx="5"/>
          </p:nvPr>
        </p:nvSpPr>
        <p:spPr>
          <a:xfrm>
            <a:off x="1156680" y="3711255"/>
            <a:ext cx="2712300" cy="64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Tất cả các khu ở tình trạng đang đầu tư, xây dựng</a:t>
            </a:r>
            <a:endParaRPr sz="1600"/>
          </a:p>
        </p:txBody>
      </p:sp>
      <p:sp>
        <p:nvSpPr>
          <p:cNvPr id="356" name="Google Shape;356;p45"/>
          <p:cNvSpPr txBox="1">
            <a:spLocks noGrp="1"/>
          </p:cNvSpPr>
          <p:nvPr>
            <p:ph type="title" idx="6"/>
          </p:nvPr>
        </p:nvSpPr>
        <p:spPr>
          <a:xfrm>
            <a:off x="5883480" y="1738964"/>
            <a:ext cx="2963100" cy="5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Quy hoạch 2020</a:t>
            </a:r>
            <a:endParaRPr/>
          </a:p>
        </p:txBody>
      </p:sp>
      <p:sp>
        <p:nvSpPr>
          <p:cNvPr id="357" name="Google Shape;357;p45">
            <a:hlinkClick r:id="rId4" action="ppaction://hlinksldjump"/>
          </p:cNvPr>
          <p:cNvSpPr txBox="1">
            <a:spLocks noGrp="1"/>
          </p:cNvSpPr>
          <p:nvPr>
            <p:ph type="title" idx="7"/>
          </p:nvPr>
        </p:nvSpPr>
        <p:spPr>
          <a:xfrm>
            <a:off x="5307380" y="1673264"/>
            <a:ext cx="576000" cy="5934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03</a:t>
            </a:r>
            <a:endParaRPr/>
          </a:p>
        </p:txBody>
      </p:sp>
      <p:sp>
        <p:nvSpPr>
          <p:cNvPr id="358" name="Google Shape;358;p45"/>
          <p:cNvSpPr txBox="1">
            <a:spLocks noGrp="1"/>
          </p:cNvSpPr>
          <p:nvPr>
            <p:ph type="subTitle" idx="8"/>
          </p:nvPr>
        </p:nvSpPr>
        <p:spPr>
          <a:xfrm>
            <a:off x="5883480" y="2264648"/>
            <a:ext cx="2712300" cy="64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11 vùng NN CNC được lập kế hoạch</a:t>
            </a:r>
            <a:endParaRPr sz="1600"/>
          </a:p>
        </p:txBody>
      </p:sp>
      <p:sp>
        <p:nvSpPr>
          <p:cNvPr id="359" name="Google Shape;359;p45"/>
          <p:cNvSpPr txBox="1">
            <a:spLocks noGrp="1"/>
          </p:cNvSpPr>
          <p:nvPr>
            <p:ph type="title" idx="9"/>
          </p:nvPr>
        </p:nvSpPr>
        <p:spPr>
          <a:xfrm>
            <a:off x="5883480" y="3185564"/>
            <a:ext cx="2963100" cy="5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a:t>Quy hoạch 2030</a:t>
            </a:r>
            <a:endParaRPr/>
          </a:p>
        </p:txBody>
      </p:sp>
      <p:sp>
        <p:nvSpPr>
          <p:cNvPr id="360" name="Google Shape;360;p45">
            <a:hlinkClick r:id="" action="ppaction://noaction"/>
          </p:cNvPr>
          <p:cNvSpPr txBox="1">
            <a:spLocks noGrp="1"/>
          </p:cNvSpPr>
          <p:nvPr>
            <p:ph type="title" idx="13"/>
          </p:nvPr>
        </p:nvSpPr>
        <p:spPr>
          <a:xfrm>
            <a:off x="5308436" y="3119864"/>
            <a:ext cx="576000" cy="5934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04</a:t>
            </a:r>
            <a:endParaRPr/>
          </a:p>
        </p:txBody>
      </p:sp>
      <p:sp>
        <p:nvSpPr>
          <p:cNvPr id="361" name="Google Shape;361;p45"/>
          <p:cNvSpPr txBox="1">
            <a:spLocks noGrp="1"/>
          </p:cNvSpPr>
          <p:nvPr>
            <p:ph type="subTitle" idx="14"/>
          </p:nvPr>
        </p:nvSpPr>
        <p:spPr>
          <a:xfrm>
            <a:off x="5883480" y="3711255"/>
            <a:ext cx="2712300" cy="64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22 vùng NN CNC được lập kế hoạch</a:t>
            </a:r>
            <a:endParaRPr sz="1600"/>
          </a:p>
        </p:txBody>
      </p:sp>
      <p:cxnSp>
        <p:nvCxnSpPr>
          <p:cNvPr id="362" name="Google Shape;362;p45"/>
          <p:cNvCxnSpPr/>
          <p:nvPr/>
        </p:nvCxnSpPr>
        <p:spPr>
          <a:xfrm>
            <a:off x="485743" y="1766770"/>
            <a:ext cx="0" cy="425700"/>
          </a:xfrm>
          <a:prstGeom prst="straightConnector1">
            <a:avLst/>
          </a:prstGeom>
          <a:noFill/>
          <a:ln w="76200" cap="flat" cmpd="sng">
            <a:solidFill>
              <a:schemeClr val="accent1"/>
            </a:solidFill>
            <a:prstDash val="solid"/>
            <a:round/>
            <a:headEnd type="none" w="med" len="med"/>
            <a:tailEnd type="none" w="med" len="med"/>
          </a:ln>
        </p:spPr>
      </p:cxnSp>
      <p:cxnSp>
        <p:nvCxnSpPr>
          <p:cNvPr id="363" name="Google Shape;363;p45"/>
          <p:cNvCxnSpPr/>
          <p:nvPr/>
        </p:nvCxnSpPr>
        <p:spPr>
          <a:xfrm>
            <a:off x="485743" y="3213370"/>
            <a:ext cx="0" cy="425700"/>
          </a:xfrm>
          <a:prstGeom prst="straightConnector1">
            <a:avLst/>
          </a:prstGeom>
          <a:noFill/>
          <a:ln w="76200" cap="flat" cmpd="sng">
            <a:solidFill>
              <a:schemeClr val="accent1"/>
            </a:solidFill>
            <a:prstDash val="solid"/>
            <a:round/>
            <a:headEnd type="none" w="med" len="med"/>
            <a:tailEnd type="none" w="med" len="med"/>
          </a:ln>
        </p:spPr>
      </p:cxnSp>
      <p:cxnSp>
        <p:nvCxnSpPr>
          <p:cNvPr id="364" name="Google Shape;364;p45"/>
          <p:cNvCxnSpPr/>
          <p:nvPr/>
        </p:nvCxnSpPr>
        <p:spPr>
          <a:xfrm>
            <a:off x="5212543" y="1766770"/>
            <a:ext cx="0" cy="425700"/>
          </a:xfrm>
          <a:prstGeom prst="straightConnector1">
            <a:avLst/>
          </a:prstGeom>
          <a:noFill/>
          <a:ln w="76200" cap="flat" cmpd="sng">
            <a:solidFill>
              <a:schemeClr val="accent1"/>
            </a:solidFill>
            <a:prstDash val="solid"/>
            <a:round/>
            <a:headEnd type="none" w="med" len="med"/>
            <a:tailEnd type="none" w="med" len="med"/>
          </a:ln>
        </p:spPr>
      </p:cxnSp>
      <p:cxnSp>
        <p:nvCxnSpPr>
          <p:cNvPr id="365" name="Google Shape;365;p45"/>
          <p:cNvCxnSpPr/>
          <p:nvPr/>
        </p:nvCxnSpPr>
        <p:spPr>
          <a:xfrm>
            <a:off x="5212543" y="3213370"/>
            <a:ext cx="0" cy="425700"/>
          </a:xfrm>
          <a:prstGeom prst="straightConnector1">
            <a:avLst/>
          </a:prstGeom>
          <a:noFill/>
          <a:ln w="76200" cap="flat" cmpd="sng">
            <a:solidFill>
              <a:schemeClr val="accent1"/>
            </a:solidFill>
            <a:prstDash val="solid"/>
            <a:round/>
            <a:headEnd type="none" w="med" len="med"/>
            <a:tailEnd type="none" w="med" len="med"/>
          </a:ln>
        </p:spPr>
      </p:cxnSp>
      <p:cxnSp>
        <p:nvCxnSpPr>
          <p:cNvPr id="3" name="Straight Connector 2"/>
          <p:cNvCxnSpPr/>
          <p:nvPr/>
        </p:nvCxnSpPr>
        <p:spPr>
          <a:xfrm>
            <a:off x="3573780" y="1217295"/>
            <a:ext cx="1424940" cy="343852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1"/>
          <p:cNvSpPr txBox="1">
            <a:spLocks noGrp="1"/>
          </p:cNvSpPr>
          <p:nvPr>
            <p:ph type="title" idx="8"/>
          </p:nvPr>
        </p:nvSpPr>
        <p:spPr>
          <a:xfrm>
            <a:off x="1470900" y="476534"/>
            <a:ext cx="6202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Thành công</a:t>
            </a:r>
            <a:endParaRPr/>
          </a:p>
        </p:txBody>
      </p:sp>
      <p:sp>
        <p:nvSpPr>
          <p:cNvPr id="453" name="Google Shape;453;p51"/>
          <p:cNvSpPr txBox="1">
            <a:spLocks noGrp="1"/>
          </p:cNvSpPr>
          <p:nvPr>
            <p:ph type="subTitle" idx="1"/>
          </p:nvPr>
        </p:nvSpPr>
        <p:spPr>
          <a:xfrm>
            <a:off x="1396725" y="2502858"/>
            <a:ext cx="1777300" cy="140027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Nhiều chính sách hỗ trợ, thu hút doanh nghiệp, tổ chức và cá nhân đầu tư</a:t>
            </a:r>
            <a:endParaRPr sz="1600"/>
          </a:p>
        </p:txBody>
      </p:sp>
      <p:sp>
        <p:nvSpPr>
          <p:cNvPr id="454" name="Google Shape;454;p51"/>
          <p:cNvSpPr txBox="1">
            <a:spLocks noGrp="1"/>
          </p:cNvSpPr>
          <p:nvPr>
            <p:ph type="subTitle" idx="2"/>
          </p:nvPr>
        </p:nvSpPr>
        <p:spPr>
          <a:xfrm>
            <a:off x="3863099" y="2502858"/>
            <a:ext cx="1666163" cy="152219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t>Tác động tích cực đến nhận thức, tạo động lực phát triển các vùng sản xuất tập trung.</a:t>
            </a:r>
            <a:endParaRPr sz="1600"/>
          </a:p>
        </p:txBody>
      </p:sp>
      <p:sp>
        <p:nvSpPr>
          <p:cNvPr id="455" name="Google Shape;455;p51"/>
          <p:cNvSpPr txBox="1">
            <a:spLocks noGrp="1"/>
          </p:cNvSpPr>
          <p:nvPr>
            <p:ph type="subTitle" idx="4"/>
          </p:nvPr>
        </p:nvSpPr>
        <p:spPr>
          <a:xfrm>
            <a:off x="1396725" y="1968275"/>
            <a:ext cx="17773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Chính sách</a:t>
            </a:r>
            <a:endParaRPr sz="2000"/>
          </a:p>
        </p:txBody>
      </p:sp>
      <p:sp>
        <p:nvSpPr>
          <p:cNvPr id="456" name="Google Shape;456;p51"/>
          <p:cNvSpPr txBox="1">
            <a:spLocks noGrp="1"/>
          </p:cNvSpPr>
          <p:nvPr>
            <p:ph type="subTitle" idx="5"/>
          </p:nvPr>
        </p:nvSpPr>
        <p:spPr>
          <a:xfrm>
            <a:off x="3863400" y="1968275"/>
            <a:ext cx="14172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Ý thức</a:t>
            </a:r>
            <a:endParaRPr sz="2000"/>
          </a:p>
        </p:txBody>
      </p:sp>
      <p:sp>
        <p:nvSpPr>
          <p:cNvPr id="459" name="Google Shape;459;p51"/>
          <p:cNvSpPr txBox="1">
            <a:spLocks noGrp="1"/>
          </p:cNvSpPr>
          <p:nvPr>
            <p:ph type="subTitle" idx="3"/>
          </p:nvPr>
        </p:nvSpPr>
        <p:spPr>
          <a:xfrm>
            <a:off x="6330075" y="2502859"/>
            <a:ext cx="1592344" cy="123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Đẩy mạnh thu hút đầu tư, liên kết chuỗi giá trị.</a:t>
            </a:r>
            <a:endParaRPr sz="1600"/>
          </a:p>
        </p:txBody>
      </p:sp>
      <p:sp>
        <p:nvSpPr>
          <p:cNvPr id="460" name="Google Shape;460;p51"/>
          <p:cNvSpPr txBox="1">
            <a:spLocks noGrp="1"/>
          </p:cNvSpPr>
          <p:nvPr>
            <p:ph type="subTitle" idx="6"/>
          </p:nvPr>
        </p:nvSpPr>
        <p:spPr>
          <a:xfrm>
            <a:off x="6330075" y="1968275"/>
            <a:ext cx="14172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Giá trị</a:t>
            </a:r>
            <a:endParaRPr sz="2000"/>
          </a:p>
        </p:txBody>
      </p:sp>
      <p:cxnSp>
        <p:nvCxnSpPr>
          <p:cNvPr id="463" name="Google Shape;463;p51"/>
          <p:cNvCxnSpPr/>
          <p:nvPr/>
        </p:nvCxnSpPr>
        <p:spPr>
          <a:xfrm rot="10800000">
            <a:off x="1503275" y="1871784"/>
            <a:ext cx="312900" cy="0"/>
          </a:xfrm>
          <a:prstGeom prst="straightConnector1">
            <a:avLst/>
          </a:prstGeom>
          <a:noFill/>
          <a:ln w="76200" cap="flat" cmpd="sng">
            <a:solidFill>
              <a:schemeClr val="accent1"/>
            </a:solidFill>
            <a:prstDash val="solid"/>
            <a:round/>
            <a:headEnd type="none" w="med" len="med"/>
            <a:tailEnd type="none" w="med" len="med"/>
          </a:ln>
        </p:spPr>
      </p:cxnSp>
      <p:cxnSp>
        <p:nvCxnSpPr>
          <p:cNvPr id="464" name="Google Shape;464;p51"/>
          <p:cNvCxnSpPr/>
          <p:nvPr/>
        </p:nvCxnSpPr>
        <p:spPr>
          <a:xfrm rot="10800000">
            <a:off x="3969950" y="1871784"/>
            <a:ext cx="312900" cy="0"/>
          </a:xfrm>
          <a:prstGeom prst="straightConnector1">
            <a:avLst/>
          </a:prstGeom>
          <a:noFill/>
          <a:ln w="76200" cap="flat" cmpd="sng">
            <a:solidFill>
              <a:schemeClr val="accent1"/>
            </a:solidFill>
            <a:prstDash val="solid"/>
            <a:round/>
            <a:headEnd type="none" w="med" len="med"/>
            <a:tailEnd type="none" w="med" len="med"/>
          </a:ln>
        </p:spPr>
      </p:cxnSp>
      <p:cxnSp>
        <p:nvCxnSpPr>
          <p:cNvPr id="465" name="Google Shape;465;p51"/>
          <p:cNvCxnSpPr/>
          <p:nvPr/>
        </p:nvCxnSpPr>
        <p:spPr>
          <a:xfrm rot="10800000">
            <a:off x="6436625" y="1871784"/>
            <a:ext cx="312900" cy="0"/>
          </a:xfrm>
          <a:prstGeom prst="straightConnector1">
            <a:avLst/>
          </a:prstGeom>
          <a:noFill/>
          <a:ln w="76200" cap="flat" cmpd="sng">
            <a:solidFill>
              <a:schemeClr val="accent1"/>
            </a:solidFill>
            <a:prstDash val="solid"/>
            <a:round/>
            <a:headEnd type="none" w="med" len="med"/>
            <a:tailEnd type="none" w="med" len="med"/>
          </a:ln>
        </p:spPr>
      </p:cxnSp>
      <p:grpSp>
        <p:nvGrpSpPr>
          <p:cNvPr id="466" name="Google Shape;466;p51"/>
          <p:cNvGrpSpPr/>
          <p:nvPr/>
        </p:nvGrpSpPr>
        <p:grpSpPr>
          <a:xfrm>
            <a:off x="6416053" y="1480617"/>
            <a:ext cx="354025" cy="268797"/>
            <a:chOff x="3963652" y="1999759"/>
            <a:chExt cx="374154" cy="284050"/>
          </a:xfrm>
        </p:grpSpPr>
        <p:sp>
          <p:nvSpPr>
            <p:cNvPr id="467" name="Google Shape;467;p51"/>
            <p:cNvSpPr/>
            <p:nvPr/>
          </p:nvSpPr>
          <p:spPr>
            <a:xfrm>
              <a:off x="4123441" y="2104652"/>
              <a:ext cx="214366" cy="179158"/>
            </a:xfrm>
            <a:custGeom>
              <a:avLst/>
              <a:gdLst/>
              <a:ahLst/>
              <a:cxnLst/>
              <a:rect l="l" t="t" r="r" b="b"/>
              <a:pathLst>
                <a:path w="6740" h="5633" extrusionOk="0">
                  <a:moveTo>
                    <a:pt x="6573" y="1"/>
                  </a:moveTo>
                  <a:cubicBezTo>
                    <a:pt x="6490" y="1"/>
                    <a:pt x="6395" y="84"/>
                    <a:pt x="6395" y="179"/>
                  </a:cubicBezTo>
                  <a:lnTo>
                    <a:pt x="6395" y="5275"/>
                  </a:lnTo>
                  <a:lnTo>
                    <a:pt x="180" y="5275"/>
                  </a:lnTo>
                  <a:cubicBezTo>
                    <a:pt x="84" y="5275"/>
                    <a:pt x="1" y="5346"/>
                    <a:pt x="1" y="5454"/>
                  </a:cubicBezTo>
                  <a:cubicBezTo>
                    <a:pt x="1" y="5549"/>
                    <a:pt x="72" y="5632"/>
                    <a:pt x="180" y="5632"/>
                  </a:cubicBezTo>
                  <a:lnTo>
                    <a:pt x="6561" y="5632"/>
                  </a:lnTo>
                  <a:cubicBezTo>
                    <a:pt x="6645" y="5632"/>
                    <a:pt x="6740" y="5549"/>
                    <a:pt x="6740" y="5454"/>
                  </a:cubicBezTo>
                  <a:lnTo>
                    <a:pt x="6740" y="179"/>
                  </a:lnTo>
                  <a:cubicBezTo>
                    <a:pt x="6740" y="84"/>
                    <a:pt x="6668" y="1"/>
                    <a:pt x="65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68" name="Google Shape;468;p51"/>
            <p:cNvSpPr/>
            <p:nvPr/>
          </p:nvSpPr>
          <p:spPr>
            <a:xfrm>
              <a:off x="3963652" y="1999759"/>
              <a:ext cx="374154" cy="283669"/>
            </a:xfrm>
            <a:custGeom>
              <a:avLst/>
              <a:gdLst/>
              <a:ahLst/>
              <a:cxnLst/>
              <a:rect l="l" t="t" r="r" b="b"/>
              <a:pathLst>
                <a:path w="11764" h="8919" extrusionOk="0">
                  <a:moveTo>
                    <a:pt x="1036" y="1"/>
                  </a:moveTo>
                  <a:cubicBezTo>
                    <a:pt x="465" y="1"/>
                    <a:pt x="0" y="465"/>
                    <a:pt x="0" y="1024"/>
                  </a:cubicBezTo>
                  <a:lnTo>
                    <a:pt x="0" y="7847"/>
                  </a:lnTo>
                  <a:cubicBezTo>
                    <a:pt x="0" y="8418"/>
                    <a:pt x="477" y="8918"/>
                    <a:pt x="1072" y="8918"/>
                  </a:cubicBezTo>
                  <a:lnTo>
                    <a:pt x="4513" y="8918"/>
                  </a:lnTo>
                  <a:cubicBezTo>
                    <a:pt x="4608" y="8918"/>
                    <a:pt x="4692" y="8835"/>
                    <a:pt x="4692" y="8740"/>
                  </a:cubicBezTo>
                  <a:cubicBezTo>
                    <a:pt x="4692" y="8644"/>
                    <a:pt x="4620" y="8561"/>
                    <a:pt x="4513" y="8561"/>
                  </a:cubicBezTo>
                  <a:lnTo>
                    <a:pt x="1072" y="8561"/>
                  </a:lnTo>
                  <a:cubicBezTo>
                    <a:pt x="679" y="8561"/>
                    <a:pt x="358" y="8228"/>
                    <a:pt x="358" y="7847"/>
                  </a:cubicBezTo>
                  <a:lnTo>
                    <a:pt x="358" y="7799"/>
                  </a:lnTo>
                  <a:lnTo>
                    <a:pt x="358" y="7763"/>
                  </a:lnTo>
                  <a:cubicBezTo>
                    <a:pt x="405" y="7430"/>
                    <a:pt x="691" y="7168"/>
                    <a:pt x="1036" y="7168"/>
                  </a:cubicBezTo>
                  <a:lnTo>
                    <a:pt x="1358" y="7168"/>
                  </a:lnTo>
                  <a:cubicBezTo>
                    <a:pt x="1453" y="7168"/>
                    <a:pt x="1536" y="7097"/>
                    <a:pt x="1536" y="6990"/>
                  </a:cubicBezTo>
                  <a:cubicBezTo>
                    <a:pt x="1536" y="6906"/>
                    <a:pt x="1465" y="6811"/>
                    <a:pt x="1358" y="6811"/>
                  </a:cubicBezTo>
                  <a:cubicBezTo>
                    <a:pt x="1335" y="6814"/>
                    <a:pt x="1309" y="6815"/>
                    <a:pt x="1278" y="6815"/>
                  </a:cubicBezTo>
                  <a:cubicBezTo>
                    <a:pt x="1232" y="6815"/>
                    <a:pt x="1177" y="6813"/>
                    <a:pt x="1116" y="6813"/>
                  </a:cubicBezTo>
                  <a:cubicBezTo>
                    <a:pt x="905" y="6813"/>
                    <a:pt x="620" y="6839"/>
                    <a:pt x="346" y="7073"/>
                  </a:cubicBezTo>
                  <a:lnTo>
                    <a:pt x="346" y="1013"/>
                  </a:lnTo>
                  <a:cubicBezTo>
                    <a:pt x="346" y="643"/>
                    <a:pt x="655" y="322"/>
                    <a:pt x="1036" y="322"/>
                  </a:cubicBezTo>
                  <a:lnTo>
                    <a:pt x="2465" y="322"/>
                  </a:lnTo>
                  <a:lnTo>
                    <a:pt x="2465" y="6811"/>
                  </a:lnTo>
                  <a:lnTo>
                    <a:pt x="2048" y="6811"/>
                  </a:lnTo>
                  <a:cubicBezTo>
                    <a:pt x="1953" y="6811"/>
                    <a:pt x="1870" y="6894"/>
                    <a:pt x="1870" y="6990"/>
                  </a:cubicBezTo>
                  <a:cubicBezTo>
                    <a:pt x="1870" y="7085"/>
                    <a:pt x="1941" y="7168"/>
                    <a:pt x="2048" y="7168"/>
                  </a:cubicBezTo>
                  <a:lnTo>
                    <a:pt x="2620" y="7168"/>
                  </a:lnTo>
                  <a:cubicBezTo>
                    <a:pt x="2715" y="7168"/>
                    <a:pt x="2798" y="7097"/>
                    <a:pt x="2798" y="6990"/>
                  </a:cubicBezTo>
                  <a:lnTo>
                    <a:pt x="2798" y="1191"/>
                  </a:lnTo>
                  <a:lnTo>
                    <a:pt x="11407" y="1191"/>
                  </a:lnTo>
                  <a:lnTo>
                    <a:pt x="11407" y="2763"/>
                  </a:lnTo>
                  <a:cubicBezTo>
                    <a:pt x="11407" y="2858"/>
                    <a:pt x="11478" y="2941"/>
                    <a:pt x="11585" y="2941"/>
                  </a:cubicBezTo>
                  <a:cubicBezTo>
                    <a:pt x="11669" y="2941"/>
                    <a:pt x="11764" y="2870"/>
                    <a:pt x="11764" y="2763"/>
                  </a:cubicBezTo>
                  <a:lnTo>
                    <a:pt x="11764" y="1024"/>
                  </a:lnTo>
                  <a:cubicBezTo>
                    <a:pt x="11764" y="941"/>
                    <a:pt x="11692" y="858"/>
                    <a:pt x="11597" y="858"/>
                  </a:cubicBezTo>
                  <a:lnTo>
                    <a:pt x="2822" y="858"/>
                  </a:lnTo>
                  <a:lnTo>
                    <a:pt x="2822" y="179"/>
                  </a:lnTo>
                  <a:cubicBezTo>
                    <a:pt x="2822" y="84"/>
                    <a:pt x="2739" y="1"/>
                    <a:pt x="2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69" name="Google Shape;469;p51"/>
            <p:cNvSpPr/>
            <p:nvPr/>
          </p:nvSpPr>
          <p:spPr>
            <a:xfrm>
              <a:off x="4069309" y="2061874"/>
              <a:ext cx="234435" cy="182911"/>
            </a:xfrm>
            <a:custGeom>
              <a:avLst/>
              <a:gdLst/>
              <a:ahLst/>
              <a:cxnLst/>
              <a:rect l="l" t="t" r="r" b="b"/>
              <a:pathLst>
                <a:path w="7371" h="5751" extrusionOk="0">
                  <a:moveTo>
                    <a:pt x="5477" y="357"/>
                  </a:moveTo>
                  <a:lnTo>
                    <a:pt x="5477" y="1631"/>
                  </a:lnTo>
                  <a:lnTo>
                    <a:pt x="3013" y="1631"/>
                  </a:lnTo>
                  <a:lnTo>
                    <a:pt x="3013" y="357"/>
                  </a:lnTo>
                  <a:close/>
                  <a:moveTo>
                    <a:pt x="2667" y="3036"/>
                  </a:moveTo>
                  <a:lnTo>
                    <a:pt x="2667" y="5394"/>
                  </a:lnTo>
                  <a:lnTo>
                    <a:pt x="1643" y="5394"/>
                  </a:lnTo>
                  <a:cubicBezTo>
                    <a:pt x="929" y="5394"/>
                    <a:pt x="358" y="4822"/>
                    <a:pt x="358" y="4120"/>
                  </a:cubicBezTo>
                  <a:lnTo>
                    <a:pt x="358" y="3036"/>
                  </a:lnTo>
                  <a:close/>
                  <a:moveTo>
                    <a:pt x="7013" y="334"/>
                  </a:moveTo>
                  <a:lnTo>
                    <a:pt x="7013" y="5394"/>
                  </a:lnTo>
                  <a:lnTo>
                    <a:pt x="3013" y="5394"/>
                  </a:lnTo>
                  <a:lnTo>
                    <a:pt x="3013" y="1977"/>
                  </a:lnTo>
                  <a:lnTo>
                    <a:pt x="5656" y="1977"/>
                  </a:lnTo>
                  <a:cubicBezTo>
                    <a:pt x="5751" y="1977"/>
                    <a:pt x="5834" y="1905"/>
                    <a:pt x="5834" y="1798"/>
                  </a:cubicBezTo>
                  <a:lnTo>
                    <a:pt x="5834" y="334"/>
                  </a:lnTo>
                  <a:close/>
                  <a:moveTo>
                    <a:pt x="179" y="0"/>
                  </a:moveTo>
                  <a:cubicBezTo>
                    <a:pt x="96" y="0"/>
                    <a:pt x="0" y="72"/>
                    <a:pt x="0" y="179"/>
                  </a:cubicBezTo>
                  <a:lnTo>
                    <a:pt x="0" y="4120"/>
                  </a:lnTo>
                  <a:cubicBezTo>
                    <a:pt x="0" y="5025"/>
                    <a:pt x="727" y="5751"/>
                    <a:pt x="1643" y="5751"/>
                  </a:cubicBezTo>
                  <a:lnTo>
                    <a:pt x="7192" y="5751"/>
                  </a:lnTo>
                  <a:cubicBezTo>
                    <a:pt x="7275" y="5751"/>
                    <a:pt x="7370" y="5679"/>
                    <a:pt x="7370" y="5572"/>
                  </a:cubicBezTo>
                  <a:lnTo>
                    <a:pt x="7370" y="179"/>
                  </a:lnTo>
                  <a:cubicBezTo>
                    <a:pt x="7358" y="72"/>
                    <a:pt x="7275" y="0"/>
                    <a:pt x="7192" y="0"/>
                  </a:cubicBezTo>
                  <a:lnTo>
                    <a:pt x="2024" y="0"/>
                  </a:lnTo>
                  <a:cubicBezTo>
                    <a:pt x="1941" y="0"/>
                    <a:pt x="1846" y="72"/>
                    <a:pt x="1846" y="179"/>
                  </a:cubicBezTo>
                  <a:cubicBezTo>
                    <a:pt x="1846" y="262"/>
                    <a:pt x="1917" y="357"/>
                    <a:pt x="2024" y="357"/>
                  </a:cubicBezTo>
                  <a:lnTo>
                    <a:pt x="2667" y="357"/>
                  </a:lnTo>
                  <a:lnTo>
                    <a:pt x="2667" y="2691"/>
                  </a:lnTo>
                  <a:lnTo>
                    <a:pt x="358" y="2691"/>
                  </a:lnTo>
                  <a:lnTo>
                    <a:pt x="358" y="357"/>
                  </a:lnTo>
                  <a:lnTo>
                    <a:pt x="1322" y="357"/>
                  </a:lnTo>
                  <a:cubicBezTo>
                    <a:pt x="1417" y="357"/>
                    <a:pt x="1501" y="274"/>
                    <a:pt x="1501" y="179"/>
                  </a:cubicBezTo>
                  <a:cubicBezTo>
                    <a:pt x="1501" y="84"/>
                    <a:pt x="1429" y="0"/>
                    <a:pt x="1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470" name="Google Shape;470;p51"/>
          <p:cNvGrpSpPr/>
          <p:nvPr/>
        </p:nvGrpSpPr>
        <p:grpSpPr>
          <a:xfrm>
            <a:off x="3966934" y="1471843"/>
            <a:ext cx="318935" cy="286344"/>
            <a:chOff x="3441065" y="4302505"/>
            <a:chExt cx="337069" cy="302593"/>
          </a:xfrm>
        </p:grpSpPr>
        <p:sp>
          <p:nvSpPr>
            <p:cNvPr id="471" name="Google Shape;471;p51"/>
            <p:cNvSpPr/>
            <p:nvPr/>
          </p:nvSpPr>
          <p:spPr>
            <a:xfrm>
              <a:off x="3441065" y="4366941"/>
              <a:ext cx="337069" cy="173655"/>
            </a:xfrm>
            <a:custGeom>
              <a:avLst/>
              <a:gdLst/>
              <a:ahLst/>
              <a:cxnLst/>
              <a:rect l="l" t="t" r="r" b="b"/>
              <a:pathLst>
                <a:path w="10598" h="5460" extrusionOk="0">
                  <a:moveTo>
                    <a:pt x="5062" y="1"/>
                  </a:moveTo>
                  <a:cubicBezTo>
                    <a:pt x="3977" y="1"/>
                    <a:pt x="2891" y="303"/>
                    <a:pt x="1834" y="951"/>
                  </a:cubicBezTo>
                  <a:cubicBezTo>
                    <a:pt x="1001" y="1463"/>
                    <a:pt x="418" y="2058"/>
                    <a:pt x="156" y="2368"/>
                  </a:cubicBezTo>
                  <a:cubicBezTo>
                    <a:pt x="1" y="2546"/>
                    <a:pt x="1" y="2808"/>
                    <a:pt x="168" y="2987"/>
                  </a:cubicBezTo>
                  <a:cubicBezTo>
                    <a:pt x="1001" y="3844"/>
                    <a:pt x="1870" y="4475"/>
                    <a:pt x="2739" y="4892"/>
                  </a:cubicBezTo>
                  <a:cubicBezTo>
                    <a:pt x="2763" y="4916"/>
                    <a:pt x="2787" y="4916"/>
                    <a:pt x="2823" y="4916"/>
                  </a:cubicBezTo>
                  <a:cubicBezTo>
                    <a:pt x="2977" y="4916"/>
                    <a:pt x="3037" y="4689"/>
                    <a:pt x="2894" y="4618"/>
                  </a:cubicBezTo>
                  <a:cubicBezTo>
                    <a:pt x="2049" y="4213"/>
                    <a:pt x="1215" y="3582"/>
                    <a:pt x="406" y="2773"/>
                  </a:cubicBezTo>
                  <a:cubicBezTo>
                    <a:pt x="346" y="2713"/>
                    <a:pt x="346" y="2630"/>
                    <a:pt x="406" y="2570"/>
                  </a:cubicBezTo>
                  <a:cubicBezTo>
                    <a:pt x="799" y="2130"/>
                    <a:pt x="2061" y="868"/>
                    <a:pt x="3918" y="451"/>
                  </a:cubicBezTo>
                  <a:lnTo>
                    <a:pt x="3918" y="451"/>
                  </a:lnTo>
                  <a:cubicBezTo>
                    <a:pt x="3561" y="665"/>
                    <a:pt x="3263" y="963"/>
                    <a:pt x="3025" y="1320"/>
                  </a:cubicBezTo>
                  <a:cubicBezTo>
                    <a:pt x="2977" y="1403"/>
                    <a:pt x="3001" y="1487"/>
                    <a:pt x="3073" y="1534"/>
                  </a:cubicBezTo>
                  <a:cubicBezTo>
                    <a:pt x="3098" y="1551"/>
                    <a:pt x="3126" y="1559"/>
                    <a:pt x="3154" y="1559"/>
                  </a:cubicBezTo>
                  <a:cubicBezTo>
                    <a:pt x="3204" y="1559"/>
                    <a:pt x="3252" y="1533"/>
                    <a:pt x="3275" y="1487"/>
                  </a:cubicBezTo>
                  <a:cubicBezTo>
                    <a:pt x="3728" y="772"/>
                    <a:pt x="4490" y="367"/>
                    <a:pt x="5299" y="367"/>
                  </a:cubicBezTo>
                  <a:cubicBezTo>
                    <a:pt x="6609" y="367"/>
                    <a:pt x="7680" y="1439"/>
                    <a:pt x="7680" y="2749"/>
                  </a:cubicBezTo>
                  <a:cubicBezTo>
                    <a:pt x="7680" y="3820"/>
                    <a:pt x="6954" y="4773"/>
                    <a:pt x="5930" y="5047"/>
                  </a:cubicBezTo>
                  <a:cubicBezTo>
                    <a:pt x="5720" y="5103"/>
                    <a:pt x="5510" y="5130"/>
                    <a:pt x="5305" y="5130"/>
                  </a:cubicBezTo>
                  <a:cubicBezTo>
                    <a:pt x="4250" y="5130"/>
                    <a:pt x="3302" y="4424"/>
                    <a:pt x="3013" y="3368"/>
                  </a:cubicBezTo>
                  <a:cubicBezTo>
                    <a:pt x="2954" y="3154"/>
                    <a:pt x="2918" y="2951"/>
                    <a:pt x="2918" y="2737"/>
                  </a:cubicBezTo>
                  <a:cubicBezTo>
                    <a:pt x="2918" y="2487"/>
                    <a:pt x="2966" y="2249"/>
                    <a:pt x="3037" y="2011"/>
                  </a:cubicBezTo>
                  <a:cubicBezTo>
                    <a:pt x="3073" y="1915"/>
                    <a:pt x="3025" y="1844"/>
                    <a:pt x="2942" y="1820"/>
                  </a:cubicBezTo>
                  <a:cubicBezTo>
                    <a:pt x="2920" y="1812"/>
                    <a:pt x="2899" y="1808"/>
                    <a:pt x="2880" y="1808"/>
                  </a:cubicBezTo>
                  <a:cubicBezTo>
                    <a:pt x="2816" y="1808"/>
                    <a:pt x="2767" y="1851"/>
                    <a:pt x="2739" y="1915"/>
                  </a:cubicBezTo>
                  <a:cubicBezTo>
                    <a:pt x="2656" y="2189"/>
                    <a:pt x="2608" y="2475"/>
                    <a:pt x="2608" y="2737"/>
                  </a:cubicBezTo>
                  <a:cubicBezTo>
                    <a:pt x="2608" y="2975"/>
                    <a:pt x="2644" y="3213"/>
                    <a:pt x="2704" y="3439"/>
                  </a:cubicBezTo>
                  <a:cubicBezTo>
                    <a:pt x="2858" y="4058"/>
                    <a:pt x="3251" y="4582"/>
                    <a:pt x="3739" y="4928"/>
                  </a:cubicBezTo>
                  <a:cubicBezTo>
                    <a:pt x="3632" y="4892"/>
                    <a:pt x="3549" y="4868"/>
                    <a:pt x="3442" y="4820"/>
                  </a:cubicBezTo>
                  <a:cubicBezTo>
                    <a:pt x="3427" y="4816"/>
                    <a:pt x="3412" y="4813"/>
                    <a:pt x="3396" y="4813"/>
                  </a:cubicBezTo>
                  <a:cubicBezTo>
                    <a:pt x="3334" y="4813"/>
                    <a:pt x="3270" y="4849"/>
                    <a:pt x="3251" y="4916"/>
                  </a:cubicBezTo>
                  <a:cubicBezTo>
                    <a:pt x="3216" y="4987"/>
                    <a:pt x="3263" y="5070"/>
                    <a:pt x="3335" y="5106"/>
                  </a:cubicBezTo>
                  <a:cubicBezTo>
                    <a:pt x="3996" y="5346"/>
                    <a:pt x="4652" y="5460"/>
                    <a:pt x="5299" y="5460"/>
                  </a:cubicBezTo>
                  <a:cubicBezTo>
                    <a:pt x="6446" y="5460"/>
                    <a:pt x="7563" y="5103"/>
                    <a:pt x="8621" y="4463"/>
                  </a:cubicBezTo>
                  <a:cubicBezTo>
                    <a:pt x="9502" y="3927"/>
                    <a:pt x="10145" y="3308"/>
                    <a:pt x="10443" y="2975"/>
                  </a:cubicBezTo>
                  <a:cubicBezTo>
                    <a:pt x="10597" y="2808"/>
                    <a:pt x="10586" y="2511"/>
                    <a:pt x="10395" y="2356"/>
                  </a:cubicBezTo>
                  <a:cubicBezTo>
                    <a:pt x="10062" y="2058"/>
                    <a:pt x="9728" y="1784"/>
                    <a:pt x="9383" y="1546"/>
                  </a:cubicBezTo>
                  <a:cubicBezTo>
                    <a:pt x="9357" y="1529"/>
                    <a:pt x="9327" y="1521"/>
                    <a:pt x="9298" y="1521"/>
                  </a:cubicBezTo>
                  <a:cubicBezTo>
                    <a:pt x="9246" y="1521"/>
                    <a:pt x="9194" y="1544"/>
                    <a:pt x="9157" y="1582"/>
                  </a:cubicBezTo>
                  <a:cubicBezTo>
                    <a:pt x="9109" y="1653"/>
                    <a:pt x="9133" y="1737"/>
                    <a:pt x="9192" y="1796"/>
                  </a:cubicBezTo>
                  <a:cubicBezTo>
                    <a:pt x="9514" y="2034"/>
                    <a:pt x="9847" y="2296"/>
                    <a:pt x="10169" y="2594"/>
                  </a:cubicBezTo>
                  <a:cubicBezTo>
                    <a:pt x="10228" y="2653"/>
                    <a:pt x="10228" y="2737"/>
                    <a:pt x="10181" y="2796"/>
                  </a:cubicBezTo>
                  <a:cubicBezTo>
                    <a:pt x="9788" y="3225"/>
                    <a:pt x="8550" y="4439"/>
                    <a:pt x="6835" y="4939"/>
                  </a:cubicBezTo>
                  <a:cubicBezTo>
                    <a:pt x="8311" y="3904"/>
                    <a:pt x="8359" y="1737"/>
                    <a:pt x="6954" y="629"/>
                  </a:cubicBezTo>
                  <a:lnTo>
                    <a:pt x="6954" y="629"/>
                  </a:lnTo>
                  <a:cubicBezTo>
                    <a:pt x="7538" y="820"/>
                    <a:pt x="8121" y="1106"/>
                    <a:pt x="8692" y="1463"/>
                  </a:cubicBezTo>
                  <a:cubicBezTo>
                    <a:pt x="8722" y="1476"/>
                    <a:pt x="8752" y="1482"/>
                    <a:pt x="8780" y="1482"/>
                  </a:cubicBezTo>
                  <a:cubicBezTo>
                    <a:pt x="8831" y="1482"/>
                    <a:pt x="8876" y="1461"/>
                    <a:pt x="8907" y="1415"/>
                  </a:cubicBezTo>
                  <a:cubicBezTo>
                    <a:pt x="8954" y="1344"/>
                    <a:pt x="8931" y="1249"/>
                    <a:pt x="8859" y="1201"/>
                  </a:cubicBezTo>
                  <a:cubicBezTo>
                    <a:pt x="7632" y="426"/>
                    <a:pt x="6348" y="1"/>
                    <a:pt x="50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72" name="Google Shape;472;p51"/>
            <p:cNvSpPr/>
            <p:nvPr/>
          </p:nvSpPr>
          <p:spPr>
            <a:xfrm>
              <a:off x="3572864" y="4423300"/>
              <a:ext cx="76141" cy="61479"/>
            </a:xfrm>
            <a:custGeom>
              <a:avLst/>
              <a:gdLst/>
              <a:ahLst/>
              <a:cxnLst/>
              <a:rect l="l" t="t" r="r" b="b"/>
              <a:pathLst>
                <a:path w="2394" h="1933" extrusionOk="0">
                  <a:moveTo>
                    <a:pt x="1143" y="0"/>
                  </a:moveTo>
                  <a:cubicBezTo>
                    <a:pt x="465" y="0"/>
                    <a:pt x="0" y="679"/>
                    <a:pt x="238" y="1322"/>
                  </a:cubicBezTo>
                  <a:cubicBezTo>
                    <a:pt x="258" y="1381"/>
                    <a:pt x="326" y="1423"/>
                    <a:pt x="396" y="1423"/>
                  </a:cubicBezTo>
                  <a:cubicBezTo>
                    <a:pt x="411" y="1423"/>
                    <a:pt x="426" y="1421"/>
                    <a:pt x="441" y="1417"/>
                  </a:cubicBezTo>
                  <a:cubicBezTo>
                    <a:pt x="524" y="1382"/>
                    <a:pt x="560" y="1298"/>
                    <a:pt x="536" y="1203"/>
                  </a:cubicBezTo>
                  <a:cubicBezTo>
                    <a:pt x="354" y="738"/>
                    <a:pt x="729" y="308"/>
                    <a:pt x="1156" y="308"/>
                  </a:cubicBezTo>
                  <a:cubicBezTo>
                    <a:pt x="1287" y="308"/>
                    <a:pt x="1422" y="349"/>
                    <a:pt x="1548" y="441"/>
                  </a:cubicBezTo>
                  <a:cubicBezTo>
                    <a:pt x="2036" y="822"/>
                    <a:pt x="1774" y="1620"/>
                    <a:pt x="1143" y="1620"/>
                  </a:cubicBezTo>
                  <a:cubicBezTo>
                    <a:pt x="1048" y="1620"/>
                    <a:pt x="953" y="1608"/>
                    <a:pt x="881" y="1560"/>
                  </a:cubicBezTo>
                  <a:cubicBezTo>
                    <a:pt x="860" y="1554"/>
                    <a:pt x="840" y="1551"/>
                    <a:pt x="819" y="1551"/>
                  </a:cubicBezTo>
                  <a:cubicBezTo>
                    <a:pt x="759" y="1551"/>
                    <a:pt x="703" y="1578"/>
                    <a:pt x="667" y="1632"/>
                  </a:cubicBezTo>
                  <a:cubicBezTo>
                    <a:pt x="643" y="1715"/>
                    <a:pt x="667" y="1798"/>
                    <a:pt x="738" y="1846"/>
                  </a:cubicBezTo>
                  <a:cubicBezTo>
                    <a:pt x="869" y="1904"/>
                    <a:pt x="1009" y="1933"/>
                    <a:pt x="1148" y="1933"/>
                  </a:cubicBezTo>
                  <a:cubicBezTo>
                    <a:pt x="1438" y="1933"/>
                    <a:pt x="1724" y="1806"/>
                    <a:pt x="1917" y="1548"/>
                  </a:cubicBezTo>
                  <a:cubicBezTo>
                    <a:pt x="2393" y="917"/>
                    <a:pt x="1965" y="0"/>
                    <a:pt x="1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73" name="Google Shape;473;p51"/>
            <p:cNvSpPr/>
            <p:nvPr/>
          </p:nvSpPr>
          <p:spPr>
            <a:xfrm>
              <a:off x="3619045" y="4394485"/>
              <a:ext cx="46626" cy="39088"/>
            </a:xfrm>
            <a:custGeom>
              <a:avLst/>
              <a:gdLst/>
              <a:ahLst/>
              <a:cxnLst/>
              <a:rect l="l" t="t" r="r" b="b"/>
              <a:pathLst>
                <a:path w="1466" h="1229" extrusionOk="0">
                  <a:moveTo>
                    <a:pt x="782" y="310"/>
                  </a:moveTo>
                  <a:cubicBezTo>
                    <a:pt x="917" y="310"/>
                    <a:pt x="1054" y="400"/>
                    <a:pt x="1096" y="549"/>
                  </a:cubicBezTo>
                  <a:cubicBezTo>
                    <a:pt x="1120" y="716"/>
                    <a:pt x="1013" y="871"/>
                    <a:pt x="858" y="906"/>
                  </a:cubicBezTo>
                  <a:cubicBezTo>
                    <a:pt x="834" y="912"/>
                    <a:pt x="810" y="914"/>
                    <a:pt x="788" y="914"/>
                  </a:cubicBezTo>
                  <a:cubicBezTo>
                    <a:pt x="553" y="914"/>
                    <a:pt x="406" y="648"/>
                    <a:pt x="537" y="442"/>
                  </a:cubicBezTo>
                  <a:cubicBezTo>
                    <a:pt x="599" y="351"/>
                    <a:pt x="690" y="310"/>
                    <a:pt x="782" y="310"/>
                  </a:cubicBezTo>
                  <a:close/>
                  <a:moveTo>
                    <a:pt x="791" y="1"/>
                  </a:moveTo>
                  <a:cubicBezTo>
                    <a:pt x="598" y="1"/>
                    <a:pt x="403" y="88"/>
                    <a:pt x="275" y="275"/>
                  </a:cubicBezTo>
                  <a:cubicBezTo>
                    <a:pt x="1" y="692"/>
                    <a:pt x="321" y="1229"/>
                    <a:pt x="792" y="1229"/>
                  </a:cubicBezTo>
                  <a:cubicBezTo>
                    <a:pt x="833" y="1229"/>
                    <a:pt x="875" y="1225"/>
                    <a:pt x="918" y="1216"/>
                  </a:cubicBezTo>
                  <a:cubicBezTo>
                    <a:pt x="1251" y="1145"/>
                    <a:pt x="1465" y="811"/>
                    <a:pt x="1394" y="490"/>
                  </a:cubicBezTo>
                  <a:cubicBezTo>
                    <a:pt x="1331" y="176"/>
                    <a:pt x="1064" y="1"/>
                    <a:pt x="7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74" name="Google Shape;474;p51"/>
            <p:cNvSpPr/>
            <p:nvPr/>
          </p:nvSpPr>
          <p:spPr>
            <a:xfrm>
              <a:off x="3604669" y="4302505"/>
              <a:ext cx="9860" cy="42046"/>
            </a:xfrm>
            <a:custGeom>
              <a:avLst/>
              <a:gdLst/>
              <a:ahLst/>
              <a:cxnLst/>
              <a:rect l="l" t="t" r="r" b="b"/>
              <a:pathLst>
                <a:path w="310" h="1322" extrusionOk="0">
                  <a:moveTo>
                    <a:pt x="143" y="0"/>
                  </a:moveTo>
                  <a:cubicBezTo>
                    <a:pt x="60" y="0"/>
                    <a:pt x="0" y="72"/>
                    <a:pt x="0" y="155"/>
                  </a:cubicBezTo>
                  <a:lnTo>
                    <a:pt x="0" y="1179"/>
                  </a:lnTo>
                  <a:cubicBezTo>
                    <a:pt x="0" y="1262"/>
                    <a:pt x="72" y="1322"/>
                    <a:pt x="143" y="1322"/>
                  </a:cubicBezTo>
                  <a:cubicBezTo>
                    <a:pt x="238" y="1322"/>
                    <a:pt x="298" y="1250"/>
                    <a:pt x="298" y="1179"/>
                  </a:cubicBezTo>
                  <a:lnTo>
                    <a:pt x="298" y="155"/>
                  </a:lnTo>
                  <a:cubicBezTo>
                    <a:pt x="310" y="72"/>
                    <a:pt x="238"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75" name="Google Shape;475;p51"/>
            <p:cNvSpPr/>
            <p:nvPr/>
          </p:nvSpPr>
          <p:spPr>
            <a:xfrm>
              <a:off x="3528178" y="4315926"/>
              <a:ext cx="22359" cy="40742"/>
            </a:xfrm>
            <a:custGeom>
              <a:avLst/>
              <a:gdLst/>
              <a:ahLst/>
              <a:cxnLst/>
              <a:rect l="l" t="t" r="r" b="b"/>
              <a:pathLst>
                <a:path w="703" h="1281" extrusionOk="0">
                  <a:moveTo>
                    <a:pt x="163" y="1"/>
                  </a:moveTo>
                  <a:cubicBezTo>
                    <a:pt x="149" y="1"/>
                    <a:pt x="134" y="3"/>
                    <a:pt x="119" y="7"/>
                  </a:cubicBezTo>
                  <a:cubicBezTo>
                    <a:pt x="48" y="43"/>
                    <a:pt x="0" y="126"/>
                    <a:pt x="36" y="209"/>
                  </a:cubicBezTo>
                  <a:lnTo>
                    <a:pt x="393" y="1174"/>
                  </a:lnTo>
                  <a:cubicBezTo>
                    <a:pt x="417" y="1233"/>
                    <a:pt x="477" y="1281"/>
                    <a:pt x="536" y="1281"/>
                  </a:cubicBezTo>
                  <a:cubicBezTo>
                    <a:pt x="631" y="1281"/>
                    <a:pt x="703" y="1174"/>
                    <a:pt x="679" y="1067"/>
                  </a:cubicBezTo>
                  <a:lnTo>
                    <a:pt x="322" y="102"/>
                  </a:lnTo>
                  <a:cubicBezTo>
                    <a:pt x="292" y="43"/>
                    <a:pt x="231" y="1"/>
                    <a:pt x="1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76" name="Google Shape;476;p51"/>
            <p:cNvSpPr/>
            <p:nvPr/>
          </p:nvSpPr>
          <p:spPr>
            <a:xfrm>
              <a:off x="3457730" y="4348590"/>
              <a:ext cx="32600" cy="35367"/>
            </a:xfrm>
            <a:custGeom>
              <a:avLst/>
              <a:gdLst/>
              <a:ahLst/>
              <a:cxnLst/>
              <a:rect l="l" t="t" r="r" b="b"/>
              <a:pathLst>
                <a:path w="1025" h="1112" extrusionOk="0">
                  <a:moveTo>
                    <a:pt x="183" y="0"/>
                  </a:moveTo>
                  <a:cubicBezTo>
                    <a:pt x="147" y="0"/>
                    <a:pt x="110" y="13"/>
                    <a:pt x="72" y="40"/>
                  </a:cubicBezTo>
                  <a:cubicBezTo>
                    <a:pt x="13" y="99"/>
                    <a:pt x="1" y="194"/>
                    <a:pt x="60" y="266"/>
                  </a:cubicBezTo>
                  <a:lnTo>
                    <a:pt x="715" y="1052"/>
                  </a:lnTo>
                  <a:cubicBezTo>
                    <a:pt x="751" y="1087"/>
                    <a:pt x="787" y="1111"/>
                    <a:pt x="834" y="1111"/>
                  </a:cubicBezTo>
                  <a:cubicBezTo>
                    <a:pt x="953" y="1099"/>
                    <a:pt x="1025" y="944"/>
                    <a:pt x="953" y="849"/>
                  </a:cubicBezTo>
                  <a:lnTo>
                    <a:pt x="298" y="51"/>
                  </a:lnTo>
                  <a:cubicBezTo>
                    <a:pt x="266" y="19"/>
                    <a:pt x="226" y="0"/>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77" name="Google Shape;477;p51"/>
            <p:cNvSpPr/>
            <p:nvPr/>
          </p:nvSpPr>
          <p:spPr>
            <a:xfrm>
              <a:off x="3727723" y="4351611"/>
              <a:ext cx="32218" cy="34954"/>
            </a:xfrm>
            <a:custGeom>
              <a:avLst/>
              <a:gdLst/>
              <a:ahLst/>
              <a:cxnLst/>
              <a:rect l="l" t="t" r="r" b="b"/>
              <a:pathLst>
                <a:path w="1013" h="1099" extrusionOk="0">
                  <a:moveTo>
                    <a:pt x="834" y="1"/>
                  </a:moveTo>
                  <a:cubicBezTo>
                    <a:pt x="791" y="1"/>
                    <a:pt x="748" y="19"/>
                    <a:pt x="715" y="52"/>
                  </a:cubicBezTo>
                  <a:lnTo>
                    <a:pt x="60" y="838"/>
                  </a:lnTo>
                  <a:cubicBezTo>
                    <a:pt x="1" y="897"/>
                    <a:pt x="13" y="1004"/>
                    <a:pt x="72" y="1064"/>
                  </a:cubicBezTo>
                  <a:cubicBezTo>
                    <a:pt x="96" y="1088"/>
                    <a:pt x="128" y="1098"/>
                    <a:pt x="161" y="1098"/>
                  </a:cubicBezTo>
                  <a:cubicBezTo>
                    <a:pt x="211" y="1098"/>
                    <a:pt x="263" y="1075"/>
                    <a:pt x="299" y="1040"/>
                  </a:cubicBezTo>
                  <a:lnTo>
                    <a:pt x="953" y="254"/>
                  </a:lnTo>
                  <a:cubicBezTo>
                    <a:pt x="1013" y="183"/>
                    <a:pt x="1013" y="76"/>
                    <a:pt x="930" y="40"/>
                  </a:cubicBezTo>
                  <a:cubicBezTo>
                    <a:pt x="903" y="13"/>
                    <a:pt x="869"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78" name="Google Shape;478;p51"/>
            <p:cNvSpPr/>
            <p:nvPr/>
          </p:nvSpPr>
          <p:spPr>
            <a:xfrm>
              <a:off x="3668279" y="4315926"/>
              <a:ext cx="22391" cy="40742"/>
            </a:xfrm>
            <a:custGeom>
              <a:avLst/>
              <a:gdLst/>
              <a:ahLst/>
              <a:cxnLst/>
              <a:rect l="l" t="t" r="r" b="b"/>
              <a:pathLst>
                <a:path w="704" h="1281" extrusionOk="0">
                  <a:moveTo>
                    <a:pt x="544" y="1"/>
                  </a:moveTo>
                  <a:cubicBezTo>
                    <a:pt x="481" y="1"/>
                    <a:pt x="413" y="43"/>
                    <a:pt x="394" y="102"/>
                  </a:cubicBezTo>
                  <a:lnTo>
                    <a:pt x="36" y="1067"/>
                  </a:lnTo>
                  <a:cubicBezTo>
                    <a:pt x="1" y="1174"/>
                    <a:pt x="84" y="1281"/>
                    <a:pt x="179" y="1281"/>
                  </a:cubicBezTo>
                  <a:cubicBezTo>
                    <a:pt x="239" y="1281"/>
                    <a:pt x="298" y="1233"/>
                    <a:pt x="334" y="1174"/>
                  </a:cubicBezTo>
                  <a:lnTo>
                    <a:pt x="691" y="209"/>
                  </a:lnTo>
                  <a:cubicBezTo>
                    <a:pt x="703" y="126"/>
                    <a:pt x="655" y="43"/>
                    <a:pt x="584" y="7"/>
                  </a:cubicBezTo>
                  <a:cubicBezTo>
                    <a:pt x="571" y="3"/>
                    <a:pt x="558" y="1"/>
                    <a:pt x="5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79" name="Google Shape;479;p51"/>
            <p:cNvSpPr/>
            <p:nvPr/>
          </p:nvSpPr>
          <p:spPr>
            <a:xfrm>
              <a:off x="3603143" y="4563019"/>
              <a:ext cx="9891" cy="42078"/>
            </a:xfrm>
            <a:custGeom>
              <a:avLst/>
              <a:gdLst/>
              <a:ahLst/>
              <a:cxnLst/>
              <a:rect l="l" t="t" r="r" b="b"/>
              <a:pathLst>
                <a:path w="311" h="1323" extrusionOk="0">
                  <a:moveTo>
                    <a:pt x="144" y="1"/>
                  </a:moveTo>
                  <a:cubicBezTo>
                    <a:pt x="60" y="1"/>
                    <a:pt x="1" y="72"/>
                    <a:pt x="1" y="144"/>
                  </a:cubicBezTo>
                  <a:lnTo>
                    <a:pt x="1" y="1168"/>
                  </a:lnTo>
                  <a:cubicBezTo>
                    <a:pt x="1" y="1263"/>
                    <a:pt x="72" y="1322"/>
                    <a:pt x="144" y="1322"/>
                  </a:cubicBezTo>
                  <a:cubicBezTo>
                    <a:pt x="239" y="1322"/>
                    <a:pt x="298" y="1251"/>
                    <a:pt x="298" y="1168"/>
                  </a:cubicBezTo>
                  <a:lnTo>
                    <a:pt x="298" y="144"/>
                  </a:lnTo>
                  <a:cubicBezTo>
                    <a:pt x="310" y="72"/>
                    <a:pt x="239" y="1"/>
                    <a:pt x="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80" name="Google Shape;480;p51"/>
            <p:cNvSpPr/>
            <p:nvPr/>
          </p:nvSpPr>
          <p:spPr>
            <a:xfrm>
              <a:off x="3667134" y="4552206"/>
              <a:ext cx="22009" cy="40233"/>
            </a:xfrm>
            <a:custGeom>
              <a:avLst/>
              <a:gdLst/>
              <a:ahLst/>
              <a:cxnLst/>
              <a:rect l="l" t="t" r="r" b="b"/>
              <a:pathLst>
                <a:path w="692" h="1265" extrusionOk="0">
                  <a:moveTo>
                    <a:pt x="165" y="0"/>
                  </a:moveTo>
                  <a:cubicBezTo>
                    <a:pt x="150" y="0"/>
                    <a:pt x="135" y="3"/>
                    <a:pt x="120" y="7"/>
                  </a:cubicBezTo>
                  <a:cubicBezTo>
                    <a:pt x="37" y="43"/>
                    <a:pt x="1" y="126"/>
                    <a:pt x="25" y="198"/>
                  </a:cubicBezTo>
                  <a:lnTo>
                    <a:pt x="382" y="1174"/>
                  </a:lnTo>
                  <a:cubicBezTo>
                    <a:pt x="410" y="1231"/>
                    <a:pt x="468" y="1265"/>
                    <a:pt x="527" y="1265"/>
                  </a:cubicBezTo>
                  <a:cubicBezTo>
                    <a:pt x="542" y="1265"/>
                    <a:pt x="557" y="1263"/>
                    <a:pt x="572" y="1258"/>
                  </a:cubicBezTo>
                  <a:cubicBezTo>
                    <a:pt x="656" y="1234"/>
                    <a:pt x="691" y="1139"/>
                    <a:pt x="668" y="1067"/>
                  </a:cubicBezTo>
                  <a:lnTo>
                    <a:pt x="310" y="103"/>
                  </a:lnTo>
                  <a:cubicBezTo>
                    <a:pt x="282" y="36"/>
                    <a:pt x="223" y="0"/>
                    <a:pt x="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81" name="Google Shape;481;p51"/>
            <p:cNvSpPr/>
            <p:nvPr/>
          </p:nvSpPr>
          <p:spPr>
            <a:xfrm>
              <a:off x="3727723" y="4524662"/>
              <a:ext cx="32982" cy="35367"/>
            </a:xfrm>
            <a:custGeom>
              <a:avLst/>
              <a:gdLst/>
              <a:ahLst/>
              <a:cxnLst/>
              <a:rect l="l" t="t" r="r" b="b"/>
              <a:pathLst>
                <a:path w="1037" h="1112" extrusionOk="0">
                  <a:moveTo>
                    <a:pt x="178" y="1"/>
                  </a:moveTo>
                  <a:cubicBezTo>
                    <a:pt x="142" y="1"/>
                    <a:pt x="104" y="13"/>
                    <a:pt x="72" y="40"/>
                  </a:cubicBezTo>
                  <a:cubicBezTo>
                    <a:pt x="13" y="100"/>
                    <a:pt x="1" y="195"/>
                    <a:pt x="60" y="266"/>
                  </a:cubicBezTo>
                  <a:lnTo>
                    <a:pt x="715" y="1052"/>
                  </a:lnTo>
                  <a:cubicBezTo>
                    <a:pt x="739" y="1088"/>
                    <a:pt x="787" y="1112"/>
                    <a:pt x="834" y="1112"/>
                  </a:cubicBezTo>
                  <a:cubicBezTo>
                    <a:pt x="965" y="1100"/>
                    <a:pt x="1037" y="945"/>
                    <a:pt x="953" y="850"/>
                  </a:cubicBezTo>
                  <a:lnTo>
                    <a:pt x="299" y="52"/>
                  </a:lnTo>
                  <a:cubicBezTo>
                    <a:pt x="266" y="19"/>
                    <a:pt x="222" y="1"/>
                    <a:pt x="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82" name="Google Shape;482;p51"/>
            <p:cNvSpPr/>
            <p:nvPr/>
          </p:nvSpPr>
          <p:spPr>
            <a:xfrm>
              <a:off x="3457349" y="4522023"/>
              <a:ext cx="32218" cy="34954"/>
            </a:xfrm>
            <a:custGeom>
              <a:avLst/>
              <a:gdLst/>
              <a:ahLst/>
              <a:cxnLst/>
              <a:rect l="l" t="t" r="r" b="b"/>
              <a:pathLst>
                <a:path w="1013" h="1099" extrusionOk="0">
                  <a:moveTo>
                    <a:pt x="841" y="0"/>
                  </a:moveTo>
                  <a:cubicBezTo>
                    <a:pt x="795" y="0"/>
                    <a:pt x="748" y="19"/>
                    <a:pt x="715" y="52"/>
                  </a:cubicBezTo>
                  <a:lnTo>
                    <a:pt x="60" y="837"/>
                  </a:lnTo>
                  <a:cubicBezTo>
                    <a:pt x="1" y="897"/>
                    <a:pt x="13" y="1004"/>
                    <a:pt x="72" y="1064"/>
                  </a:cubicBezTo>
                  <a:cubicBezTo>
                    <a:pt x="96" y="1088"/>
                    <a:pt x="128" y="1098"/>
                    <a:pt x="161" y="1098"/>
                  </a:cubicBezTo>
                  <a:cubicBezTo>
                    <a:pt x="211" y="1098"/>
                    <a:pt x="263" y="1075"/>
                    <a:pt x="298" y="1040"/>
                  </a:cubicBezTo>
                  <a:lnTo>
                    <a:pt x="953" y="254"/>
                  </a:lnTo>
                  <a:cubicBezTo>
                    <a:pt x="1013" y="183"/>
                    <a:pt x="1013" y="99"/>
                    <a:pt x="941" y="40"/>
                  </a:cubicBezTo>
                  <a:cubicBezTo>
                    <a:pt x="915" y="13"/>
                    <a:pt x="878" y="0"/>
                    <a:pt x="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83" name="Google Shape;483;p51"/>
            <p:cNvSpPr/>
            <p:nvPr/>
          </p:nvSpPr>
          <p:spPr>
            <a:xfrm>
              <a:off x="3526270" y="4551665"/>
              <a:ext cx="22772" cy="40392"/>
            </a:xfrm>
            <a:custGeom>
              <a:avLst/>
              <a:gdLst/>
              <a:ahLst/>
              <a:cxnLst/>
              <a:rect l="l" t="t" r="r" b="b"/>
              <a:pathLst>
                <a:path w="716" h="1270" extrusionOk="0">
                  <a:moveTo>
                    <a:pt x="531" y="0"/>
                  </a:moveTo>
                  <a:cubicBezTo>
                    <a:pt x="472" y="0"/>
                    <a:pt x="412" y="41"/>
                    <a:pt x="394" y="96"/>
                  </a:cubicBezTo>
                  <a:lnTo>
                    <a:pt x="36" y="1072"/>
                  </a:lnTo>
                  <a:cubicBezTo>
                    <a:pt x="1" y="1144"/>
                    <a:pt x="48" y="1227"/>
                    <a:pt x="120" y="1263"/>
                  </a:cubicBezTo>
                  <a:cubicBezTo>
                    <a:pt x="137" y="1268"/>
                    <a:pt x="154" y="1270"/>
                    <a:pt x="170" y="1270"/>
                  </a:cubicBezTo>
                  <a:cubicBezTo>
                    <a:pt x="235" y="1270"/>
                    <a:pt x="294" y="1234"/>
                    <a:pt x="322" y="1167"/>
                  </a:cubicBezTo>
                  <a:lnTo>
                    <a:pt x="679" y="203"/>
                  </a:lnTo>
                  <a:cubicBezTo>
                    <a:pt x="715" y="132"/>
                    <a:pt x="679" y="36"/>
                    <a:pt x="584" y="13"/>
                  </a:cubicBezTo>
                  <a:cubicBezTo>
                    <a:pt x="567" y="4"/>
                    <a:pt x="549" y="0"/>
                    <a:pt x="5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484" name="Google Shape;484;p51"/>
          <p:cNvGrpSpPr/>
          <p:nvPr/>
        </p:nvGrpSpPr>
        <p:grpSpPr>
          <a:xfrm>
            <a:off x="1527853" y="1454583"/>
            <a:ext cx="263743" cy="320865"/>
            <a:chOff x="1768821" y="3361108"/>
            <a:chExt cx="278739" cy="339073"/>
          </a:xfrm>
        </p:grpSpPr>
        <p:sp>
          <p:nvSpPr>
            <p:cNvPr id="485" name="Google Shape;485;p51"/>
            <p:cNvSpPr/>
            <p:nvPr/>
          </p:nvSpPr>
          <p:spPr>
            <a:xfrm>
              <a:off x="1784374" y="3549744"/>
              <a:ext cx="32218" cy="21564"/>
            </a:xfrm>
            <a:custGeom>
              <a:avLst/>
              <a:gdLst/>
              <a:ahLst/>
              <a:cxnLst/>
              <a:rect l="l" t="t" r="r" b="b"/>
              <a:pathLst>
                <a:path w="1013" h="678" extrusionOk="0">
                  <a:moveTo>
                    <a:pt x="830" y="1"/>
                  </a:moveTo>
                  <a:cubicBezTo>
                    <a:pt x="804" y="1"/>
                    <a:pt x="776" y="8"/>
                    <a:pt x="750" y="23"/>
                  </a:cubicBezTo>
                  <a:lnTo>
                    <a:pt x="143" y="380"/>
                  </a:lnTo>
                  <a:cubicBezTo>
                    <a:pt x="0" y="451"/>
                    <a:pt x="48" y="677"/>
                    <a:pt x="214" y="677"/>
                  </a:cubicBezTo>
                  <a:cubicBezTo>
                    <a:pt x="238" y="677"/>
                    <a:pt x="274" y="677"/>
                    <a:pt x="286" y="665"/>
                  </a:cubicBezTo>
                  <a:lnTo>
                    <a:pt x="893" y="308"/>
                  </a:lnTo>
                  <a:cubicBezTo>
                    <a:pt x="1000" y="261"/>
                    <a:pt x="1012" y="154"/>
                    <a:pt x="976" y="82"/>
                  </a:cubicBezTo>
                  <a:cubicBezTo>
                    <a:pt x="944" y="33"/>
                    <a:pt x="889" y="1"/>
                    <a:pt x="8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86" name="Google Shape;486;p51"/>
            <p:cNvSpPr/>
            <p:nvPr/>
          </p:nvSpPr>
          <p:spPr>
            <a:xfrm>
              <a:off x="1998326" y="3551652"/>
              <a:ext cx="32218" cy="21532"/>
            </a:xfrm>
            <a:custGeom>
              <a:avLst/>
              <a:gdLst/>
              <a:ahLst/>
              <a:cxnLst/>
              <a:rect l="l" t="t" r="r" b="b"/>
              <a:pathLst>
                <a:path w="1013" h="677" extrusionOk="0">
                  <a:moveTo>
                    <a:pt x="199" y="0"/>
                  </a:moveTo>
                  <a:cubicBezTo>
                    <a:pt x="141" y="0"/>
                    <a:pt x="80" y="33"/>
                    <a:pt x="48" y="82"/>
                  </a:cubicBezTo>
                  <a:cubicBezTo>
                    <a:pt x="0" y="153"/>
                    <a:pt x="36" y="260"/>
                    <a:pt x="107" y="308"/>
                  </a:cubicBezTo>
                  <a:cubicBezTo>
                    <a:pt x="726" y="665"/>
                    <a:pt x="714" y="677"/>
                    <a:pt x="810" y="677"/>
                  </a:cubicBezTo>
                  <a:cubicBezTo>
                    <a:pt x="953" y="677"/>
                    <a:pt x="1012" y="451"/>
                    <a:pt x="881" y="379"/>
                  </a:cubicBezTo>
                  <a:lnTo>
                    <a:pt x="274" y="22"/>
                  </a:lnTo>
                  <a:cubicBezTo>
                    <a:pt x="251" y="7"/>
                    <a:pt x="226"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87" name="Google Shape;487;p51"/>
            <p:cNvSpPr/>
            <p:nvPr/>
          </p:nvSpPr>
          <p:spPr>
            <a:xfrm>
              <a:off x="1826007" y="3466383"/>
              <a:ext cx="142041" cy="233799"/>
            </a:xfrm>
            <a:custGeom>
              <a:avLst/>
              <a:gdLst/>
              <a:ahLst/>
              <a:cxnLst/>
              <a:rect l="l" t="t" r="r" b="b"/>
              <a:pathLst>
                <a:path w="4466" h="7351" extrusionOk="0">
                  <a:moveTo>
                    <a:pt x="1715" y="346"/>
                  </a:moveTo>
                  <a:cubicBezTo>
                    <a:pt x="1882" y="346"/>
                    <a:pt x="2013" y="489"/>
                    <a:pt x="2013" y="643"/>
                  </a:cubicBezTo>
                  <a:lnTo>
                    <a:pt x="2013" y="941"/>
                  </a:lnTo>
                  <a:lnTo>
                    <a:pt x="1668" y="941"/>
                  </a:lnTo>
                  <a:cubicBezTo>
                    <a:pt x="1501" y="941"/>
                    <a:pt x="1370" y="810"/>
                    <a:pt x="1370" y="643"/>
                  </a:cubicBezTo>
                  <a:cubicBezTo>
                    <a:pt x="1370" y="489"/>
                    <a:pt x="1501" y="346"/>
                    <a:pt x="1668" y="346"/>
                  </a:cubicBezTo>
                  <a:close/>
                  <a:moveTo>
                    <a:pt x="3573" y="346"/>
                  </a:moveTo>
                  <a:cubicBezTo>
                    <a:pt x="3739" y="346"/>
                    <a:pt x="3870" y="489"/>
                    <a:pt x="3870" y="643"/>
                  </a:cubicBezTo>
                  <a:cubicBezTo>
                    <a:pt x="3870" y="810"/>
                    <a:pt x="3739" y="941"/>
                    <a:pt x="3573" y="941"/>
                  </a:cubicBezTo>
                  <a:lnTo>
                    <a:pt x="3239" y="941"/>
                  </a:lnTo>
                  <a:lnTo>
                    <a:pt x="3239" y="643"/>
                  </a:lnTo>
                  <a:cubicBezTo>
                    <a:pt x="3239" y="489"/>
                    <a:pt x="3370" y="346"/>
                    <a:pt x="3537" y="346"/>
                  </a:cubicBezTo>
                  <a:close/>
                  <a:moveTo>
                    <a:pt x="3727" y="4370"/>
                  </a:moveTo>
                  <a:lnTo>
                    <a:pt x="3727" y="5049"/>
                  </a:lnTo>
                  <a:lnTo>
                    <a:pt x="1513" y="5049"/>
                  </a:lnTo>
                  <a:lnTo>
                    <a:pt x="1513" y="4370"/>
                  </a:lnTo>
                  <a:close/>
                  <a:moveTo>
                    <a:pt x="3739" y="5370"/>
                  </a:moveTo>
                  <a:lnTo>
                    <a:pt x="3739" y="5799"/>
                  </a:lnTo>
                  <a:lnTo>
                    <a:pt x="3727" y="5799"/>
                  </a:lnTo>
                  <a:cubicBezTo>
                    <a:pt x="3727" y="5930"/>
                    <a:pt x="3620" y="6037"/>
                    <a:pt x="3489" y="6037"/>
                  </a:cubicBezTo>
                  <a:lnTo>
                    <a:pt x="1763" y="6037"/>
                  </a:lnTo>
                  <a:cubicBezTo>
                    <a:pt x="1620" y="6037"/>
                    <a:pt x="1525" y="5930"/>
                    <a:pt x="1525" y="5799"/>
                  </a:cubicBezTo>
                  <a:lnTo>
                    <a:pt x="1525" y="5370"/>
                  </a:lnTo>
                  <a:close/>
                  <a:moveTo>
                    <a:pt x="1656" y="0"/>
                  </a:moveTo>
                  <a:cubicBezTo>
                    <a:pt x="1310" y="0"/>
                    <a:pt x="1037" y="286"/>
                    <a:pt x="1037" y="631"/>
                  </a:cubicBezTo>
                  <a:cubicBezTo>
                    <a:pt x="1037" y="977"/>
                    <a:pt x="1310" y="1262"/>
                    <a:pt x="1656" y="1262"/>
                  </a:cubicBezTo>
                  <a:lnTo>
                    <a:pt x="2001" y="1262"/>
                  </a:lnTo>
                  <a:lnTo>
                    <a:pt x="2001" y="2548"/>
                  </a:lnTo>
                  <a:cubicBezTo>
                    <a:pt x="2001" y="2644"/>
                    <a:pt x="2072" y="2715"/>
                    <a:pt x="2168" y="2715"/>
                  </a:cubicBezTo>
                  <a:cubicBezTo>
                    <a:pt x="2251" y="2715"/>
                    <a:pt x="2322" y="2644"/>
                    <a:pt x="2322" y="2548"/>
                  </a:cubicBezTo>
                  <a:lnTo>
                    <a:pt x="2322" y="1262"/>
                  </a:lnTo>
                  <a:lnTo>
                    <a:pt x="2906" y="1262"/>
                  </a:lnTo>
                  <a:lnTo>
                    <a:pt x="2906" y="4037"/>
                  </a:lnTo>
                  <a:lnTo>
                    <a:pt x="2322" y="4037"/>
                  </a:lnTo>
                  <a:lnTo>
                    <a:pt x="2322" y="3191"/>
                  </a:lnTo>
                  <a:cubicBezTo>
                    <a:pt x="2322" y="3108"/>
                    <a:pt x="2251" y="3025"/>
                    <a:pt x="2168" y="3025"/>
                  </a:cubicBezTo>
                  <a:cubicBezTo>
                    <a:pt x="2072" y="3025"/>
                    <a:pt x="2001" y="3108"/>
                    <a:pt x="2001" y="3191"/>
                  </a:cubicBezTo>
                  <a:lnTo>
                    <a:pt x="2001" y="4060"/>
                  </a:lnTo>
                  <a:lnTo>
                    <a:pt x="1513" y="4060"/>
                  </a:lnTo>
                  <a:cubicBezTo>
                    <a:pt x="1489" y="3596"/>
                    <a:pt x="1298" y="3167"/>
                    <a:pt x="941" y="2846"/>
                  </a:cubicBezTo>
                  <a:cubicBezTo>
                    <a:pt x="679" y="2608"/>
                    <a:pt x="465" y="2310"/>
                    <a:pt x="334" y="1989"/>
                  </a:cubicBezTo>
                  <a:cubicBezTo>
                    <a:pt x="305" y="1930"/>
                    <a:pt x="235" y="1887"/>
                    <a:pt x="165" y="1887"/>
                  </a:cubicBezTo>
                  <a:cubicBezTo>
                    <a:pt x="150" y="1887"/>
                    <a:pt x="135" y="1889"/>
                    <a:pt x="120" y="1893"/>
                  </a:cubicBezTo>
                  <a:cubicBezTo>
                    <a:pt x="48" y="1929"/>
                    <a:pt x="1" y="2036"/>
                    <a:pt x="36" y="2108"/>
                  </a:cubicBezTo>
                  <a:cubicBezTo>
                    <a:pt x="179" y="2477"/>
                    <a:pt x="417" y="2810"/>
                    <a:pt x="715" y="3084"/>
                  </a:cubicBezTo>
                  <a:cubicBezTo>
                    <a:pt x="1001" y="3358"/>
                    <a:pt x="1179" y="3727"/>
                    <a:pt x="1179" y="4120"/>
                  </a:cubicBezTo>
                  <a:lnTo>
                    <a:pt x="1179" y="5823"/>
                  </a:lnTo>
                  <a:cubicBezTo>
                    <a:pt x="1179" y="6096"/>
                    <a:pt x="1358" y="6311"/>
                    <a:pt x="1608" y="6382"/>
                  </a:cubicBezTo>
                  <a:cubicBezTo>
                    <a:pt x="1608" y="6513"/>
                    <a:pt x="1644" y="6644"/>
                    <a:pt x="1703" y="6775"/>
                  </a:cubicBezTo>
                  <a:cubicBezTo>
                    <a:pt x="1738" y="6837"/>
                    <a:pt x="1793" y="6872"/>
                    <a:pt x="1848" y="6872"/>
                  </a:cubicBezTo>
                  <a:cubicBezTo>
                    <a:pt x="1868" y="6872"/>
                    <a:pt x="1887" y="6868"/>
                    <a:pt x="1906" y="6858"/>
                  </a:cubicBezTo>
                  <a:cubicBezTo>
                    <a:pt x="1989" y="6811"/>
                    <a:pt x="2025" y="6715"/>
                    <a:pt x="1989" y="6644"/>
                  </a:cubicBezTo>
                  <a:cubicBezTo>
                    <a:pt x="1953" y="6573"/>
                    <a:pt x="1930" y="6477"/>
                    <a:pt x="1930" y="6394"/>
                  </a:cubicBezTo>
                  <a:lnTo>
                    <a:pt x="3263" y="6394"/>
                  </a:lnTo>
                  <a:cubicBezTo>
                    <a:pt x="3243" y="6759"/>
                    <a:pt x="2922" y="7025"/>
                    <a:pt x="2575" y="7025"/>
                  </a:cubicBezTo>
                  <a:cubicBezTo>
                    <a:pt x="2503" y="7025"/>
                    <a:pt x="2430" y="7014"/>
                    <a:pt x="2358" y="6989"/>
                  </a:cubicBezTo>
                  <a:cubicBezTo>
                    <a:pt x="2336" y="6981"/>
                    <a:pt x="2314" y="6977"/>
                    <a:pt x="2294" y="6977"/>
                  </a:cubicBezTo>
                  <a:cubicBezTo>
                    <a:pt x="2227" y="6977"/>
                    <a:pt x="2171" y="7018"/>
                    <a:pt x="2144" y="7073"/>
                  </a:cubicBezTo>
                  <a:cubicBezTo>
                    <a:pt x="2120" y="7168"/>
                    <a:pt x="2168" y="7251"/>
                    <a:pt x="2239" y="7287"/>
                  </a:cubicBezTo>
                  <a:cubicBezTo>
                    <a:pt x="2356" y="7330"/>
                    <a:pt x="2473" y="7350"/>
                    <a:pt x="2588" y="7350"/>
                  </a:cubicBezTo>
                  <a:cubicBezTo>
                    <a:pt x="3106" y="7350"/>
                    <a:pt x="3563" y="6940"/>
                    <a:pt x="3573" y="6394"/>
                  </a:cubicBezTo>
                  <a:cubicBezTo>
                    <a:pt x="3835" y="6334"/>
                    <a:pt x="4013" y="6108"/>
                    <a:pt x="4013" y="5846"/>
                  </a:cubicBezTo>
                  <a:lnTo>
                    <a:pt x="4013" y="4156"/>
                  </a:lnTo>
                  <a:cubicBezTo>
                    <a:pt x="4013" y="3798"/>
                    <a:pt x="4144" y="3465"/>
                    <a:pt x="4370" y="3203"/>
                  </a:cubicBezTo>
                  <a:cubicBezTo>
                    <a:pt x="4466" y="3108"/>
                    <a:pt x="4454" y="3001"/>
                    <a:pt x="4394" y="2941"/>
                  </a:cubicBezTo>
                  <a:cubicBezTo>
                    <a:pt x="4366" y="2913"/>
                    <a:pt x="4326" y="2898"/>
                    <a:pt x="4287" y="2898"/>
                  </a:cubicBezTo>
                  <a:cubicBezTo>
                    <a:pt x="4243" y="2898"/>
                    <a:pt x="4199" y="2916"/>
                    <a:pt x="4168" y="2953"/>
                  </a:cubicBezTo>
                  <a:cubicBezTo>
                    <a:pt x="3906" y="3251"/>
                    <a:pt x="3739" y="3644"/>
                    <a:pt x="3727" y="4060"/>
                  </a:cubicBezTo>
                  <a:lnTo>
                    <a:pt x="3239" y="4060"/>
                  </a:lnTo>
                  <a:lnTo>
                    <a:pt x="3239" y="1262"/>
                  </a:lnTo>
                  <a:lnTo>
                    <a:pt x="3573" y="1262"/>
                  </a:lnTo>
                  <a:cubicBezTo>
                    <a:pt x="3918" y="1262"/>
                    <a:pt x="4204" y="977"/>
                    <a:pt x="4204" y="631"/>
                  </a:cubicBezTo>
                  <a:cubicBezTo>
                    <a:pt x="4204" y="286"/>
                    <a:pt x="3918" y="0"/>
                    <a:pt x="3573" y="0"/>
                  </a:cubicBezTo>
                  <a:lnTo>
                    <a:pt x="3537" y="0"/>
                  </a:lnTo>
                  <a:cubicBezTo>
                    <a:pt x="3192" y="0"/>
                    <a:pt x="2906" y="286"/>
                    <a:pt x="2906" y="631"/>
                  </a:cubicBezTo>
                  <a:lnTo>
                    <a:pt x="2906" y="929"/>
                  </a:lnTo>
                  <a:lnTo>
                    <a:pt x="2322" y="929"/>
                  </a:lnTo>
                  <a:lnTo>
                    <a:pt x="2322" y="631"/>
                  </a:lnTo>
                  <a:cubicBezTo>
                    <a:pt x="2322" y="286"/>
                    <a:pt x="2049" y="0"/>
                    <a:pt x="17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88" name="Google Shape;488;p51"/>
            <p:cNvSpPr/>
            <p:nvPr/>
          </p:nvSpPr>
          <p:spPr>
            <a:xfrm>
              <a:off x="1820345" y="3409706"/>
              <a:ext cx="177631" cy="144236"/>
            </a:xfrm>
            <a:custGeom>
              <a:avLst/>
              <a:gdLst/>
              <a:ahLst/>
              <a:cxnLst/>
              <a:rect l="l" t="t" r="r" b="b"/>
              <a:pathLst>
                <a:path w="5585" h="4535" extrusionOk="0">
                  <a:moveTo>
                    <a:pt x="2818" y="1"/>
                  </a:moveTo>
                  <a:cubicBezTo>
                    <a:pt x="1382" y="1"/>
                    <a:pt x="0" y="1113"/>
                    <a:pt x="0" y="2782"/>
                  </a:cubicBezTo>
                  <a:cubicBezTo>
                    <a:pt x="0" y="2937"/>
                    <a:pt x="24" y="3080"/>
                    <a:pt x="36" y="3223"/>
                  </a:cubicBezTo>
                  <a:cubicBezTo>
                    <a:pt x="47" y="3299"/>
                    <a:pt x="107" y="3355"/>
                    <a:pt x="190" y="3355"/>
                  </a:cubicBezTo>
                  <a:cubicBezTo>
                    <a:pt x="198" y="3355"/>
                    <a:pt x="206" y="3355"/>
                    <a:pt x="214" y="3354"/>
                  </a:cubicBezTo>
                  <a:cubicBezTo>
                    <a:pt x="298" y="3342"/>
                    <a:pt x="357" y="3259"/>
                    <a:pt x="345" y="3175"/>
                  </a:cubicBezTo>
                  <a:cubicBezTo>
                    <a:pt x="333" y="3044"/>
                    <a:pt x="310" y="2925"/>
                    <a:pt x="310" y="2782"/>
                  </a:cubicBezTo>
                  <a:cubicBezTo>
                    <a:pt x="310" y="1416"/>
                    <a:pt x="1429" y="318"/>
                    <a:pt x="2779" y="318"/>
                  </a:cubicBezTo>
                  <a:cubicBezTo>
                    <a:pt x="2793" y="318"/>
                    <a:pt x="2807" y="318"/>
                    <a:pt x="2822" y="318"/>
                  </a:cubicBezTo>
                  <a:cubicBezTo>
                    <a:pt x="4143" y="330"/>
                    <a:pt x="5227" y="1437"/>
                    <a:pt x="5239" y="2759"/>
                  </a:cubicBezTo>
                  <a:lnTo>
                    <a:pt x="5239" y="2782"/>
                  </a:lnTo>
                  <a:cubicBezTo>
                    <a:pt x="5239" y="3318"/>
                    <a:pt x="5060" y="3842"/>
                    <a:pt x="4751" y="4271"/>
                  </a:cubicBezTo>
                  <a:cubicBezTo>
                    <a:pt x="4691" y="4354"/>
                    <a:pt x="4703" y="4437"/>
                    <a:pt x="4775" y="4497"/>
                  </a:cubicBezTo>
                  <a:cubicBezTo>
                    <a:pt x="4809" y="4522"/>
                    <a:pt x="4844" y="4534"/>
                    <a:pt x="4877" y="4534"/>
                  </a:cubicBezTo>
                  <a:cubicBezTo>
                    <a:pt x="4923" y="4534"/>
                    <a:pt x="4966" y="4510"/>
                    <a:pt x="5001" y="4461"/>
                  </a:cubicBezTo>
                  <a:cubicBezTo>
                    <a:pt x="5370" y="3973"/>
                    <a:pt x="5572" y="3390"/>
                    <a:pt x="5572" y="2782"/>
                  </a:cubicBezTo>
                  <a:cubicBezTo>
                    <a:pt x="5584" y="2782"/>
                    <a:pt x="5584" y="2771"/>
                    <a:pt x="5584" y="2759"/>
                  </a:cubicBezTo>
                  <a:cubicBezTo>
                    <a:pt x="5572" y="2032"/>
                    <a:pt x="5286" y="1342"/>
                    <a:pt x="4763" y="818"/>
                  </a:cubicBezTo>
                  <a:cubicBezTo>
                    <a:pt x="4198" y="253"/>
                    <a:pt x="3502" y="1"/>
                    <a:pt x="28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89" name="Google Shape;489;p51"/>
            <p:cNvSpPr/>
            <p:nvPr/>
          </p:nvSpPr>
          <p:spPr>
            <a:xfrm>
              <a:off x="1904406" y="3361108"/>
              <a:ext cx="10241" cy="32982"/>
            </a:xfrm>
            <a:custGeom>
              <a:avLst/>
              <a:gdLst/>
              <a:ahLst/>
              <a:cxnLst/>
              <a:rect l="l" t="t" r="r" b="b"/>
              <a:pathLst>
                <a:path w="322" h="1037" extrusionOk="0">
                  <a:moveTo>
                    <a:pt x="155" y="0"/>
                  </a:moveTo>
                  <a:cubicBezTo>
                    <a:pt x="72" y="0"/>
                    <a:pt x="0" y="72"/>
                    <a:pt x="0" y="167"/>
                  </a:cubicBezTo>
                  <a:lnTo>
                    <a:pt x="0" y="870"/>
                  </a:lnTo>
                  <a:cubicBezTo>
                    <a:pt x="0" y="965"/>
                    <a:pt x="72" y="1036"/>
                    <a:pt x="155" y="1036"/>
                  </a:cubicBezTo>
                  <a:cubicBezTo>
                    <a:pt x="250" y="1036"/>
                    <a:pt x="322" y="965"/>
                    <a:pt x="322" y="870"/>
                  </a:cubicBezTo>
                  <a:lnTo>
                    <a:pt x="322" y="167"/>
                  </a:lnTo>
                  <a:cubicBezTo>
                    <a:pt x="310" y="60"/>
                    <a:pt x="250" y="0"/>
                    <a:pt x="1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90" name="Google Shape;490;p51"/>
            <p:cNvSpPr/>
            <p:nvPr/>
          </p:nvSpPr>
          <p:spPr>
            <a:xfrm>
              <a:off x="1836248" y="3378219"/>
              <a:ext cx="23504" cy="29865"/>
            </a:xfrm>
            <a:custGeom>
              <a:avLst/>
              <a:gdLst/>
              <a:ahLst/>
              <a:cxnLst/>
              <a:rect l="l" t="t" r="r" b="b"/>
              <a:pathLst>
                <a:path w="739" h="939" extrusionOk="0">
                  <a:moveTo>
                    <a:pt x="181" y="0"/>
                  </a:moveTo>
                  <a:cubicBezTo>
                    <a:pt x="154" y="0"/>
                    <a:pt x="125" y="7"/>
                    <a:pt x="95" y="22"/>
                  </a:cubicBezTo>
                  <a:cubicBezTo>
                    <a:pt x="24" y="70"/>
                    <a:pt x="0" y="165"/>
                    <a:pt x="36" y="248"/>
                  </a:cubicBezTo>
                  <a:lnTo>
                    <a:pt x="393" y="855"/>
                  </a:lnTo>
                  <a:cubicBezTo>
                    <a:pt x="429" y="903"/>
                    <a:pt x="488" y="939"/>
                    <a:pt x="536" y="939"/>
                  </a:cubicBezTo>
                  <a:cubicBezTo>
                    <a:pt x="667" y="939"/>
                    <a:pt x="738" y="796"/>
                    <a:pt x="679" y="701"/>
                  </a:cubicBezTo>
                  <a:lnTo>
                    <a:pt x="322" y="82"/>
                  </a:lnTo>
                  <a:cubicBezTo>
                    <a:pt x="289" y="33"/>
                    <a:pt x="239" y="0"/>
                    <a:pt x="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91" name="Google Shape;491;p51"/>
            <p:cNvSpPr/>
            <p:nvPr/>
          </p:nvSpPr>
          <p:spPr>
            <a:xfrm>
              <a:off x="1787014" y="3427072"/>
              <a:ext cx="31073" cy="21691"/>
            </a:xfrm>
            <a:custGeom>
              <a:avLst/>
              <a:gdLst/>
              <a:ahLst/>
              <a:cxnLst/>
              <a:rect l="l" t="t" r="r" b="b"/>
              <a:pathLst>
                <a:path w="977" h="682" extrusionOk="0">
                  <a:moveTo>
                    <a:pt x="187" y="0"/>
                  </a:moveTo>
                  <a:cubicBezTo>
                    <a:pt x="129" y="0"/>
                    <a:pt x="69" y="32"/>
                    <a:pt x="36" y="81"/>
                  </a:cubicBezTo>
                  <a:cubicBezTo>
                    <a:pt x="0" y="153"/>
                    <a:pt x="24" y="260"/>
                    <a:pt x="96" y="308"/>
                  </a:cubicBezTo>
                  <a:lnTo>
                    <a:pt x="715" y="665"/>
                  </a:lnTo>
                  <a:cubicBezTo>
                    <a:pt x="737" y="676"/>
                    <a:pt x="762" y="681"/>
                    <a:pt x="788" y="681"/>
                  </a:cubicBezTo>
                  <a:cubicBezTo>
                    <a:pt x="846" y="681"/>
                    <a:pt x="904" y="655"/>
                    <a:pt x="929" y="605"/>
                  </a:cubicBezTo>
                  <a:cubicBezTo>
                    <a:pt x="977" y="510"/>
                    <a:pt x="953" y="427"/>
                    <a:pt x="870" y="379"/>
                  </a:cubicBezTo>
                  <a:lnTo>
                    <a:pt x="262" y="22"/>
                  </a:lnTo>
                  <a:cubicBezTo>
                    <a:pt x="240" y="7"/>
                    <a:pt x="214" y="0"/>
                    <a:pt x="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92" name="Google Shape;492;p51"/>
            <p:cNvSpPr/>
            <p:nvPr/>
          </p:nvSpPr>
          <p:spPr>
            <a:xfrm>
              <a:off x="1768821" y="3494021"/>
              <a:ext cx="33363" cy="10623"/>
            </a:xfrm>
            <a:custGeom>
              <a:avLst/>
              <a:gdLst/>
              <a:ahLst/>
              <a:cxnLst/>
              <a:rect l="l" t="t" r="r" b="b"/>
              <a:pathLst>
                <a:path w="1049" h="334" extrusionOk="0">
                  <a:moveTo>
                    <a:pt x="168" y="1"/>
                  </a:moveTo>
                  <a:cubicBezTo>
                    <a:pt x="72" y="1"/>
                    <a:pt x="1" y="72"/>
                    <a:pt x="1" y="167"/>
                  </a:cubicBezTo>
                  <a:cubicBezTo>
                    <a:pt x="1" y="251"/>
                    <a:pt x="72" y="334"/>
                    <a:pt x="168" y="334"/>
                  </a:cubicBezTo>
                  <a:lnTo>
                    <a:pt x="882" y="334"/>
                  </a:lnTo>
                  <a:cubicBezTo>
                    <a:pt x="965" y="334"/>
                    <a:pt x="1049" y="251"/>
                    <a:pt x="1049" y="167"/>
                  </a:cubicBezTo>
                  <a:cubicBezTo>
                    <a:pt x="1049" y="72"/>
                    <a:pt x="96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93" name="Google Shape;493;p51"/>
            <p:cNvSpPr/>
            <p:nvPr/>
          </p:nvSpPr>
          <p:spPr>
            <a:xfrm>
              <a:off x="2014610" y="3495930"/>
              <a:ext cx="32950" cy="10623"/>
            </a:xfrm>
            <a:custGeom>
              <a:avLst/>
              <a:gdLst/>
              <a:ahLst/>
              <a:cxnLst/>
              <a:rect l="l" t="t" r="r" b="b"/>
              <a:pathLst>
                <a:path w="1036" h="334" extrusionOk="0">
                  <a:moveTo>
                    <a:pt x="167" y="0"/>
                  </a:moveTo>
                  <a:cubicBezTo>
                    <a:pt x="71" y="0"/>
                    <a:pt x="0" y="71"/>
                    <a:pt x="0" y="167"/>
                  </a:cubicBezTo>
                  <a:cubicBezTo>
                    <a:pt x="0" y="250"/>
                    <a:pt x="71" y="333"/>
                    <a:pt x="167" y="333"/>
                  </a:cubicBezTo>
                  <a:lnTo>
                    <a:pt x="881" y="333"/>
                  </a:lnTo>
                  <a:cubicBezTo>
                    <a:pt x="964" y="333"/>
                    <a:pt x="1036" y="250"/>
                    <a:pt x="1036" y="167"/>
                  </a:cubicBezTo>
                  <a:cubicBezTo>
                    <a:pt x="1024" y="71"/>
                    <a:pt x="953" y="0"/>
                    <a:pt x="8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94" name="Google Shape;494;p51"/>
            <p:cNvSpPr/>
            <p:nvPr/>
          </p:nvSpPr>
          <p:spPr>
            <a:xfrm>
              <a:off x="1999439" y="3428948"/>
              <a:ext cx="31105" cy="21882"/>
            </a:xfrm>
            <a:custGeom>
              <a:avLst/>
              <a:gdLst/>
              <a:ahLst/>
              <a:cxnLst/>
              <a:rect l="l" t="t" r="r" b="b"/>
              <a:pathLst>
                <a:path w="978" h="688" extrusionOk="0">
                  <a:moveTo>
                    <a:pt x="795" y="1"/>
                  </a:moveTo>
                  <a:cubicBezTo>
                    <a:pt x="769" y="1"/>
                    <a:pt x="741" y="8"/>
                    <a:pt x="715" y="22"/>
                  </a:cubicBezTo>
                  <a:lnTo>
                    <a:pt x="108" y="380"/>
                  </a:lnTo>
                  <a:cubicBezTo>
                    <a:pt x="25" y="427"/>
                    <a:pt x="1" y="511"/>
                    <a:pt x="48" y="606"/>
                  </a:cubicBezTo>
                  <a:cubicBezTo>
                    <a:pt x="73" y="655"/>
                    <a:pt x="125" y="687"/>
                    <a:pt x="183" y="687"/>
                  </a:cubicBezTo>
                  <a:cubicBezTo>
                    <a:pt x="209" y="687"/>
                    <a:pt x="237" y="680"/>
                    <a:pt x="263" y="665"/>
                  </a:cubicBezTo>
                  <a:lnTo>
                    <a:pt x="882" y="308"/>
                  </a:lnTo>
                  <a:cubicBezTo>
                    <a:pt x="953" y="249"/>
                    <a:pt x="977" y="153"/>
                    <a:pt x="941" y="82"/>
                  </a:cubicBezTo>
                  <a:cubicBezTo>
                    <a:pt x="909" y="33"/>
                    <a:pt x="854" y="1"/>
                    <a:pt x="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95" name="Google Shape;495;p51"/>
            <p:cNvSpPr/>
            <p:nvPr/>
          </p:nvSpPr>
          <p:spPr>
            <a:xfrm>
              <a:off x="1958156" y="3379269"/>
              <a:ext cx="23917" cy="29579"/>
            </a:xfrm>
            <a:custGeom>
              <a:avLst/>
              <a:gdLst/>
              <a:ahLst/>
              <a:cxnLst/>
              <a:rect l="l" t="t" r="r" b="b"/>
              <a:pathLst>
                <a:path w="752" h="930" extrusionOk="0">
                  <a:moveTo>
                    <a:pt x="562" y="0"/>
                  </a:moveTo>
                  <a:cubicBezTo>
                    <a:pt x="506" y="0"/>
                    <a:pt x="449" y="30"/>
                    <a:pt x="418" y="84"/>
                  </a:cubicBezTo>
                  <a:lnTo>
                    <a:pt x="61" y="691"/>
                  </a:lnTo>
                  <a:cubicBezTo>
                    <a:pt x="1" y="799"/>
                    <a:pt x="72" y="930"/>
                    <a:pt x="191" y="930"/>
                  </a:cubicBezTo>
                  <a:cubicBezTo>
                    <a:pt x="251" y="930"/>
                    <a:pt x="299" y="894"/>
                    <a:pt x="334" y="858"/>
                  </a:cubicBezTo>
                  <a:lnTo>
                    <a:pt x="692" y="239"/>
                  </a:lnTo>
                  <a:cubicBezTo>
                    <a:pt x="751" y="168"/>
                    <a:pt x="715" y="72"/>
                    <a:pt x="644" y="25"/>
                  </a:cubicBezTo>
                  <a:cubicBezTo>
                    <a:pt x="619" y="8"/>
                    <a:pt x="591"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0"/>
          <p:cNvSpPr txBox="1">
            <a:spLocks noGrp="1"/>
          </p:cNvSpPr>
          <p:nvPr>
            <p:ph type="title" idx="3"/>
          </p:nvPr>
        </p:nvSpPr>
        <p:spPr>
          <a:xfrm>
            <a:off x="1470900" y="476534"/>
            <a:ext cx="6202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Hạn chế</a:t>
            </a:r>
            <a:endParaRPr/>
          </a:p>
        </p:txBody>
      </p:sp>
      <p:sp>
        <p:nvSpPr>
          <p:cNvPr id="417" name="Google Shape;417;p50"/>
          <p:cNvSpPr txBox="1"/>
          <p:nvPr/>
        </p:nvSpPr>
        <p:spPr>
          <a:xfrm>
            <a:off x="1303196" y="1417175"/>
            <a:ext cx="1645800" cy="25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1"/>
                </a:solidFill>
                <a:latin typeface="Josefin Sans"/>
                <a:ea typeface="Josefin Sans"/>
                <a:cs typeface="Josefin Sans"/>
                <a:sym typeface="Josefin Sans"/>
              </a:rPr>
              <a:t>01</a:t>
            </a:r>
            <a:endParaRPr sz="1800" b="1">
              <a:solidFill>
                <a:schemeClr val="accent1"/>
              </a:solidFill>
              <a:latin typeface="Josefin Sans"/>
              <a:ea typeface="Josefin Sans"/>
              <a:cs typeface="Josefin Sans"/>
              <a:sym typeface="Josefin Sans"/>
            </a:endParaRPr>
          </a:p>
        </p:txBody>
      </p:sp>
      <p:sp>
        <p:nvSpPr>
          <p:cNvPr id="418" name="Google Shape;418;p50"/>
          <p:cNvSpPr txBox="1"/>
          <p:nvPr/>
        </p:nvSpPr>
        <p:spPr>
          <a:xfrm>
            <a:off x="1303196" y="1772825"/>
            <a:ext cx="1649100" cy="9123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Josefin Sans"/>
                <a:ea typeface="Josefin Sans"/>
                <a:cs typeface="Josefin Sans"/>
                <a:sym typeface="Josefin Sans"/>
              </a:rPr>
              <a:t>Văn bản thiếu đồng bộ, chưa phù hợp thực tiễn, thiếu hướng dẫn</a:t>
            </a:r>
            <a:endParaRPr>
              <a:solidFill>
                <a:schemeClr val="dk1"/>
              </a:solidFill>
              <a:latin typeface="Josefin Sans"/>
              <a:ea typeface="Josefin Sans"/>
              <a:cs typeface="Josefin Sans"/>
              <a:sym typeface="Josefin Sans"/>
            </a:endParaRPr>
          </a:p>
        </p:txBody>
      </p:sp>
      <p:cxnSp>
        <p:nvCxnSpPr>
          <p:cNvPr id="419" name="Google Shape;419;p50"/>
          <p:cNvCxnSpPr/>
          <p:nvPr/>
        </p:nvCxnSpPr>
        <p:spPr>
          <a:xfrm rot="5400000">
            <a:off x="566156" y="2122481"/>
            <a:ext cx="1335900" cy="176100"/>
          </a:xfrm>
          <a:prstGeom prst="bentConnector3">
            <a:avLst>
              <a:gd name="adj1" fmla="val -6"/>
            </a:avLst>
          </a:prstGeom>
          <a:noFill/>
          <a:ln w="9525" cap="flat" cmpd="sng">
            <a:solidFill>
              <a:srgbClr val="000000"/>
            </a:solidFill>
            <a:prstDash val="solid"/>
            <a:round/>
            <a:headEnd type="diamond" w="med" len="med"/>
            <a:tailEnd type="none" w="med" len="med"/>
          </a:ln>
        </p:spPr>
      </p:cxnSp>
      <p:sp>
        <p:nvSpPr>
          <p:cNvPr id="421" name="Google Shape;421;p50"/>
          <p:cNvSpPr txBox="1"/>
          <p:nvPr/>
        </p:nvSpPr>
        <p:spPr>
          <a:xfrm>
            <a:off x="2712256" y="3096008"/>
            <a:ext cx="1645800" cy="25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1"/>
                </a:solidFill>
                <a:latin typeface="Josefin Sans"/>
                <a:ea typeface="Josefin Sans"/>
                <a:cs typeface="Josefin Sans"/>
                <a:sym typeface="Josefin Sans"/>
              </a:rPr>
              <a:t>04</a:t>
            </a:r>
            <a:endParaRPr sz="1800" b="1">
              <a:solidFill>
                <a:schemeClr val="accent1"/>
              </a:solidFill>
              <a:latin typeface="Josefin Sans"/>
              <a:ea typeface="Josefin Sans"/>
              <a:cs typeface="Josefin Sans"/>
              <a:sym typeface="Josefin Sans"/>
            </a:endParaRPr>
          </a:p>
        </p:txBody>
      </p:sp>
      <p:sp>
        <p:nvSpPr>
          <p:cNvPr id="422" name="Google Shape;422;p50"/>
          <p:cNvSpPr txBox="1"/>
          <p:nvPr/>
        </p:nvSpPr>
        <p:spPr>
          <a:xfrm>
            <a:off x="2712255" y="3491753"/>
            <a:ext cx="2040497" cy="110954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solidFill>
                  <a:schemeClr val="dk1"/>
                </a:solidFill>
                <a:latin typeface="Josefin Sans"/>
                <a:ea typeface="Josefin Sans"/>
                <a:cs typeface="Josefin Sans"/>
                <a:sym typeface="Josefin Sans"/>
              </a:rPr>
              <a:t>Tính lan tỏa thấp. Chỉ tập trung sản xuất, chưa nghiên cứu sâu, chuyển giao, quảng bá sản phẩm</a:t>
            </a:r>
            <a:endParaRPr>
              <a:solidFill>
                <a:schemeClr val="dk1"/>
              </a:solidFill>
              <a:latin typeface="Josefin Sans"/>
              <a:ea typeface="Josefin Sans"/>
              <a:cs typeface="Josefin Sans"/>
              <a:sym typeface="Josefin Sans"/>
            </a:endParaRPr>
          </a:p>
        </p:txBody>
      </p:sp>
      <p:cxnSp>
        <p:nvCxnSpPr>
          <p:cNvPr id="423" name="Google Shape;423;p50"/>
          <p:cNvCxnSpPr>
            <a:stCxn id="421" idx="1"/>
            <a:endCxn id="424" idx="4"/>
          </p:cNvCxnSpPr>
          <p:nvPr/>
        </p:nvCxnSpPr>
        <p:spPr>
          <a:xfrm rot="10800000">
            <a:off x="2548156" y="2861708"/>
            <a:ext cx="164100" cy="359700"/>
          </a:xfrm>
          <a:prstGeom prst="bentConnector2">
            <a:avLst/>
          </a:prstGeom>
          <a:noFill/>
          <a:ln w="9525" cap="flat" cmpd="sng">
            <a:solidFill>
              <a:srgbClr val="000000"/>
            </a:solidFill>
            <a:prstDash val="solid"/>
            <a:round/>
            <a:headEnd type="diamond" w="med" len="med"/>
            <a:tailEnd type="none" w="med" len="med"/>
          </a:ln>
        </p:spPr>
      </p:cxnSp>
      <p:cxnSp>
        <p:nvCxnSpPr>
          <p:cNvPr id="428" name="Google Shape;428;p50"/>
          <p:cNvCxnSpPr>
            <a:stCxn id="426" idx="1"/>
            <a:endCxn id="429" idx="0"/>
          </p:cNvCxnSpPr>
          <p:nvPr/>
        </p:nvCxnSpPr>
        <p:spPr>
          <a:xfrm flipH="1">
            <a:off x="3944347" y="1542575"/>
            <a:ext cx="166200" cy="1333500"/>
          </a:xfrm>
          <a:prstGeom prst="bentConnector2">
            <a:avLst/>
          </a:prstGeom>
          <a:noFill/>
          <a:ln w="9525" cap="flat" cmpd="sng">
            <a:solidFill>
              <a:srgbClr val="000000"/>
            </a:solidFill>
            <a:prstDash val="solid"/>
            <a:round/>
            <a:headEnd type="diamond" w="med" len="med"/>
            <a:tailEnd type="none" w="med" len="med"/>
          </a:ln>
        </p:spPr>
      </p:cxnSp>
      <p:sp>
        <p:nvSpPr>
          <p:cNvPr id="431" name="Google Shape;431;p50"/>
          <p:cNvSpPr txBox="1"/>
          <p:nvPr/>
        </p:nvSpPr>
        <p:spPr>
          <a:xfrm>
            <a:off x="5503813" y="3096008"/>
            <a:ext cx="1645800" cy="25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1"/>
                </a:solidFill>
                <a:latin typeface="Josefin Sans"/>
                <a:ea typeface="Josefin Sans"/>
                <a:cs typeface="Josefin Sans"/>
                <a:sym typeface="Josefin Sans"/>
              </a:rPr>
              <a:t>05</a:t>
            </a:r>
            <a:endParaRPr sz="1800" b="1">
              <a:solidFill>
                <a:schemeClr val="accent1"/>
              </a:solidFill>
              <a:latin typeface="Josefin Sans"/>
              <a:ea typeface="Josefin Sans"/>
              <a:cs typeface="Josefin Sans"/>
              <a:sym typeface="Josefin Sans"/>
            </a:endParaRPr>
          </a:p>
        </p:txBody>
      </p:sp>
      <p:sp>
        <p:nvSpPr>
          <p:cNvPr id="432" name="Google Shape;432;p50"/>
          <p:cNvSpPr txBox="1"/>
          <p:nvPr/>
        </p:nvSpPr>
        <p:spPr>
          <a:xfrm>
            <a:off x="5503812" y="3491753"/>
            <a:ext cx="2343015" cy="101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Josefin Sans"/>
                <a:ea typeface="Josefin Sans"/>
                <a:cs typeface="Josefin Sans"/>
                <a:sym typeface="Josefin Sans"/>
              </a:rPr>
              <a:t>Địa phương chưa nhận thức đúng, thiếu điều kiện nhưng vẫn quy hoạch gây lãng phí</a:t>
            </a:r>
            <a:endParaRPr>
              <a:solidFill>
                <a:schemeClr val="dk1"/>
              </a:solidFill>
              <a:latin typeface="Josefin Sans"/>
              <a:ea typeface="Josefin Sans"/>
              <a:cs typeface="Josefin Sans"/>
              <a:sym typeface="Josefin Sans"/>
            </a:endParaRPr>
          </a:p>
        </p:txBody>
      </p:sp>
      <p:cxnSp>
        <p:nvCxnSpPr>
          <p:cNvPr id="433" name="Google Shape;433;p50"/>
          <p:cNvCxnSpPr>
            <a:stCxn id="431" idx="1"/>
            <a:endCxn id="434" idx="4"/>
          </p:cNvCxnSpPr>
          <p:nvPr/>
        </p:nvCxnSpPr>
        <p:spPr>
          <a:xfrm rot="10800000">
            <a:off x="5341813" y="2861708"/>
            <a:ext cx="162000" cy="359700"/>
          </a:xfrm>
          <a:prstGeom prst="bentConnector2">
            <a:avLst/>
          </a:prstGeom>
          <a:noFill/>
          <a:ln w="9525" cap="flat" cmpd="sng">
            <a:solidFill>
              <a:srgbClr val="000000"/>
            </a:solidFill>
            <a:prstDash val="solid"/>
            <a:round/>
            <a:headEnd type="diamond" w="med" len="med"/>
            <a:tailEnd type="none" w="med" len="med"/>
          </a:ln>
        </p:spPr>
      </p:cxnSp>
      <p:cxnSp>
        <p:nvCxnSpPr>
          <p:cNvPr id="436" name="Google Shape;436;p50"/>
          <p:cNvCxnSpPr>
            <a:endCxn id="437" idx="0"/>
          </p:cNvCxnSpPr>
          <p:nvPr/>
        </p:nvCxnSpPr>
        <p:spPr>
          <a:xfrm flipH="1">
            <a:off x="6738089" y="2436695"/>
            <a:ext cx="166500" cy="439200"/>
          </a:xfrm>
          <a:prstGeom prst="bentConnector2">
            <a:avLst/>
          </a:prstGeom>
          <a:noFill/>
          <a:ln w="9525" cap="flat" cmpd="sng">
            <a:solidFill>
              <a:srgbClr val="000000"/>
            </a:solidFill>
            <a:prstDash val="solid"/>
            <a:round/>
            <a:headEnd type="diamond" w="med" len="med"/>
            <a:tailEnd type="none" w="med" len="med"/>
          </a:ln>
        </p:spPr>
      </p:cxnSp>
      <p:sp>
        <p:nvSpPr>
          <p:cNvPr id="438" name="Google Shape;438;p50"/>
          <p:cNvSpPr/>
          <p:nvPr/>
        </p:nvSpPr>
        <p:spPr>
          <a:xfrm>
            <a:off x="1085392" y="2881318"/>
            <a:ext cx="123000" cy="123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0"/>
          <p:cNvSpPr/>
          <p:nvPr/>
        </p:nvSpPr>
        <p:spPr>
          <a:xfrm>
            <a:off x="2486588" y="2738662"/>
            <a:ext cx="123000" cy="123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50"/>
          <p:cNvSpPr/>
          <p:nvPr/>
        </p:nvSpPr>
        <p:spPr>
          <a:xfrm>
            <a:off x="3882794" y="2875955"/>
            <a:ext cx="123000" cy="123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9" name="Google Shape;439;p50"/>
          <p:cNvCxnSpPr/>
          <p:nvPr/>
        </p:nvCxnSpPr>
        <p:spPr>
          <a:xfrm>
            <a:off x="714875" y="2873012"/>
            <a:ext cx="7725000" cy="0"/>
          </a:xfrm>
          <a:prstGeom prst="straightConnector1">
            <a:avLst/>
          </a:prstGeom>
          <a:noFill/>
          <a:ln w="19050" cap="flat" cmpd="sng">
            <a:solidFill>
              <a:schemeClr val="accent1"/>
            </a:solidFill>
            <a:prstDash val="solid"/>
            <a:round/>
            <a:headEnd type="diamond" w="med" len="med"/>
            <a:tailEnd type="diamond" w="med" len="med"/>
          </a:ln>
        </p:spPr>
      </p:cxnSp>
      <p:sp>
        <p:nvSpPr>
          <p:cNvPr id="437" name="Google Shape;437;p50"/>
          <p:cNvSpPr/>
          <p:nvPr/>
        </p:nvSpPr>
        <p:spPr>
          <a:xfrm>
            <a:off x="6676663" y="2875955"/>
            <a:ext cx="123000" cy="123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50"/>
          <p:cNvSpPr/>
          <p:nvPr/>
        </p:nvSpPr>
        <p:spPr>
          <a:xfrm>
            <a:off x="5280388" y="2738662"/>
            <a:ext cx="123000" cy="123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p:cNvGrpSpPr/>
          <p:nvPr/>
        </p:nvGrpSpPr>
        <p:grpSpPr>
          <a:xfrm>
            <a:off x="4110547" y="1394666"/>
            <a:ext cx="1645800" cy="1290509"/>
            <a:chOff x="4110547" y="1394666"/>
            <a:chExt cx="1645800" cy="1290509"/>
          </a:xfrm>
        </p:grpSpPr>
        <p:sp>
          <p:nvSpPr>
            <p:cNvPr id="426" name="Google Shape;426;p50"/>
            <p:cNvSpPr txBox="1"/>
            <p:nvPr/>
          </p:nvSpPr>
          <p:spPr>
            <a:xfrm>
              <a:off x="4110547" y="1417175"/>
              <a:ext cx="1645800" cy="25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1"/>
                  </a:solidFill>
                  <a:latin typeface="Josefin Sans"/>
                  <a:ea typeface="Josefin Sans"/>
                  <a:cs typeface="Josefin Sans"/>
                  <a:sym typeface="Josefin Sans"/>
                </a:rPr>
                <a:t>02</a:t>
              </a:r>
              <a:endParaRPr sz="1800" b="1">
                <a:solidFill>
                  <a:schemeClr val="accent1"/>
                </a:solidFill>
                <a:latin typeface="Josefin Sans"/>
                <a:ea typeface="Josefin Sans"/>
                <a:cs typeface="Josefin Sans"/>
                <a:sym typeface="Josefin Sans"/>
              </a:endParaRPr>
            </a:p>
          </p:txBody>
        </p:sp>
        <p:sp>
          <p:nvSpPr>
            <p:cNvPr id="427" name="Google Shape;427;p50"/>
            <p:cNvSpPr txBox="1"/>
            <p:nvPr/>
          </p:nvSpPr>
          <p:spPr>
            <a:xfrm>
              <a:off x="4110547" y="1772825"/>
              <a:ext cx="1645800" cy="9123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solidFill>
                    <a:schemeClr val="dk1"/>
                  </a:solidFill>
                  <a:latin typeface="Josefin Sans"/>
                  <a:ea typeface="Josefin Sans"/>
                  <a:cs typeface="Josefin Sans"/>
                  <a:sym typeface="Josefin Sans"/>
                </a:rPr>
                <a:t>Chính quyền địa phương chưa quan tâm đúng mức để thúc đẩy</a:t>
              </a:r>
              <a:endParaRPr>
                <a:solidFill>
                  <a:schemeClr val="dk1"/>
                </a:solidFill>
                <a:latin typeface="Josefin Sans"/>
                <a:ea typeface="Josefin Sans"/>
                <a:cs typeface="Josefin Sans"/>
                <a:sym typeface="Josefin Sans"/>
              </a:endParaRPr>
            </a:p>
          </p:txBody>
        </p:sp>
        <p:cxnSp>
          <p:nvCxnSpPr>
            <p:cNvPr id="442" name="Google Shape;442;p50"/>
            <p:cNvCxnSpPr/>
            <p:nvPr/>
          </p:nvCxnSpPr>
          <p:spPr>
            <a:xfrm rot="10800000">
              <a:off x="4200215" y="1394666"/>
              <a:ext cx="228900" cy="0"/>
            </a:xfrm>
            <a:prstGeom prst="straightConnector1">
              <a:avLst/>
            </a:prstGeom>
            <a:noFill/>
            <a:ln w="38100" cap="flat" cmpd="sng">
              <a:solidFill>
                <a:schemeClr val="accent1"/>
              </a:solidFill>
              <a:prstDash val="solid"/>
              <a:round/>
              <a:headEnd type="none" w="med" len="med"/>
              <a:tailEnd type="none" w="med" len="med"/>
            </a:ln>
          </p:spPr>
        </p:cxnSp>
      </p:grpSp>
      <p:cxnSp>
        <p:nvCxnSpPr>
          <p:cNvPr id="443" name="Google Shape;443;p50"/>
          <p:cNvCxnSpPr/>
          <p:nvPr/>
        </p:nvCxnSpPr>
        <p:spPr>
          <a:xfrm rot="10800000">
            <a:off x="1401305" y="1394666"/>
            <a:ext cx="228900" cy="0"/>
          </a:xfrm>
          <a:prstGeom prst="straightConnector1">
            <a:avLst/>
          </a:prstGeom>
          <a:noFill/>
          <a:ln w="38100" cap="flat" cmpd="sng">
            <a:solidFill>
              <a:schemeClr val="accent1"/>
            </a:solidFill>
            <a:prstDash val="solid"/>
            <a:round/>
            <a:headEnd type="none" w="med" len="med"/>
            <a:tailEnd type="none" w="med" len="med"/>
          </a:ln>
        </p:spPr>
      </p:cxnSp>
      <p:cxnSp>
        <p:nvCxnSpPr>
          <p:cNvPr id="444" name="Google Shape;444;p50"/>
          <p:cNvCxnSpPr/>
          <p:nvPr/>
        </p:nvCxnSpPr>
        <p:spPr>
          <a:xfrm rot="10800000">
            <a:off x="2805365" y="3073055"/>
            <a:ext cx="228900" cy="0"/>
          </a:xfrm>
          <a:prstGeom prst="straightConnector1">
            <a:avLst/>
          </a:prstGeom>
          <a:noFill/>
          <a:ln w="38100" cap="flat" cmpd="sng">
            <a:solidFill>
              <a:schemeClr val="accent1"/>
            </a:solidFill>
            <a:prstDash val="solid"/>
            <a:round/>
            <a:headEnd type="none" w="med" len="med"/>
            <a:tailEnd type="none" w="med" len="med"/>
          </a:ln>
        </p:spPr>
      </p:cxnSp>
      <p:cxnSp>
        <p:nvCxnSpPr>
          <p:cNvPr id="445" name="Google Shape;445;p50"/>
          <p:cNvCxnSpPr/>
          <p:nvPr/>
        </p:nvCxnSpPr>
        <p:spPr>
          <a:xfrm rot="10800000">
            <a:off x="5596913" y="3073055"/>
            <a:ext cx="228900" cy="0"/>
          </a:xfrm>
          <a:prstGeom prst="straightConnector1">
            <a:avLst/>
          </a:prstGeom>
          <a:noFill/>
          <a:ln w="38100" cap="flat" cmpd="sng">
            <a:solidFill>
              <a:schemeClr val="accent1"/>
            </a:solidFill>
            <a:prstDash val="solid"/>
            <a:round/>
            <a:headEnd type="none" w="med" len="med"/>
            <a:tailEnd type="none" w="med" len="med"/>
          </a:ln>
        </p:spPr>
      </p:cxnSp>
      <p:sp>
        <p:nvSpPr>
          <p:cNvPr id="37" name="Google Shape;426;p50"/>
          <p:cNvSpPr txBox="1"/>
          <p:nvPr/>
        </p:nvSpPr>
        <p:spPr>
          <a:xfrm>
            <a:off x="7023927" y="1443327"/>
            <a:ext cx="1645800" cy="25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1"/>
                </a:solidFill>
                <a:latin typeface="Josefin Sans"/>
                <a:ea typeface="Josefin Sans"/>
                <a:cs typeface="Josefin Sans"/>
                <a:sym typeface="Josefin Sans"/>
              </a:rPr>
              <a:t>03</a:t>
            </a:r>
            <a:endParaRPr sz="1800" b="1">
              <a:solidFill>
                <a:schemeClr val="accent1"/>
              </a:solidFill>
              <a:latin typeface="Josefin Sans"/>
              <a:ea typeface="Josefin Sans"/>
              <a:cs typeface="Josefin Sans"/>
              <a:sym typeface="Josefin Sans"/>
            </a:endParaRPr>
          </a:p>
        </p:txBody>
      </p:sp>
      <p:sp>
        <p:nvSpPr>
          <p:cNvPr id="38" name="Google Shape;427;p50"/>
          <p:cNvSpPr txBox="1"/>
          <p:nvPr/>
        </p:nvSpPr>
        <p:spPr>
          <a:xfrm>
            <a:off x="7023926" y="1798977"/>
            <a:ext cx="1971217" cy="9123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solidFill>
                  <a:schemeClr val="dk1"/>
                </a:solidFill>
                <a:latin typeface="Josefin Sans"/>
                <a:ea typeface="Josefin Sans"/>
                <a:cs typeface="Josefin Sans"/>
                <a:sym typeface="Josefin Sans"/>
              </a:rPr>
              <a:t>Nguồn vốn hạn chế, chưa làm chủ công nghệ, cơ chế tiếp nhận còn vướng mắc</a:t>
            </a:r>
            <a:endParaRPr>
              <a:solidFill>
                <a:schemeClr val="dk1"/>
              </a:solidFill>
              <a:latin typeface="Josefin Sans"/>
              <a:ea typeface="Josefin Sans"/>
              <a:cs typeface="Josefin Sans"/>
              <a:sym typeface="Josefin Sans"/>
            </a:endParaRPr>
          </a:p>
        </p:txBody>
      </p:sp>
      <p:cxnSp>
        <p:nvCxnSpPr>
          <p:cNvPr id="39" name="Google Shape;442;p50"/>
          <p:cNvCxnSpPr/>
          <p:nvPr/>
        </p:nvCxnSpPr>
        <p:spPr>
          <a:xfrm rot="10800000">
            <a:off x="7113595" y="1420818"/>
            <a:ext cx="228900" cy="0"/>
          </a:xfrm>
          <a:prstGeom prst="straightConnector1">
            <a:avLst/>
          </a:prstGeom>
          <a:noFill/>
          <a:ln w="38100" cap="flat" cmpd="sng">
            <a:solidFill>
              <a:schemeClr val="accent1"/>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p:nvPr>
        </p:nvSpPr>
        <p:spPr>
          <a:xfrm>
            <a:off x="713250" y="256498"/>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Các hỗ trợ về mặt pháp lý</a:t>
            </a:r>
            <a:endParaRPr/>
          </a:p>
        </p:txBody>
      </p:sp>
      <p:sp>
        <p:nvSpPr>
          <p:cNvPr id="344" name="Google Shape;344;p32"/>
          <p:cNvSpPr txBox="1">
            <a:spLocks noGrp="1"/>
          </p:cNvSpPr>
          <p:nvPr>
            <p:ph type="subTitle" idx="1"/>
          </p:nvPr>
        </p:nvSpPr>
        <p:spPr>
          <a:xfrm>
            <a:off x="169493" y="942614"/>
            <a:ext cx="5108858" cy="3447300"/>
          </a:xfrm>
          <a:prstGeom prst="rect">
            <a:avLst/>
          </a:prstGeom>
        </p:spPr>
        <p:txBody>
          <a:bodyPr spcFirstLastPara="1" wrap="square" lIns="91425" tIns="91425" rIns="91425" bIns="91425" anchor="t" anchorCtr="0">
            <a:noAutofit/>
          </a:bodyPr>
          <a:lstStyle/>
          <a:p>
            <a:pPr marL="114300" indent="0">
              <a:lnSpc>
                <a:spcPct val="107000"/>
              </a:lnSpc>
              <a:spcAft>
                <a:spcPts val="800"/>
              </a:spcAft>
              <a:buNone/>
            </a:pPr>
            <a:r>
              <a:rPr lang="en-US" sz="300">
                <a:effectLst/>
                <a:latin typeface="Josefin Sans" panose="020B0604020202020204" charset="0"/>
                <a:ea typeface="Calibri" panose="020F0502020204030204" pitchFamily="34" charset="0"/>
                <a:cs typeface="Times New Roman" panose="02020603050405020304" pitchFamily="18" charset="0"/>
              </a:rPr>
              <a:t>- Nghị định số 115/2005/NĐ-CP, ngày 5/9/2005, của Chính phủ, Quy định cơ chế tự chủ, tự chịu trách nhiệm của tổ chức khoa học và công nghệ công lập, hoặc doanh nghiệp khoa học - công nghệ.</a:t>
            </a:r>
          </a:p>
          <a:p>
            <a:pPr marL="114300" indent="0">
              <a:lnSpc>
                <a:spcPct val="107000"/>
              </a:lnSpc>
              <a:spcAft>
                <a:spcPts val="800"/>
              </a:spcAft>
              <a:buNone/>
            </a:pPr>
            <a:r>
              <a:rPr lang="en-US" sz="300">
                <a:effectLst/>
                <a:latin typeface="Josefin Sans" panose="020B0604020202020204" charset="0"/>
                <a:ea typeface="Calibri" panose="020F0502020204030204" pitchFamily="34" charset="0"/>
                <a:cs typeface="Times New Roman" panose="02020603050405020304" pitchFamily="18" charset="0"/>
              </a:rPr>
              <a:t>- Nghị định số 80/2007/NĐ-CP, ngày 19/5/2007, của Chính phủ, về doanh nghiệp khoa học và công nghệ, đã tạo cơ sở cho các tổ chức khoa học - công nghệ thay đổi cách thức hoạt động, chú trọng tới thị trường và khách hàng nhiều hơn.</a:t>
            </a:r>
          </a:p>
          <a:p>
            <a:pPr marL="114300" indent="0">
              <a:lnSpc>
                <a:spcPct val="107000"/>
              </a:lnSpc>
              <a:spcAft>
                <a:spcPts val="800"/>
              </a:spcAft>
              <a:buNone/>
            </a:pPr>
            <a:r>
              <a:rPr lang="en-US" sz="1000" b="1">
                <a:solidFill>
                  <a:srgbClr val="C00000"/>
                </a:solidFill>
                <a:effectLst/>
                <a:latin typeface="Josefin Sans" panose="020B0604020202020204" charset="0"/>
                <a:ea typeface="Calibri" panose="020F0502020204030204" pitchFamily="34" charset="0"/>
                <a:cs typeface="Times New Roman" panose="02020603050405020304" pitchFamily="18" charset="0"/>
              </a:rPr>
              <a:t>- Luật Công nghệ cao số 21/2008/QH12 ngày 13/11/2008.</a:t>
            </a:r>
            <a:endParaRPr lang="en-US" sz="700" b="1">
              <a:solidFill>
                <a:srgbClr val="C00000"/>
              </a:solidFill>
              <a:effectLst/>
              <a:latin typeface="Josefin Sans" panose="020B0604020202020204" charset="0"/>
              <a:ea typeface="Calibri" panose="020F0502020204030204" pitchFamily="34" charset="0"/>
              <a:cs typeface="Times New Roman" panose="02020603050405020304" pitchFamily="18" charset="0"/>
            </a:endParaRPr>
          </a:p>
          <a:p>
            <a:pPr marL="114300" indent="0">
              <a:lnSpc>
                <a:spcPct val="107000"/>
              </a:lnSpc>
              <a:spcAft>
                <a:spcPts val="800"/>
              </a:spcAft>
              <a:buNone/>
            </a:pPr>
            <a:r>
              <a:rPr lang="en-US" sz="300">
                <a:effectLst/>
                <a:latin typeface="Josefin Sans" panose="020B0604020202020204" charset="0"/>
                <a:ea typeface="Calibri" panose="020F0502020204030204" pitchFamily="34" charset="0"/>
                <a:cs typeface="Times New Roman" panose="02020603050405020304" pitchFamily="18" charset="0"/>
              </a:rPr>
              <a:t>- Nghị quyết số 26-NQ/TW, ngày 5/8/2008, của Hội nghị lần thứ bảy Ban Chấp hành Trung ương khóa X, Về nông nghiệp, nông dân, nông thôn. Theo đó, Quy hoạch phát triển nhân lực Việt Nam giai đoạn 2011 - 2020 với mục tiêu phát triển tỷ lệ nhân lực qua đào tạo khối ngành nông, lâm, ngư nghiệp tăng từ mức 15,5% năm 2010 lên khoảng 50% năm 2020.</a:t>
            </a:r>
          </a:p>
          <a:p>
            <a:pPr marL="114300" indent="0">
              <a:lnSpc>
                <a:spcPct val="107000"/>
              </a:lnSpc>
              <a:spcAft>
                <a:spcPts val="800"/>
              </a:spcAft>
              <a:buNone/>
            </a:pPr>
            <a:r>
              <a:rPr lang="en-US" sz="300">
                <a:effectLst/>
                <a:latin typeface="Josefin Sans" panose="020B0604020202020204" charset="0"/>
                <a:ea typeface="Calibri" panose="020F0502020204030204" pitchFamily="34" charset="0"/>
                <a:cs typeface="Times New Roman" panose="02020603050405020304" pitchFamily="18" charset="0"/>
              </a:rPr>
              <a:t>- Nghị định số 41/2010/NĐ-CP, ngày 12/4/2010, của Chính phủ, Về chính sách tín dụng phục vụ phát triển nông nghiệp, nông thôn, với chính sách cho vay tín chấp ở hạn mức phù hợp.</a:t>
            </a:r>
          </a:p>
          <a:p>
            <a:pPr marL="114300" indent="0">
              <a:lnSpc>
                <a:spcPct val="107000"/>
              </a:lnSpc>
              <a:spcAft>
                <a:spcPts val="800"/>
              </a:spcAft>
              <a:buNone/>
            </a:pPr>
            <a:r>
              <a:rPr lang="en-US" sz="1000" b="1">
                <a:solidFill>
                  <a:srgbClr val="C00000"/>
                </a:solidFill>
                <a:effectLst/>
                <a:latin typeface="Josefin Sans" panose="020B0604020202020204" charset="0"/>
                <a:ea typeface="Calibri" panose="020F0502020204030204" pitchFamily="34" charset="0"/>
                <a:cs typeface="Times New Roman" panose="02020603050405020304" pitchFamily="18" charset="0"/>
              </a:rPr>
              <a:t>- Quyết định 176/QĐ-TTg ngày 29/01/2010 về phê duyệt Đề án phát triển nông nghiệp ứng dụng CNC đến năm 2020.</a:t>
            </a:r>
          </a:p>
          <a:p>
            <a:pPr marL="114300" indent="0">
              <a:lnSpc>
                <a:spcPct val="107000"/>
              </a:lnSpc>
              <a:spcAft>
                <a:spcPts val="800"/>
              </a:spcAft>
              <a:buNone/>
            </a:pPr>
            <a:r>
              <a:rPr lang="en-US" sz="300">
                <a:effectLst/>
                <a:latin typeface="Josefin Sans" panose="020B0604020202020204" charset="0"/>
                <a:ea typeface="Calibri" panose="020F0502020204030204" pitchFamily="34" charset="0"/>
                <a:cs typeface="Times New Roman" panose="02020603050405020304" pitchFamily="18" charset="0"/>
              </a:rPr>
              <a:t>- Quyết định 55/2010/QĐ-TTg ngày 10/9/2010 của Thủ tướng Chính phủ về thẩm quyền, trình tự, thủ tục chứng nhận tổ chức, cá nhân hoạt động ứng dụng công nghệ cao, chứng nhận tổ chức, cá nhân nghiên cứu và phát triển công nghệ cao và công nhận doanh nghiệp công nghệ cao.</a:t>
            </a:r>
          </a:p>
          <a:p>
            <a:pPr marL="114300" indent="0">
              <a:lnSpc>
                <a:spcPct val="107000"/>
              </a:lnSpc>
              <a:spcAft>
                <a:spcPts val="800"/>
              </a:spcAft>
              <a:buNone/>
            </a:pPr>
            <a:r>
              <a:rPr lang="en-US" sz="1000" b="1">
                <a:solidFill>
                  <a:srgbClr val="C00000"/>
                </a:solidFill>
                <a:effectLst/>
                <a:latin typeface="Josefin Sans" panose="020B0604020202020204" charset="0"/>
                <a:ea typeface="Calibri" panose="020F0502020204030204" pitchFamily="34" charset="0"/>
                <a:cs typeface="Times New Roman" panose="02020603050405020304" pitchFamily="18" charset="0"/>
              </a:rPr>
              <a:t>- Quyết định số 2457/QĐ-TTg ngày 31/12/2010 của Thủ tướng Chính phủ về việc phê duyệt Chương trình quốc gia phát triển công nghệ cao đến năm 2020.</a:t>
            </a:r>
          </a:p>
          <a:p>
            <a:pPr marL="114300" indent="0">
              <a:lnSpc>
                <a:spcPct val="107000"/>
              </a:lnSpc>
              <a:spcAft>
                <a:spcPts val="800"/>
              </a:spcAft>
              <a:buNone/>
            </a:pPr>
            <a:r>
              <a:rPr lang="en-US" sz="300">
                <a:effectLst/>
                <a:latin typeface="Josefin Sans" panose="020B0604020202020204" charset="0"/>
                <a:ea typeface="Calibri" panose="020F0502020204030204" pitchFamily="34" charset="0"/>
                <a:cs typeface="Times New Roman" panose="02020603050405020304" pitchFamily="18" charset="0"/>
              </a:rPr>
              <a:t>- Quyết định số 1216/QĐ-TTg, ngày 22/7/2011, của Thủ tướng Chính phủ, Phê duyệt Quy hoạch phát triển nhân lực Việt Nam giai đoạn 2011-2020.</a:t>
            </a:r>
          </a:p>
          <a:p>
            <a:pPr marL="114300" indent="0">
              <a:lnSpc>
                <a:spcPct val="107000"/>
              </a:lnSpc>
              <a:spcAft>
                <a:spcPts val="800"/>
              </a:spcAft>
              <a:buNone/>
            </a:pPr>
            <a:r>
              <a:rPr lang="en-US" sz="300">
                <a:effectLst/>
                <a:latin typeface="Josefin Sans" panose="020B0604020202020204" charset="0"/>
                <a:ea typeface="Calibri" panose="020F0502020204030204" pitchFamily="34" charset="0"/>
                <a:cs typeface="Times New Roman" panose="02020603050405020304" pitchFamily="18" charset="0"/>
              </a:rPr>
              <a:t>- Quyết định 1895/QĐ-TTg ngày 17/12/2012 của Thủ tướng Chính phủ về việc phê duyện Chương trình phát triển nông nghiệp ứng dụng công nghệ cao thuộc Chương trình quốc gia phát triển công nghệ cao đến năm 2020.</a:t>
            </a:r>
          </a:p>
          <a:p>
            <a:pPr marL="114300" indent="0">
              <a:lnSpc>
                <a:spcPct val="107000"/>
              </a:lnSpc>
              <a:spcAft>
                <a:spcPts val="800"/>
              </a:spcAft>
              <a:buNone/>
            </a:pPr>
            <a:r>
              <a:rPr lang="en-US" sz="1000" b="1">
                <a:solidFill>
                  <a:srgbClr val="C00000"/>
                </a:solidFill>
                <a:effectLst/>
                <a:latin typeface="Josefin Sans" panose="020B0604020202020204" charset="0"/>
                <a:ea typeface="Calibri" panose="020F0502020204030204" pitchFamily="34" charset="0"/>
                <a:cs typeface="Times New Roman" panose="02020603050405020304" pitchFamily="18" charset="0"/>
              </a:rPr>
              <a:t>- Quyết định số 66/2014/QĐ-TTg ngày 25/11/2014 của Thủ tướng Chính phủ về việc phê duyệt Danh mục CNC được ưu tiên đầu tư phát triển và Danh mục sản phẩm CNC được khuyến khích phát triển.</a:t>
            </a:r>
          </a:p>
          <a:p>
            <a:pPr marL="114300" indent="0">
              <a:lnSpc>
                <a:spcPct val="107000"/>
              </a:lnSpc>
              <a:spcAft>
                <a:spcPts val="800"/>
              </a:spcAft>
              <a:buNone/>
            </a:pPr>
            <a:r>
              <a:rPr lang="en-US" sz="1000" b="1">
                <a:solidFill>
                  <a:srgbClr val="C00000"/>
                </a:solidFill>
                <a:effectLst/>
                <a:latin typeface="Josefin Sans" panose="020B0604020202020204" charset="0"/>
                <a:ea typeface="Calibri" panose="020F0502020204030204" pitchFamily="34" charset="0"/>
                <a:cs typeface="Times New Roman" panose="02020603050405020304" pitchFamily="18" charset="0"/>
              </a:rPr>
              <a:t>- Quyết định 19/2015/QĐ-TTg ngày 15/6/2015 của Thủ tướng Chính phủ Quy định tiêu chí xác định Doanh nghiệp Công nghệ cao.</a:t>
            </a:r>
          </a:p>
          <a:p>
            <a:pPr marL="114300" indent="0">
              <a:lnSpc>
                <a:spcPct val="107000"/>
              </a:lnSpc>
              <a:spcAft>
                <a:spcPts val="800"/>
              </a:spcAft>
              <a:buNone/>
            </a:pPr>
            <a:r>
              <a:rPr lang="en-US" sz="300">
                <a:effectLst/>
                <a:latin typeface="Josefin Sans" panose="020B0604020202020204" charset="0"/>
                <a:ea typeface="Calibri" panose="020F0502020204030204" pitchFamily="34" charset="0"/>
                <a:cs typeface="Times New Roman" panose="02020603050405020304" pitchFamily="18" charset="0"/>
              </a:rPr>
              <a:t>- Nghị quyết số 30/NQ-CP,ngày 7/3/2017, của Chính phủ, về Phiên họp Chính phủ thường kỳ tháng 2-2017, Ngân hàng Nhà nước chỉ đạo các ngân hàng thương mại, dành ít nhất 100.000 tỷ đồng để thực hiện chương trình cho vay với lãi suất thấp hơn lãi suất thị trường từ 0,5% -1,5% đối với lĩnh vực nông nghiệp ứng dụng công nghệ cao, nông nghiệp sạch.</a:t>
            </a:r>
          </a:p>
          <a:p>
            <a:pPr marL="114300" indent="0">
              <a:lnSpc>
                <a:spcPct val="107000"/>
              </a:lnSpc>
              <a:spcAft>
                <a:spcPts val="800"/>
              </a:spcAft>
              <a:buNone/>
            </a:pPr>
            <a:r>
              <a:rPr lang="en-US" sz="300">
                <a:effectLst/>
                <a:latin typeface="Josefin Sans" panose="020B0604020202020204" charset="0"/>
                <a:ea typeface="Calibri" panose="020F0502020204030204" pitchFamily="34" charset="0"/>
                <a:cs typeface="Times New Roman" panose="02020603050405020304" pitchFamily="18" charset="0"/>
              </a:rPr>
              <a:t>- Quyết định số 738/QĐ-BNN-KHCN ngày 14/3/2017 của Bộ Nông nghiệp và Phát triển nông thôn về việc quy định tiêu chí nông nghiệp CNC và phụ lục danh mục CNC áp dụng.</a:t>
            </a:r>
          </a:p>
          <a:p>
            <a:pPr marL="114300" indent="0">
              <a:lnSpc>
                <a:spcPct val="107000"/>
              </a:lnSpc>
              <a:spcAft>
                <a:spcPts val="800"/>
              </a:spcAft>
              <a:buNone/>
            </a:pPr>
            <a:r>
              <a:rPr lang="en-US" sz="300">
                <a:effectLst/>
                <a:latin typeface="Josefin Sans" panose="020B0604020202020204" charset="0"/>
                <a:ea typeface="Calibri" panose="020F0502020204030204" pitchFamily="34" charset="0"/>
                <a:cs typeface="Times New Roman" panose="02020603050405020304" pitchFamily="18" charset="0"/>
              </a:rPr>
              <a:t>- Nghị định số 116/2018/NĐ-CP, ngày 7/9/2018, của Chính phủ, sửa đổi, bổ sung một số điều của Nghị định số 55/2015/NĐ-CP, ngày 9-6-2015, của Chính phủ, về chính sách tín dụng phục vụ phát triển nông nghiệp, nông thôn, có nhiều điểm đột phá mới về cho vay đối với các dự án nông nghiệp công nghệ cao.</a:t>
            </a:r>
          </a:p>
          <a:p>
            <a:pPr marL="114300" indent="0">
              <a:lnSpc>
                <a:spcPct val="107000"/>
              </a:lnSpc>
              <a:spcAft>
                <a:spcPts val="800"/>
              </a:spcAft>
              <a:buNone/>
            </a:pPr>
            <a:r>
              <a:rPr lang="en-US" sz="300">
                <a:effectLst/>
                <a:latin typeface="Josefin Sans" panose="020B0604020202020204" charset="0"/>
                <a:ea typeface="Calibri" panose="020F0502020204030204" pitchFamily="34" charset="0"/>
                <a:cs typeface="Times New Roman" panose="02020603050405020304" pitchFamily="18" charset="0"/>
              </a:rPr>
              <a:t>- Nghị định số 57/2018/NĐ-CP ngày 17/4/2018 về cơ chế, chính sách khuyến khích doanh nghiệp đầu tư vào nông nghiệp, nông thôn. </a:t>
            </a:r>
          </a:p>
          <a:p>
            <a:pPr marL="114300" indent="0">
              <a:lnSpc>
                <a:spcPct val="107000"/>
              </a:lnSpc>
              <a:spcAft>
                <a:spcPts val="800"/>
              </a:spcAft>
              <a:buNone/>
            </a:pPr>
            <a:r>
              <a:rPr lang="en-US" sz="300">
                <a:effectLst/>
                <a:latin typeface="Josefin Sans" panose="020B0604020202020204" charset="0"/>
                <a:ea typeface="Calibri" panose="020F0502020204030204" pitchFamily="34" charset="0"/>
                <a:cs typeface="Times New Roman" panose="02020603050405020304" pitchFamily="18" charset="0"/>
              </a:rPr>
              <a:t>- Nghị định số 98/2018/NĐ-CP ngày 5/7/2018 về chính sách khuyến khích phát triển hợp tác, liên kết trong sản xuất và tiêu thụ nông nghiệp.</a:t>
            </a:r>
          </a:p>
        </p:txBody>
      </p:sp>
      <p:pic>
        <p:nvPicPr>
          <p:cNvPr id="4098" name="Picture 2">
            <a:extLst>
              <a:ext uri="{FF2B5EF4-FFF2-40B4-BE49-F238E27FC236}">
                <a16:creationId xmlns:a16="http://schemas.microsoft.com/office/drawing/2014/main" id="{77AA5B61-6075-2DE7-736A-D411B9C45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743" y="292625"/>
            <a:ext cx="500743" cy="50074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833B3584-EC07-1D26-9FE2-1E60BD280FFE}"/>
              </a:ext>
            </a:extLst>
          </p:cNvPr>
          <p:cNvSpPr/>
          <p:nvPr/>
        </p:nvSpPr>
        <p:spPr>
          <a:xfrm>
            <a:off x="5991917" y="3020501"/>
            <a:ext cx="3042557" cy="5727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DD0D09-6929-3E94-F8F7-C2F595E35BF1}"/>
              </a:ext>
            </a:extLst>
          </p:cNvPr>
          <p:cNvSpPr/>
          <p:nvPr/>
        </p:nvSpPr>
        <p:spPr>
          <a:xfrm>
            <a:off x="5991918" y="2100641"/>
            <a:ext cx="3042557" cy="70451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1EE44D5-6886-FDAA-4E1A-20FFE1F13C32}"/>
              </a:ext>
            </a:extLst>
          </p:cNvPr>
          <p:cNvSpPr/>
          <p:nvPr/>
        </p:nvSpPr>
        <p:spPr>
          <a:xfrm>
            <a:off x="5991918" y="1240397"/>
            <a:ext cx="3042557" cy="70451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9B6D357-8A01-BDA7-0D65-728BE4199A25}"/>
              </a:ext>
            </a:extLst>
          </p:cNvPr>
          <p:cNvSpPr txBox="1"/>
          <p:nvPr/>
        </p:nvSpPr>
        <p:spPr>
          <a:xfrm>
            <a:off x="5967780" y="1258960"/>
            <a:ext cx="3042557" cy="2308324"/>
          </a:xfrm>
          <a:prstGeom prst="rect">
            <a:avLst/>
          </a:prstGeom>
          <a:noFill/>
        </p:spPr>
        <p:txBody>
          <a:bodyPr wrap="square">
            <a:spAutoFit/>
          </a:bodyPr>
          <a:lstStyle/>
          <a:p>
            <a:r>
              <a:rPr lang="en-US" sz="1200">
                <a:effectLst/>
                <a:latin typeface="Josefin Sans" panose="020B0604020202020204" charset="0"/>
                <a:ea typeface="Calibri" panose="020F0502020204030204" pitchFamily="34" charset="0"/>
              </a:rPr>
              <a:t>Nhóm chính sách hỗ trợ hoạt động tạo ra công nghệ cao, phát triển và ứng dụng công nghệ cao trong nông nghiệp</a:t>
            </a:r>
            <a:r>
              <a:rPr lang="en-US" sz="1200">
                <a:latin typeface="Josefin Sans" panose="020B0604020202020204" charset="0"/>
                <a:ea typeface="Calibri" panose="020F0502020204030204" pitchFamily="34" charset="0"/>
              </a:rPr>
              <a:t>.</a:t>
            </a:r>
          </a:p>
          <a:p>
            <a:endParaRPr lang="en-US" sz="1200">
              <a:effectLst/>
              <a:latin typeface="Josefin Sans" panose="020B0604020202020204" charset="0"/>
              <a:ea typeface="Calibri" panose="020F0502020204030204" pitchFamily="34" charset="0"/>
            </a:endParaRPr>
          </a:p>
          <a:p>
            <a:endParaRPr lang="en-US" sz="1200">
              <a:latin typeface="Josefin Sans" panose="020B0604020202020204" charset="0"/>
              <a:ea typeface="Calibri" panose="020F0502020204030204" pitchFamily="34" charset="0"/>
            </a:endParaRPr>
          </a:p>
          <a:p>
            <a:r>
              <a:rPr lang="en-US" sz="1200">
                <a:effectLst/>
                <a:latin typeface="Josefin Sans" panose="020B0604020202020204" charset="0"/>
                <a:ea typeface="Calibri" panose="020F0502020204030204" pitchFamily="34" charset="0"/>
              </a:rPr>
              <a:t>Nhóm chính sách hỗ trợ phát triển doanh nghiệp nông nghiệp ứng dụng công nghệ cao.</a:t>
            </a:r>
          </a:p>
          <a:p>
            <a:endParaRPr lang="en-US" sz="1200">
              <a:effectLst/>
              <a:latin typeface="Josefin Sans" panose="020B0604020202020204" charset="0"/>
              <a:ea typeface="Calibri" panose="020F0502020204030204" pitchFamily="34" charset="0"/>
            </a:endParaRPr>
          </a:p>
          <a:p>
            <a:endParaRPr lang="en-US" sz="1200">
              <a:latin typeface="Josefin Sans" panose="020B0604020202020204" charset="0"/>
              <a:ea typeface="Calibri" panose="020F0502020204030204" pitchFamily="34" charset="0"/>
            </a:endParaRPr>
          </a:p>
          <a:p>
            <a:r>
              <a:rPr lang="en-US" sz="1200">
                <a:effectLst/>
                <a:latin typeface="Josefin Sans" panose="020B0604020202020204" charset="0"/>
                <a:ea typeface="Calibri" panose="020F0502020204030204" pitchFamily="34" charset="0"/>
              </a:rPr>
              <a:t>Nhóm chính sách hỗ trợ đối với khu nông nghiệp ứng dụng công nghệ cao. </a:t>
            </a:r>
            <a:endParaRPr lang="en-US" sz="1200">
              <a:latin typeface="Josefin Sans" panose="020B0604020202020204" charset="0"/>
            </a:endParaRPr>
          </a:p>
        </p:txBody>
      </p:sp>
      <p:pic>
        <p:nvPicPr>
          <p:cNvPr id="4100" name="Picture 4">
            <a:extLst>
              <a:ext uri="{FF2B5EF4-FFF2-40B4-BE49-F238E27FC236}">
                <a16:creationId xmlns:a16="http://schemas.microsoft.com/office/drawing/2014/main" id="{2C89C23F-0E38-4D3F-93C9-570F80AB70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0244" y="1295831"/>
            <a:ext cx="465643" cy="46564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DE5E44D4-86F5-DB11-D851-00BA76D5FE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8897" y="2220079"/>
            <a:ext cx="465643" cy="4656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C0B3017F-73C4-DCD5-BE52-37794DB089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8896" y="3076042"/>
            <a:ext cx="465643" cy="465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211721"/>
      </p:ext>
    </p:extLst>
  </p:cSld>
  <p:clrMapOvr>
    <a:masterClrMapping/>
  </p:clrMapOvr>
</p:sld>
</file>

<file path=ppt/theme/theme1.xml><?xml version="1.0" encoding="utf-8"?>
<a:theme xmlns:a="http://schemas.openxmlformats.org/drawingml/2006/main" name="Macari Company Profile by Slidesgo">
  <a:themeElements>
    <a:clrScheme name="Simple Light">
      <a:dk1>
        <a:srgbClr val="000000"/>
      </a:dk1>
      <a:lt1>
        <a:srgbClr val="FFFFFF"/>
      </a:lt1>
      <a:dk2>
        <a:srgbClr val="595959"/>
      </a:dk2>
      <a:lt2>
        <a:srgbClr val="D9D9D9"/>
      </a:lt2>
      <a:accent1>
        <a:srgbClr val="FD0000"/>
      </a:accent1>
      <a:accent2>
        <a:srgbClr val="F5F5F5"/>
      </a:accent2>
      <a:accent3>
        <a:srgbClr val="BBBBBB"/>
      </a:accent3>
      <a:accent4>
        <a:srgbClr val="000000"/>
      </a:accent4>
      <a:accent5>
        <a:srgbClr val="FD0000"/>
      </a:accent5>
      <a:accent6>
        <a:srgbClr val="FF8D8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gital Divide Infographics by Slidesgo">
  <a:themeElements>
    <a:clrScheme name="Simple Light">
      <a:dk1>
        <a:srgbClr val="000000"/>
      </a:dk1>
      <a:lt1>
        <a:srgbClr val="FFFFFF"/>
      </a:lt1>
      <a:dk2>
        <a:srgbClr val="818181"/>
      </a:dk2>
      <a:lt2>
        <a:srgbClr val="E6E6E6"/>
      </a:lt2>
      <a:accent1>
        <a:srgbClr val="5FD0DB"/>
      </a:accent1>
      <a:accent2>
        <a:srgbClr val="00B2BC"/>
      </a:accent2>
      <a:accent3>
        <a:srgbClr val="008897"/>
      </a:accent3>
      <a:accent4>
        <a:srgbClr val="FFC14A"/>
      </a:accent4>
      <a:accent5>
        <a:srgbClr val="C8D553"/>
      </a:accent5>
      <a:accent6>
        <a:srgbClr val="FF7263"/>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2279</TotalTime>
  <Words>2925</Words>
  <Application>Microsoft Office PowerPoint</Application>
  <PresentationFormat>On-screen Show (16:9)</PresentationFormat>
  <Paragraphs>302</Paragraphs>
  <Slides>22</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Montserrat ExtraBold</vt:lpstr>
      <vt:lpstr>Roboto</vt:lpstr>
      <vt:lpstr>Josefin Sans</vt:lpstr>
      <vt:lpstr>Arial</vt:lpstr>
      <vt:lpstr>Josefin Sans Thin</vt:lpstr>
      <vt:lpstr>Roboto Condensed Light</vt:lpstr>
      <vt:lpstr>Fira Sans Extra Condensed</vt:lpstr>
      <vt:lpstr>Macari Company Profile by Slidesgo</vt:lpstr>
      <vt:lpstr>Digital Divide Infographics by Slidesgo</vt:lpstr>
      <vt:lpstr>Chính sách phát triển  nông nghiệp công nghệ cao</vt:lpstr>
      <vt:lpstr>Nội dung</vt:lpstr>
      <vt:lpstr>Hiện trạng</vt:lpstr>
      <vt:lpstr>Thống kê</vt:lpstr>
      <vt:lpstr>Thống kê</vt:lpstr>
      <vt:lpstr>Hiện trạng quy hoạch</vt:lpstr>
      <vt:lpstr>Thành công</vt:lpstr>
      <vt:lpstr>Hạn chế</vt:lpstr>
      <vt:lpstr>Các hỗ trợ về mặt pháp lý</vt:lpstr>
      <vt:lpstr>Thực tế khách quan</vt:lpstr>
      <vt:lpstr>Tích tụ ruộng đất</vt:lpstr>
      <vt:lpstr>Tiếp cận vốn vay</vt:lpstr>
      <vt:lpstr>Phát triển nguồn nhân lực</vt:lpstr>
      <vt:lpstr>Phát triển Khoa học – CN</vt:lpstr>
      <vt:lpstr>Tiếp cận thị trường</vt:lpstr>
      <vt:lpstr>Khuyến nghị</vt:lpstr>
      <vt:lpstr>Tích tụ ruộng đất</vt:lpstr>
      <vt:lpstr>Tiếp cận vốn vay</vt:lpstr>
      <vt:lpstr>Phát triển nguồn nhân lực</vt:lpstr>
      <vt:lpstr>Phát triển Khoa học – CN</vt:lpstr>
      <vt:lpstr>Tiếp cận thị trường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Chinh Sach Phat Trien NN CNC</dc:title>
  <dc:creator>Phuong Do</dc:creator>
  <cp:keywords/>
  <dc:description/>
  <cp:lastModifiedBy>Phuong Minh Do</cp:lastModifiedBy>
  <cp:revision>48</cp:revision>
  <dcterms:modified xsi:type="dcterms:W3CDTF">2023-06-22T08:54:11Z</dcterms:modified>
  <cp:category/>
</cp:coreProperties>
</file>