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72" r:id="rId4"/>
    <p:sldId id="259" r:id="rId5"/>
    <p:sldId id="273" r:id="rId6"/>
    <p:sldId id="261" r:id="rId7"/>
    <p:sldId id="268" r:id="rId8"/>
    <p:sldId id="317" r:id="rId9"/>
    <p:sldId id="318" r:id="rId10"/>
    <p:sldId id="315" r:id="rId11"/>
    <p:sldId id="316" r:id="rId12"/>
    <p:sldId id="319" r:id="rId13"/>
    <p:sldId id="320" r:id="rId14"/>
    <p:sldId id="314" r:id="rId15"/>
    <p:sldId id="321" r:id="rId16"/>
    <p:sldId id="325" r:id="rId17"/>
    <p:sldId id="301" r:id="rId18"/>
    <p:sldId id="299" r:id="rId19"/>
    <p:sldId id="302" r:id="rId20"/>
    <p:sldId id="303" r:id="rId21"/>
    <p:sldId id="304" r:id="rId22"/>
    <p:sldId id="306" r:id="rId23"/>
    <p:sldId id="308" r:id="rId24"/>
    <p:sldId id="309" r:id="rId25"/>
    <p:sldId id="307" r:id="rId26"/>
    <p:sldId id="310" r:id="rId27"/>
    <p:sldId id="313" r:id="rId2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6D4"/>
    <a:srgbClr val="1707EB"/>
    <a:srgbClr val="0E0492"/>
    <a:srgbClr val="190246"/>
    <a:srgbClr val="A3D8FF"/>
    <a:srgbClr val="0060A8"/>
    <a:srgbClr val="2109D1"/>
    <a:srgbClr val="0E0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575" autoAdjust="0"/>
  </p:normalViewPr>
  <p:slideViewPr>
    <p:cSldViewPr>
      <p:cViewPr varScale="1">
        <p:scale>
          <a:sx n="107" d="100"/>
          <a:sy n="107" d="100"/>
        </p:scale>
        <p:origin x="177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66CA3-FC78-4BDE-9946-4E13134AB41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B25188C-C3BB-4BC4-BD97-0E212FB5EF4B}">
      <dgm:prSet phldrT="[Text]"/>
      <dgm:spPr>
        <a:xfrm>
          <a:off x="2011374" y="406965"/>
          <a:ext cx="4998742" cy="1562107"/>
        </a:xfr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Tiêu</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diệt</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99.99% vi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khuẩn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vi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rút</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gây</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bệnh</a:t>
          </a:r>
          <a:endParaRPr lang="en-US" b="1" dirty="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CD4A6F9B-AA42-47D8-B623-DF9D54876BA8}" type="parTrans" cxnId="{D3DE9E4C-4DF2-4944-B15A-A47F2D5996C9}">
      <dgm:prSet/>
      <dgm:spPr/>
      <dgm:t>
        <a:bodyPr/>
        <a:lstStyle/>
        <a:p>
          <a:endParaRPr lang="en-US" b="1">
            <a:latin typeface="Times New Roman" pitchFamily="18" charset="0"/>
            <a:cs typeface="Times New Roman" pitchFamily="18" charset="0"/>
          </a:endParaRPr>
        </a:p>
      </dgm:t>
    </dgm:pt>
    <dgm:pt modelId="{88BBB10A-1DEC-4335-84FE-6FF4632B75BF}" type="sibTrans" cxnId="{D3DE9E4C-4DF2-4944-B15A-A47F2D5996C9}">
      <dgm:prSet/>
      <dgm:spPr/>
      <dgm:t>
        <a:bodyPr/>
        <a:lstStyle/>
        <a:p>
          <a:endParaRPr lang="en-US" b="1">
            <a:latin typeface="Times New Roman" pitchFamily="18" charset="0"/>
            <a:cs typeface="Times New Roman" pitchFamily="18" charset="0"/>
          </a:endParaRPr>
        </a:p>
      </dgm:t>
    </dgm:pt>
    <dgm:pt modelId="{9E3BB336-0720-4DCE-A188-29407A2D1394}">
      <dgm:prSet phldrT="[Text]"/>
      <dgm:spPr>
        <a:xfrm>
          <a:off x="2011374" y="2373484"/>
          <a:ext cx="4998742" cy="1562107"/>
        </a:xfr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Ngăn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chặn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các</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loại</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nấm</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phấn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trắng</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đốm</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đen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rêu</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tảo</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a:t>
          </a:r>
          <a:endParaRPr lang="en-US" b="1" dirty="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B2EA5009-5123-4A33-B2B5-CF7E2CF84CFF}" type="parTrans" cxnId="{D7282549-CAAA-4FDD-A89E-9401D74A65C1}">
      <dgm:prSet/>
      <dgm:spPr/>
      <dgm:t>
        <a:bodyPr/>
        <a:lstStyle/>
        <a:p>
          <a:endParaRPr lang="en-US" b="1">
            <a:latin typeface="Times New Roman" pitchFamily="18" charset="0"/>
            <a:cs typeface="Times New Roman" pitchFamily="18" charset="0"/>
          </a:endParaRPr>
        </a:p>
      </dgm:t>
    </dgm:pt>
    <dgm:pt modelId="{C5A3F205-6E89-4522-A06D-090F1C7A40F1}" type="sibTrans" cxnId="{D7282549-CAAA-4FDD-A89E-9401D74A65C1}">
      <dgm:prSet/>
      <dgm:spPr/>
      <dgm:t>
        <a:bodyPr/>
        <a:lstStyle/>
        <a:p>
          <a:endParaRPr lang="en-US" b="1">
            <a:latin typeface="Times New Roman" pitchFamily="18" charset="0"/>
            <a:cs typeface="Times New Roman" pitchFamily="18" charset="0"/>
          </a:endParaRPr>
        </a:p>
      </dgm:t>
    </dgm:pt>
    <dgm:pt modelId="{7F099012-14DE-4F59-BCBA-C78819ADFC25}">
      <dgm:prSet phldrT="[Text]"/>
      <dgm:spPr>
        <a:xfrm>
          <a:off x="2011374" y="4340004"/>
          <a:ext cx="4998742" cy="1562107"/>
        </a:xfr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100%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tự</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nhiên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thân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thiện</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với</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môi</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b="1" dirty="0" err="1" smtClean="0">
              <a:solidFill>
                <a:sysClr val="windowText" lastClr="000000">
                  <a:hueOff val="0"/>
                  <a:satOff val="0"/>
                  <a:lumOff val="0"/>
                  <a:alphaOff val="0"/>
                </a:sysClr>
              </a:solidFill>
              <a:latin typeface="Times New Roman" pitchFamily="18" charset="0"/>
              <a:ea typeface="+mn-ea"/>
              <a:cs typeface="Times New Roman" pitchFamily="18" charset="0"/>
            </a:rPr>
            <a:t>trường</a:t>
          </a:r>
          <a:r>
            <a:rPr lang="en-US" b="1" dirty="0" smtClean="0">
              <a:solidFill>
                <a:sysClr val="windowText" lastClr="000000">
                  <a:hueOff val="0"/>
                  <a:satOff val="0"/>
                  <a:lumOff val="0"/>
                  <a:alphaOff val="0"/>
                </a:sysClr>
              </a:solidFill>
              <a:latin typeface="Times New Roman" pitchFamily="18" charset="0"/>
              <a:ea typeface="+mn-ea"/>
              <a:cs typeface="Times New Roman" pitchFamily="18" charset="0"/>
            </a:rPr>
            <a:t>.</a:t>
          </a:r>
          <a:endParaRPr lang="en-US" b="1" dirty="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86BC760B-2912-499A-9C7D-CC04A28728B3}" type="parTrans" cxnId="{50F4E43F-5894-4AF8-9C34-E075C304FE5C}">
      <dgm:prSet/>
      <dgm:spPr/>
      <dgm:t>
        <a:bodyPr/>
        <a:lstStyle/>
        <a:p>
          <a:endParaRPr lang="en-US" b="1">
            <a:latin typeface="Times New Roman" pitchFamily="18" charset="0"/>
            <a:cs typeface="Times New Roman" pitchFamily="18" charset="0"/>
          </a:endParaRPr>
        </a:p>
      </dgm:t>
    </dgm:pt>
    <dgm:pt modelId="{5CE9D411-A882-4382-BE4E-4C0469D95E88}" type="sibTrans" cxnId="{50F4E43F-5894-4AF8-9C34-E075C304FE5C}">
      <dgm:prSet/>
      <dgm:spPr/>
      <dgm:t>
        <a:bodyPr/>
        <a:lstStyle/>
        <a:p>
          <a:endParaRPr lang="en-US" b="1">
            <a:latin typeface="Times New Roman" pitchFamily="18" charset="0"/>
            <a:cs typeface="Times New Roman" pitchFamily="18" charset="0"/>
          </a:endParaRPr>
        </a:p>
      </dgm:t>
    </dgm:pt>
    <dgm:pt modelId="{DAB22158-071D-44BA-9C93-846EDAD91E0E}" type="pres">
      <dgm:prSet presAssocID="{51C66CA3-FC78-4BDE-9946-4E13134AB41D}" presName="linearFlow" presStyleCnt="0">
        <dgm:presLayoutVars>
          <dgm:dir/>
          <dgm:resizeHandles val="exact"/>
        </dgm:presLayoutVars>
      </dgm:prSet>
      <dgm:spPr/>
      <dgm:t>
        <a:bodyPr/>
        <a:lstStyle/>
        <a:p>
          <a:endParaRPr lang="en-US"/>
        </a:p>
      </dgm:t>
    </dgm:pt>
    <dgm:pt modelId="{162F42D4-3D27-47E5-AF64-6ED344F58B33}" type="pres">
      <dgm:prSet presAssocID="{0B25188C-C3BB-4BC4-BD97-0E212FB5EF4B}" presName="composite" presStyleCnt="0"/>
      <dgm:spPr/>
    </dgm:pt>
    <dgm:pt modelId="{675C9DE3-31F4-49D0-885A-CD7666122028}" type="pres">
      <dgm:prSet presAssocID="{0B25188C-C3BB-4BC4-BD97-0E212FB5EF4B}"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6000" r="-56000"/>
          </a:stretch>
        </a:blipFill>
      </dgm:spPr>
      <dgm:t>
        <a:bodyPr/>
        <a:lstStyle/>
        <a:p>
          <a:endParaRPr lang="en-US"/>
        </a:p>
      </dgm:t>
    </dgm:pt>
    <dgm:pt modelId="{5D607E2A-AFD8-48CE-AE60-CDA228777D57}" type="pres">
      <dgm:prSet presAssocID="{0B25188C-C3BB-4BC4-BD97-0E212FB5EF4B}" presName="txShp" presStyleLbl="node1" presStyleIdx="0" presStyleCnt="3">
        <dgm:presLayoutVars>
          <dgm:bulletEnabled val="1"/>
        </dgm:presLayoutVars>
      </dgm:prSet>
      <dgm:spPr/>
      <dgm:t>
        <a:bodyPr/>
        <a:lstStyle/>
        <a:p>
          <a:endParaRPr lang="en-US"/>
        </a:p>
      </dgm:t>
    </dgm:pt>
    <dgm:pt modelId="{2C98FA32-2F7C-4305-A34B-194BE7755AB2}" type="pres">
      <dgm:prSet presAssocID="{88BBB10A-1DEC-4335-84FE-6FF4632B75BF}" presName="spacing" presStyleCnt="0"/>
      <dgm:spPr/>
    </dgm:pt>
    <dgm:pt modelId="{7E312AF3-57E8-4077-AE91-15DBEDFC7955}" type="pres">
      <dgm:prSet presAssocID="{9E3BB336-0720-4DCE-A188-29407A2D1394}" presName="composite" presStyleCnt="0"/>
      <dgm:spPr/>
    </dgm:pt>
    <dgm:pt modelId="{756A2D6E-B28F-4CEF-B784-5A861509E150}" type="pres">
      <dgm:prSet presAssocID="{9E3BB336-0720-4DCE-A188-29407A2D1394}"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dgm:spPr>
      <dgm:t>
        <a:bodyPr/>
        <a:lstStyle/>
        <a:p>
          <a:endParaRPr lang="en-US"/>
        </a:p>
      </dgm:t>
    </dgm:pt>
    <dgm:pt modelId="{05836604-23E9-4ADE-8ED6-FA6FEE0320BE}" type="pres">
      <dgm:prSet presAssocID="{9E3BB336-0720-4DCE-A188-29407A2D1394}" presName="txShp" presStyleLbl="node1" presStyleIdx="1" presStyleCnt="3">
        <dgm:presLayoutVars>
          <dgm:bulletEnabled val="1"/>
        </dgm:presLayoutVars>
      </dgm:prSet>
      <dgm:spPr/>
      <dgm:t>
        <a:bodyPr/>
        <a:lstStyle/>
        <a:p>
          <a:endParaRPr lang="en-US"/>
        </a:p>
      </dgm:t>
    </dgm:pt>
    <dgm:pt modelId="{7A19033D-1939-4667-9AB8-DF5469FC85BE}" type="pres">
      <dgm:prSet presAssocID="{C5A3F205-6E89-4522-A06D-090F1C7A40F1}" presName="spacing" presStyleCnt="0"/>
      <dgm:spPr/>
    </dgm:pt>
    <dgm:pt modelId="{363BAAA3-FC6B-4320-875F-666DD8D5E91F}" type="pres">
      <dgm:prSet presAssocID="{7F099012-14DE-4F59-BCBA-C78819ADFC25}" presName="composite" presStyleCnt="0"/>
      <dgm:spPr/>
    </dgm:pt>
    <dgm:pt modelId="{D614A723-5498-412E-BAC0-778A4C282931}" type="pres">
      <dgm:prSet presAssocID="{7F099012-14DE-4F59-BCBA-C78819ADFC25}"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6932E475-9704-4ED2-8EBC-145CF34C12C9}" type="pres">
      <dgm:prSet presAssocID="{7F099012-14DE-4F59-BCBA-C78819ADFC25}" presName="txShp" presStyleLbl="node1" presStyleIdx="2" presStyleCnt="3">
        <dgm:presLayoutVars>
          <dgm:bulletEnabled val="1"/>
        </dgm:presLayoutVars>
      </dgm:prSet>
      <dgm:spPr/>
      <dgm:t>
        <a:bodyPr/>
        <a:lstStyle/>
        <a:p>
          <a:endParaRPr lang="en-US"/>
        </a:p>
      </dgm:t>
    </dgm:pt>
  </dgm:ptLst>
  <dgm:cxnLst>
    <dgm:cxn modelId="{2B7ADA22-8383-46EA-A637-19414CEE7B53}" type="presOf" srcId="{0B25188C-C3BB-4BC4-BD97-0E212FB5EF4B}" destId="{5D607E2A-AFD8-48CE-AE60-CDA228777D57}" srcOrd="0" destOrd="0" presId="urn:microsoft.com/office/officeart/2005/8/layout/vList3"/>
    <dgm:cxn modelId="{51A72522-289D-474C-8BE3-A022AB13E1E0}" type="presOf" srcId="{51C66CA3-FC78-4BDE-9946-4E13134AB41D}" destId="{DAB22158-071D-44BA-9C93-846EDAD91E0E}" srcOrd="0" destOrd="0" presId="urn:microsoft.com/office/officeart/2005/8/layout/vList3"/>
    <dgm:cxn modelId="{50F4E43F-5894-4AF8-9C34-E075C304FE5C}" srcId="{51C66CA3-FC78-4BDE-9946-4E13134AB41D}" destId="{7F099012-14DE-4F59-BCBA-C78819ADFC25}" srcOrd="2" destOrd="0" parTransId="{86BC760B-2912-499A-9C7D-CC04A28728B3}" sibTransId="{5CE9D411-A882-4382-BE4E-4C0469D95E88}"/>
    <dgm:cxn modelId="{D7282549-CAAA-4FDD-A89E-9401D74A65C1}" srcId="{51C66CA3-FC78-4BDE-9946-4E13134AB41D}" destId="{9E3BB336-0720-4DCE-A188-29407A2D1394}" srcOrd="1" destOrd="0" parTransId="{B2EA5009-5123-4A33-B2B5-CF7E2CF84CFF}" sibTransId="{C5A3F205-6E89-4522-A06D-090F1C7A40F1}"/>
    <dgm:cxn modelId="{F3814055-3F6C-4B51-ADC9-35545FAA9A6D}" type="presOf" srcId="{7F099012-14DE-4F59-BCBA-C78819ADFC25}" destId="{6932E475-9704-4ED2-8EBC-145CF34C12C9}" srcOrd="0" destOrd="0" presId="urn:microsoft.com/office/officeart/2005/8/layout/vList3"/>
    <dgm:cxn modelId="{13ACB9D4-0B7E-44E1-BD5E-B842F89A00AC}" type="presOf" srcId="{9E3BB336-0720-4DCE-A188-29407A2D1394}" destId="{05836604-23E9-4ADE-8ED6-FA6FEE0320BE}" srcOrd="0" destOrd="0" presId="urn:microsoft.com/office/officeart/2005/8/layout/vList3"/>
    <dgm:cxn modelId="{D3DE9E4C-4DF2-4944-B15A-A47F2D5996C9}" srcId="{51C66CA3-FC78-4BDE-9946-4E13134AB41D}" destId="{0B25188C-C3BB-4BC4-BD97-0E212FB5EF4B}" srcOrd="0" destOrd="0" parTransId="{CD4A6F9B-AA42-47D8-B623-DF9D54876BA8}" sibTransId="{88BBB10A-1DEC-4335-84FE-6FF4632B75BF}"/>
    <dgm:cxn modelId="{C125BD60-FA4F-4168-B013-E3748C829249}" type="presParOf" srcId="{DAB22158-071D-44BA-9C93-846EDAD91E0E}" destId="{162F42D4-3D27-47E5-AF64-6ED344F58B33}" srcOrd="0" destOrd="0" presId="urn:microsoft.com/office/officeart/2005/8/layout/vList3"/>
    <dgm:cxn modelId="{A56F2E99-0DD7-487A-BCC0-9648DD5155EC}" type="presParOf" srcId="{162F42D4-3D27-47E5-AF64-6ED344F58B33}" destId="{675C9DE3-31F4-49D0-885A-CD7666122028}" srcOrd="0" destOrd="0" presId="urn:microsoft.com/office/officeart/2005/8/layout/vList3"/>
    <dgm:cxn modelId="{6DA15403-F32A-4CF4-BB9A-ED6EE3908711}" type="presParOf" srcId="{162F42D4-3D27-47E5-AF64-6ED344F58B33}" destId="{5D607E2A-AFD8-48CE-AE60-CDA228777D57}" srcOrd="1" destOrd="0" presId="urn:microsoft.com/office/officeart/2005/8/layout/vList3"/>
    <dgm:cxn modelId="{090F40E8-9F1A-4849-ACF7-94A131887062}" type="presParOf" srcId="{DAB22158-071D-44BA-9C93-846EDAD91E0E}" destId="{2C98FA32-2F7C-4305-A34B-194BE7755AB2}" srcOrd="1" destOrd="0" presId="urn:microsoft.com/office/officeart/2005/8/layout/vList3"/>
    <dgm:cxn modelId="{EC3BC311-E10E-4C47-B14E-F784863CFAAA}" type="presParOf" srcId="{DAB22158-071D-44BA-9C93-846EDAD91E0E}" destId="{7E312AF3-57E8-4077-AE91-15DBEDFC7955}" srcOrd="2" destOrd="0" presId="urn:microsoft.com/office/officeart/2005/8/layout/vList3"/>
    <dgm:cxn modelId="{B40B366F-E948-4C12-B2CD-C18D0D136A2E}" type="presParOf" srcId="{7E312AF3-57E8-4077-AE91-15DBEDFC7955}" destId="{756A2D6E-B28F-4CEF-B784-5A861509E150}" srcOrd="0" destOrd="0" presId="urn:microsoft.com/office/officeart/2005/8/layout/vList3"/>
    <dgm:cxn modelId="{22555175-175B-451C-BE9B-79D500867CD5}" type="presParOf" srcId="{7E312AF3-57E8-4077-AE91-15DBEDFC7955}" destId="{05836604-23E9-4ADE-8ED6-FA6FEE0320BE}" srcOrd="1" destOrd="0" presId="urn:microsoft.com/office/officeart/2005/8/layout/vList3"/>
    <dgm:cxn modelId="{28746997-FA48-4CDE-8FDF-D0590EAC10E6}" type="presParOf" srcId="{DAB22158-071D-44BA-9C93-846EDAD91E0E}" destId="{7A19033D-1939-4667-9AB8-DF5469FC85BE}" srcOrd="3" destOrd="0" presId="urn:microsoft.com/office/officeart/2005/8/layout/vList3"/>
    <dgm:cxn modelId="{8B09448B-00D7-4234-9F18-16E366962395}" type="presParOf" srcId="{DAB22158-071D-44BA-9C93-846EDAD91E0E}" destId="{363BAAA3-FC6B-4320-875F-666DD8D5E91F}" srcOrd="4" destOrd="0" presId="urn:microsoft.com/office/officeart/2005/8/layout/vList3"/>
    <dgm:cxn modelId="{948A83F3-93CC-43BC-895F-6325EAEE6C9A}" type="presParOf" srcId="{363BAAA3-FC6B-4320-875F-666DD8D5E91F}" destId="{D614A723-5498-412E-BAC0-778A4C282931}" srcOrd="0" destOrd="0" presId="urn:microsoft.com/office/officeart/2005/8/layout/vList3"/>
    <dgm:cxn modelId="{680B2AB4-A11E-468F-9E92-A2500BBFBA71}" type="presParOf" srcId="{363BAAA3-FC6B-4320-875F-666DD8D5E91F}" destId="{6932E475-9704-4ED2-8EBC-145CF34C12C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07E2A-AFD8-48CE-AE60-CDA228777D57}">
      <dsp:nvSpPr>
        <dsp:cNvPr id="0" name=""/>
        <dsp:cNvSpPr/>
      </dsp:nvSpPr>
      <dsp:spPr>
        <a:xfrm rot="10800000">
          <a:off x="1665701" y="1918"/>
          <a:ext cx="5458926" cy="1162835"/>
        </a:xfrm>
        <a:prstGeom prst="homePlate">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778" tIns="102870" rIns="192024" bIns="102870" numCol="1" spcCol="1270" anchor="ctr" anchorCtr="0">
          <a:noAutofit/>
        </a:bodyPr>
        <a:lstStyle/>
        <a:p>
          <a:pPr lvl="0" algn="ctr" defTabSz="1200150">
            <a:lnSpc>
              <a:spcPct val="90000"/>
            </a:lnSpc>
            <a:spcBef>
              <a:spcPct val="0"/>
            </a:spcBef>
            <a:spcAft>
              <a:spcPct val="35000"/>
            </a:spcAft>
          </a:pP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Tiêu</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diệt</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99.99% vi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khuẩn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vi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rút</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gây</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bệnh</a:t>
          </a:r>
          <a:endParaRPr lang="en-US" sz="2700" b="1" kern="1200" dirty="0">
            <a:solidFill>
              <a:sysClr val="windowText" lastClr="000000">
                <a:hueOff val="0"/>
                <a:satOff val="0"/>
                <a:lumOff val="0"/>
                <a:alphaOff val="0"/>
              </a:sysClr>
            </a:solidFill>
            <a:latin typeface="Times New Roman" pitchFamily="18" charset="0"/>
            <a:ea typeface="+mn-ea"/>
            <a:cs typeface="Times New Roman" pitchFamily="18" charset="0"/>
          </a:endParaRPr>
        </a:p>
      </dsp:txBody>
      <dsp:txXfrm rot="10800000">
        <a:off x="1956410" y="1918"/>
        <a:ext cx="5168217" cy="1162835"/>
      </dsp:txXfrm>
    </dsp:sp>
    <dsp:sp modelId="{675C9DE3-31F4-49D0-885A-CD7666122028}">
      <dsp:nvSpPr>
        <dsp:cNvPr id="0" name=""/>
        <dsp:cNvSpPr/>
      </dsp:nvSpPr>
      <dsp:spPr>
        <a:xfrm>
          <a:off x="1084283" y="1918"/>
          <a:ext cx="1162835" cy="116283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6000" r="-5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836604-23E9-4ADE-8ED6-FA6FEE0320BE}">
      <dsp:nvSpPr>
        <dsp:cNvPr id="0" name=""/>
        <dsp:cNvSpPr/>
      </dsp:nvSpPr>
      <dsp:spPr>
        <a:xfrm rot="10800000">
          <a:off x="1665701" y="1511869"/>
          <a:ext cx="5458926" cy="1162835"/>
        </a:xfrm>
        <a:prstGeom prst="homePlate">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778" tIns="102870" rIns="192024" bIns="102870" numCol="1" spcCol="1270" anchor="ctr" anchorCtr="0">
          <a:noAutofit/>
        </a:bodyPr>
        <a:lstStyle/>
        <a:p>
          <a:pPr lvl="0" algn="ctr" defTabSz="1200150">
            <a:lnSpc>
              <a:spcPct val="90000"/>
            </a:lnSpc>
            <a:spcBef>
              <a:spcPct val="0"/>
            </a:spcBef>
            <a:spcAft>
              <a:spcPct val="35000"/>
            </a:spcAft>
          </a:pP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Ngăn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chặn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các</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loại</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nấm</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phấn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trắng</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đốm</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đen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rêu</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tảo</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a:t>
          </a:r>
          <a:endParaRPr lang="en-US" sz="2700" b="1" kern="1200" dirty="0">
            <a:solidFill>
              <a:sysClr val="windowText" lastClr="000000">
                <a:hueOff val="0"/>
                <a:satOff val="0"/>
                <a:lumOff val="0"/>
                <a:alphaOff val="0"/>
              </a:sysClr>
            </a:solidFill>
            <a:latin typeface="Times New Roman" pitchFamily="18" charset="0"/>
            <a:ea typeface="+mn-ea"/>
            <a:cs typeface="Times New Roman" pitchFamily="18" charset="0"/>
          </a:endParaRPr>
        </a:p>
      </dsp:txBody>
      <dsp:txXfrm rot="10800000">
        <a:off x="1956410" y="1511869"/>
        <a:ext cx="5168217" cy="1162835"/>
      </dsp:txXfrm>
    </dsp:sp>
    <dsp:sp modelId="{756A2D6E-B28F-4CEF-B784-5A861509E150}">
      <dsp:nvSpPr>
        <dsp:cNvPr id="0" name=""/>
        <dsp:cNvSpPr/>
      </dsp:nvSpPr>
      <dsp:spPr>
        <a:xfrm>
          <a:off x="1084283" y="1511869"/>
          <a:ext cx="1162835" cy="116283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32E475-9704-4ED2-8EBC-145CF34C12C9}">
      <dsp:nvSpPr>
        <dsp:cNvPr id="0" name=""/>
        <dsp:cNvSpPr/>
      </dsp:nvSpPr>
      <dsp:spPr>
        <a:xfrm rot="10800000">
          <a:off x="1665701" y="3021820"/>
          <a:ext cx="5458926" cy="1162835"/>
        </a:xfrm>
        <a:prstGeom prst="homePlate">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778" tIns="102870" rIns="192024" bIns="102870" numCol="1" spcCol="1270" anchor="ctr" anchorCtr="0">
          <a:noAutofit/>
        </a:bodyPr>
        <a:lstStyle/>
        <a:p>
          <a:pPr lvl="0" algn="ctr" defTabSz="1200150">
            <a:lnSpc>
              <a:spcPct val="90000"/>
            </a:lnSpc>
            <a:spcBef>
              <a:spcPct val="0"/>
            </a:spcBef>
            <a:spcAft>
              <a:spcPct val="35000"/>
            </a:spcAft>
          </a:pP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100%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tự</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nhiên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thân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thiện</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với</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môi</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 </a:t>
          </a:r>
          <a:r>
            <a:rPr lang="en-US" sz="2700" b="1" kern="1200" dirty="0" err="1" smtClean="0">
              <a:solidFill>
                <a:sysClr val="windowText" lastClr="000000">
                  <a:hueOff val="0"/>
                  <a:satOff val="0"/>
                  <a:lumOff val="0"/>
                  <a:alphaOff val="0"/>
                </a:sysClr>
              </a:solidFill>
              <a:latin typeface="Times New Roman" pitchFamily="18" charset="0"/>
              <a:ea typeface="+mn-ea"/>
              <a:cs typeface="Times New Roman" pitchFamily="18" charset="0"/>
            </a:rPr>
            <a:t>trường</a:t>
          </a:r>
          <a:r>
            <a:rPr lang="en-US" sz="2700" b="1" kern="1200" dirty="0" smtClean="0">
              <a:solidFill>
                <a:sysClr val="windowText" lastClr="000000">
                  <a:hueOff val="0"/>
                  <a:satOff val="0"/>
                  <a:lumOff val="0"/>
                  <a:alphaOff val="0"/>
                </a:sysClr>
              </a:solidFill>
              <a:latin typeface="Times New Roman" pitchFamily="18" charset="0"/>
              <a:ea typeface="+mn-ea"/>
              <a:cs typeface="Times New Roman" pitchFamily="18" charset="0"/>
            </a:rPr>
            <a:t>.</a:t>
          </a:r>
          <a:endParaRPr lang="en-US" sz="2700" b="1" kern="1200" dirty="0">
            <a:solidFill>
              <a:sysClr val="windowText" lastClr="000000">
                <a:hueOff val="0"/>
                <a:satOff val="0"/>
                <a:lumOff val="0"/>
                <a:alphaOff val="0"/>
              </a:sysClr>
            </a:solidFill>
            <a:latin typeface="Times New Roman" pitchFamily="18" charset="0"/>
            <a:ea typeface="+mn-ea"/>
            <a:cs typeface="Times New Roman" pitchFamily="18" charset="0"/>
          </a:endParaRPr>
        </a:p>
      </dsp:txBody>
      <dsp:txXfrm rot="10800000">
        <a:off x="1956410" y="3021820"/>
        <a:ext cx="5168217" cy="1162835"/>
      </dsp:txXfrm>
    </dsp:sp>
    <dsp:sp modelId="{D614A723-5498-412E-BAC0-778A4C282931}">
      <dsp:nvSpPr>
        <dsp:cNvPr id="0" name=""/>
        <dsp:cNvSpPr/>
      </dsp:nvSpPr>
      <dsp:spPr>
        <a:xfrm>
          <a:off x="1084283" y="3021820"/>
          <a:ext cx="1162835" cy="116283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8AD40-1AE4-4196-9931-48500F18E03E}" type="datetimeFigureOut">
              <a:rPr lang="vi-VN" smtClean="0"/>
              <a:pPr/>
              <a:t>15/09/2021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DD843-5E29-43DC-9193-A7E9033B11DE}" type="slidenum">
              <a:rPr lang="vi-VN" smtClean="0"/>
              <a:pPr/>
              <a:t>‹#›</a:t>
            </a:fld>
            <a:endParaRPr lang="vi-VN"/>
          </a:p>
        </p:txBody>
      </p:sp>
    </p:spTree>
    <p:extLst>
      <p:ext uri="{BB962C8B-B14F-4D97-AF65-F5344CB8AC3E}">
        <p14:creationId xmlns:p14="http://schemas.microsoft.com/office/powerpoint/2010/main" val="643023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A41DD843-5E29-43DC-9193-A7E9033B11DE}" type="slidenum">
              <a:rPr lang="vi-VN" smtClean="0"/>
              <a:pPr/>
              <a:t>1</a:t>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DD843-5E29-43DC-9193-A7E9033B11DE}" type="slidenum">
              <a:rPr lang="vi-VN" smtClean="0"/>
              <a:pPr/>
              <a:t>4</a:t>
            </a:fld>
            <a:endParaRPr lang="vi-VN"/>
          </a:p>
        </p:txBody>
      </p:sp>
    </p:spTree>
    <p:extLst>
      <p:ext uri="{BB962C8B-B14F-4D97-AF65-F5344CB8AC3E}">
        <p14:creationId xmlns:p14="http://schemas.microsoft.com/office/powerpoint/2010/main" val="25377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DD843-5E29-43DC-9193-A7E9033B11DE}" type="slidenum">
              <a:rPr lang="vi-VN" smtClean="0"/>
              <a:pPr/>
              <a:t>19</a:t>
            </a:fld>
            <a:endParaRPr lang="vi-VN"/>
          </a:p>
        </p:txBody>
      </p:sp>
    </p:spTree>
    <p:extLst>
      <p:ext uri="{BB962C8B-B14F-4D97-AF65-F5344CB8AC3E}">
        <p14:creationId xmlns:p14="http://schemas.microsoft.com/office/powerpoint/2010/main" val="124994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1810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2338919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05825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361663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2820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178798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2440476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2347500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97955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4156480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38435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353993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167298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85149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9276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22CFDF5-F127-489E-8A45-D4514B96CCE2}" type="datetimeFigureOut">
              <a:rPr lang="vi-VN" smtClean="0"/>
              <a:pPr/>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A84DE2C-4A5C-49F9-9805-6F9BCDBA0E18}" type="slidenum">
              <a:rPr lang="vi-VN" smtClean="0"/>
              <a:pPr/>
              <a:t>‹#›</a:t>
            </a:fld>
            <a:endParaRPr lang="vi-VN"/>
          </a:p>
        </p:txBody>
      </p:sp>
    </p:spTree>
    <p:extLst>
      <p:ext uri="{BB962C8B-B14F-4D97-AF65-F5344CB8AC3E}">
        <p14:creationId xmlns:p14="http://schemas.microsoft.com/office/powerpoint/2010/main" val="384989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2CFDF5-F127-489E-8A45-D4514B96CCE2}" type="datetimeFigureOut">
              <a:rPr lang="vi-VN" smtClean="0"/>
              <a:pPr/>
              <a:t>15/09/2021</a:t>
            </a:fld>
            <a:endParaRPr lang="vi-VN"/>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A84DE2C-4A5C-49F9-9805-6F9BCDBA0E18}" type="slidenum">
              <a:rPr lang="vi-VN" smtClean="0"/>
              <a:pPr/>
              <a:t>‹#›</a:t>
            </a:fld>
            <a:endParaRPr lang="vi-VN"/>
          </a:p>
        </p:txBody>
      </p:sp>
    </p:spTree>
    <p:extLst>
      <p:ext uri="{BB962C8B-B14F-4D97-AF65-F5344CB8AC3E}">
        <p14:creationId xmlns:p14="http://schemas.microsoft.com/office/powerpoint/2010/main" val="4221150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39538"/>
            <a:ext cx="7772400" cy="1412777"/>
          </a:xfrm>
        </p:spPr>
        <p:txBody>
          <a:bodyPr>
            <a:normAutofit fontScale="90000"/>
          </a:bodyPr>
          <a:lstStyle/>
          <a:p>
            <a:r>
              <a:rPr lang="vi-VN" sz="2800" dirty="0" smtClean="0">
                <a:latin typeface="+mn-lt"/>
              </a:rPr>
              <a:t/>
            </a:r>
            <a:br>
              <a:rPr lang="vi-VN" sz="2800" dirty="0" smtClean="0">
                <a:latin typeface="+mn-lt"/>
              </a:rPr>
            </a:br>
            <a:r>
              <a:rPr lang="vi-VN" sz="2800" dirty="0" smtClean="0">
                <a:latin typeface="+mn-lt"/>
              </a:rPr>
              <a:t/>
            </a:r>
            <a:br>
              <a:rPr lang="vi-VN" sz="2800" dirty="0" smtClean="0">
                <a:latin typeface="+mn-lt"/>
              </a:rPr>
            </a:br>
            <a:r>
              <a:rPr lang="vi-VN" sz="2800" dirty="0" smtClean="0">
                <a:latin typeface="+mn-lt"/>
              </a:rPr>
              <a:t/>
            </a:r>
            <a:br>
              <a:rPr lang="vi-VN" sz="2800" dirty="0" smtClean="0">
                <a:latin typeface="+mn-lt"/>
              </a:rPr>
            </a:br>
            <a:endParaRPr lang="vi-VN" sz="2800" dirty="0">
              <a:latin typeface="+mn-lt"/>
            </a:endParaRPr>
          </a:p>
        </p:txBody>
      </p:sp>
      <p:sp>
        <p:nvSpPr>
          <p:cNvPr id="3" name="Subtitle 2"/>
          <p:cNvSpPr>
            <a:spLocks noGrp="1"/>
          </p:cNvSpPr>
          <p:nvPr>
            <p:ph type="subTitle" idx="1"/>
          </p:nvPr>
        </p:nvSpPr>
        <p:spPr>
          <a:xfrm>
            <a:off x="457200" y="908720"/>
            <a:ext cx="8291264" cy="5616624"/>
          </a:xfrm>
        </p:spPr>
        <p:txBody>
          <a:bodyPr>
            <a:normAutofit fontScale="47500" lnSpcReduction="20000"/>
          </a:bodyPr>
          <a:lstStyle/>
          <a:p>
            <a:pPr algn="ctr">
              <a:lnSpc>
                <a:spcPct val="170000"/>
              </a:lnSpc>
            </a:pPr>
            <a:r>
              <a:rPr lang="en-US" sz="6700" b="1" dirty="0" smtClean="0">
                <a:solidFill>
                  <a:srgbClr val="2109D1"/>
                </a:solidFill>
                <a:latin typeface="Times New Roman" pitchFamily="18" charset="0"/>
                <a:ea typeface="Segoe UI Black" panose="020B0A02040204020203" pitchFamily="34" charset="0"/>
                <a:cs typeface="Times New Roman" pitchFamily="18" charset="0"/>
              </a:rPr>
              <a:t>GIẢI PHÁP KHỬ TRÙNG TỰ NHIÊN </a:t>
            </a:r>
          </a:p>
          <a:p>
            <a:pPr algn="ctr">
              <a:lnSpc>
                <a:spcPct val="170000"/>
              </a:lnSpc>
            </a:pPr>
            <a:r>
              <a:rPr lang="en-US" sz="6700" b="1" dirty="0" smtClean="0">
                <a:solidFill>
                  <a:srgbClr val="2109D1"/>
                </a:solidFill>
                <a:latin typeface="Times New Roman" pitchFamily="18" charset="0"/>
                <a:ea typeface="Segoe UI Black" panose="020B0A02040204020203" pitchFamily="34" charset="0"/>
                <a:cs typeface="Times New Roman" pitchFamily="18" charset="0"/>
              </a:rPr>
              <a:t>BẰNG SANODYNA</a:t>
            </a:r>
          </a:p>
          <a:p>
            <a:pPr algn="ctr">
              <a:lnSpc>
                <a:spcPct val="170000"/>
              </a:lnSpc>
            </a:pPr>
            <a:endParaRPr lang="en-US" sz="2400" dirty="0">
              <a:solidFill>
                <a:srgbClr val="2109D1"/>
              </a:solidFill>
              <a:latin typeface="Segoe UI Black" panose="020B0A02040204020203" pitchFamily="34" charset="0"/>
              <a:ea typeface="Segoe UI Black" panose="020B0A02040204020203" pitchFamily="34" charset="0"/>
            </a:endParaRPr>
          </a:p>
          <a:p>
            <a:pPr algn="ctr">
              <a:lnSpc>
                <a:spcPct val="170000"/>
              </a:lnSpc>
            </a:pPr>
            <a:r>
              <a:rPr lang="en-US" sz="3600" b="1" u="sng" dirty="0" err="1" smtClean="0">
                <a:solidFill>
                  <a:srgbClr val="FF0000"/>
                </a:solidFill>
                <a:latin typeface="Times New Roman" panose="02020603050405020304" pitchFamily="18" charset="0"/>
                <a:cs typeface="Times New Roman" panose="02020603050405020304" pitchFamily="18" charset="0"/>
              </a:rPr>
              <a:t>Chủ</a:t>
            </a:r>
            <a:r>
              <a:rPr lang="en-US" sz="3600" b="1" u="sng" dirty="0" smtClean="0">
                <a:solidFill>
                  <a:srgbClr val="FF0000"/>
                </a:solidFill>
                <a:latin typeface="Times New Roman" panose="02020603050405020304" pitchFamily="18" charset="0"/>
                <a:cs typeface="Times New Roman" panose="02020603050405020304" pitchFamily="18" charset="0"/>
              </a:rPr>
              <a:t> đề: </a:t>
            </a:r>
            <a:r>
              <a:rPr lang="en-US" sz="5800" b="1" dirty="0" err="1" smtClean="0">
                <a:solidFill>
                  <a:srgbClr val="1506D4"/>
                </a:solidFill>
                <a:latin typeface="Times New Roman" panose="02020603050405020304" pitchFamily="18" charset="0"/>
                <a:cs typeface="Times New Roman" panose="02020603050405020304" pitchFamily="18" charset="0"/>
              </a:rPr>
              <a:t>Ứng</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dụng</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công</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nghệ</a:t>
            </a:r>
            <a:r>
              <a:rPr lang="en-US" sz="5800" b="1" dirty="0" smtClean="0">
                <a:solidFill>
                  <a:srgbClr val="1506D4"/>
                </a:solidFill>
                <a:latin typeface="Times New Roman" panose="02020603050405020304" pitchFamily="18" charset="0"/>
                <a:cs typeface="Times New Roman" panose="02020603050405020304" pitchFamily="18" charset="0"/>
              </a:rPr>
              <a:t> ECA </a:t>
            </a:r>
            <a:r>
              <a:rPr lang="en-US" sz="5800" b="1" dirty="0" err="1" smtClean="0">
                <a:solidFill>
                  <a:srgbClr val="1506D4"/>
                </a:solidFill>
                <a:latin typeface="Times New Roman" panose="02020603050405020304" pitchFamily="18" charset="0"/>
                <a:cs typeface="Times New Roman" panose="02020603050405020304" pitchFamily="18" charset="0"/>
              </a:rPr>
              <a:t>Sanodyna</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trong</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ngành</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Thủy</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canh</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phòng</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trừ</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Nấm</a:t>
            </a:r>
            <a:r>
              <a:rPr lang="en-US" sz="5800" b="1" dirty="0" smtClean="0">
                <a:solidFill>
                  <a:srgbClr val="1506D4"/>
                </a:solidFill>
                <a:latin typeface="Times New Roman" panose="02020603050405020304" pitchFamily="18" charset="0"/>
                <a:cs typeface="Times New Roman" panose="02020603050405020304" pitchFamily="18" charset="0"/>
              </a:rPr>
              <a:t> </a:t>
            </a:r>
            <a:r>
              <a:rPr lang="en-US" sz="5800" b="1" dirty="0" err="1" smtClean="0">
                <a:solidFill>
                  <a:srgbClr val="1506D4"/>
                </a:solidFill>
                <a:latin typeface="Times New Roman" panose="02020603050405020304" pitchFamily="18" charset="0"/>
                <a:cs typeface="Times New Roman" panose="02020603050405020304" pitchFamily="18" charset="0"/>
              </a:rPr>
              <a:t>bệnh</a:t>
            </a:r>
            <a:r>
              <a:rPr lang="en-US" sz="5800" b="1" dirty="0">
                <a:solidFill>
                  <a:srgbClr val="1506D4"/>
                </a:solidFill>
                <a:latin typeface="Times New Roman" panose="02020603050405020304" pitchFamily="18" charset="0"/>
                <a:cs typeface="Times New Roman" panose="02020603050405020304" pitchFamily="18" charset="0"/>
              </a:rPr>
              <a:t>, </a:t>
            </a:r>
            <a:r>
              <a:rPr lang="en-US" sz="5800" b="1" dirty="0" smtClean="0">
                <a:solidFill>
                  <a:srgbClr val="1506D4"/>
                </a:solidFill>
                <a:latin typeface="Times New Roman" panose="02020603050405020304" pitchFamily="18" charset="0"/>
                <a:cs typeface="Times New Roman" panose="02020603050405020304" pitchFamily="18" charset="0"/>
              </a:rPr>
              <a:t>Virus </a:t>
            </a:r>
            <a:r>
              <a:rPr lang="en-US" sz="5800" b="1" dirty="0" err="1" smtClean="0">
                <a:solidFill>
                  <a:srgbClr val="1506D4"/>
                </a:solidFill>
                <a:latin typeface="Times New Roman" panose="02020603050405020304" pitchFamily="18" charset="0"/>
                <a:cs typeface="Times New Roman" panose="02020603050405020304" pitchFamily="18" charset="0"/>
              </a:rPr>
              <a:t>và</a:t>
            </a:r>
            <a:endParaRPr lang="en-US" sz="5800" b="1" dirty="0">
              <a:solidFill>
                <a:srgbClr val="1506D4"/>
              </a:solidFill>
              <a:latin typeface="Times New Roman" panose="02020603050405020304" pitchFamily="18" charset="0"/>
              <a:cs typeface="Times New Roman" panose="02020603050405020304" pitchFamily="18" charset="0"/>
            </a:endParaRPr>
          </a:p>
          <a:p>
            <a:pPr algn="ctr">
              <a:lnSpc>
                <a:spcPct val="170000"/>
              </a:lnSpc>
            </a:pPr>
            <a:r>
              <a:rPr lang="en-US" sz="5800" b="1" dirty="0" smtClean="0">
                <a:solidFill>
                  <a:srgbClr val="1506D4"/>
                </a:solidFill>
                <a:latin typeface="Times New Roman" panose="02020603050405020304" pitchFamily="18" charset="0"/>
                <a:cs typeface="Times New Roman" panose="02020603050405020304" pitchFamily="18" charset="0"/>
              </a:rPr>
              <a:t>Vi </a:t>
            </a:r>
            <a:r>
              <a:rPr lang="en-US" sz="5800" b="1" dirty="0" err="1" smtClean="0">
                <a:solidFill>
                  <a:srgbClr val="1506D4"/>
                </a:solidFill>
                <a:latin typeface="Times New Roman" panose="02020603050405020304" pitchFamily="18" charset="0"/>
                <a:cs typeface="Times New Roman" panose="02020603050405020304" pitchFamily="18" charset="0"/>
              </a:rPr>
              <a:t>khuẩn</a:t>
            </a:r>
            <a:endParaRPr lang="en-US" sz="5800" b="1" dirty="0" smtClean="0">
              <a:solidFill>
                <a:srgbClr val="1506D4"/>
              </a:solidFill>
              <a:latin typeface="Times New Roman" panose="02020603050405020304" pitchFamily="18" charset="0"/>
              <a:cs typeface="Times New Roman" panose="02020603050405020304" pitchFamily="18" charset="0"/>
            </a:endParaRPr>
          </a:p>
          <a:p>
            <a:pPr algn="just">
              <a:lnSpc>
                <a:spcPct val="170000"/>
              </a:lnSpc>
            </a:pPr>
            <a:r>
              <a:rPr lang="en-US" sz="3000" b="1" dirty="0" smtClean="0">
                <a:solidFill>
                  <a:schemeClr val="tx1"/>
                </a:solidFill>
                <a:latin typeface="Times New Roman" panose="02020603050405020304" pitchFamily="18" charset="0"/>
                <a:cs typeface="Times New Roman" panose="02020603050405020304" pitchFamily="18" charset="0"/>
              </a:rPr>
              <a:t>                                                         </a:t>
            </a:r>
          </a:p>
          <a:p>
            <a:pPr algn="just">
              <a:lnSpc>
                <a:spcPct val="170000"/>
              </a:lnSpc>
            </a:pP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rgbClr val="1707EB"/>
                </a:solidFill>
                <a:latin typeface="Times New Roman" panose="02020603050405020304" pitchFamily="18" charset="0"/>
                <a:cs typeface="Times New Roman" panose="02020603050405020304" pitchFamily="18" charset="0"/>
              </a:rPr>
              <a:t>Thuyết</a:t>
            </a:r>
            <a:r>
              <a:rPr lang="en-US" sz="3000" b="1" dirty="0" smtClean="0">
                <a:solidFill>
                  <a:srgbClr val="1707EB"/>
                </a:solidFill>
                <a:latin typeface="Times New Roman" panose="02020603050405020304" pitchFamily="18" charset="0"/>
                <a:cs typeface="Times New Roman" panose="02020603050405020304" pitchFamily="18" charset="0"/>
              </a:rPr>
              <a:t> </a:t>
            </a:r>
            <a:r>
              <a:rPr lang="en-US" sz="3000" b="1" dirty="0" err="1" smtClean="0">
                <a:solidFill>
                  <a:srgbClr val="1707EB"/>
                </a:solidFill>
                <a:latin typeface="Times New Roman" panose="02020603050405020304" pitchFamily="18" charset="0"/>
                <a:cs typeface="Times New Roman" panose="02020603050405020304" pitchFamily="18" charset="0"/>
              </a:rPr>
              <a:t>trình</a:t>
            </a:r>
            <a:r>
              <a:rPr lang="vi-VN" sz="3000" b="1" dirty="0" smtClean="0">
                <a:solidFill>
                  <a:srgbClr val="1707EB"/>
                </a:solidFill>
                <a:latin typeface="Times New Roman" panose="02020603050405020304" pitchFamily="18" charset="0"/>
                <a:cs typeface="Times New Roman" panose="02020603050405020304" pitchFamily="18" charset="0"/>
              </a:rPr>
              <a:t>:</a:t>
            </a:r>
            <a:r>
              <a:rPr lang="en-US" sz="3000" b="1" dirty="0" smtClean="0">
                <a:solidFill>
                  <a:srgbClr val="1707EB"/>
                </a:solidFill>
                <a:latin typeface="Times New Roman" panose="02020603050405020304" pitchFamily="18" charset="0"/>
                <a:cs typeface="Times New Roman" panose="02020603050405020304" pitchFamily="18" charset="0"/>
              </a:rPr>
              <a:t> Ms. </a:t>
            </a:r>
            <a:r>
              <a:rPr lang="en-US" sz="3000" b="1" dirty="0" err="1" smtClean="0">
                <a:solidFill>
                  <a:srgbClr val="1707EB"/>
                </a:solidFill>
                <a:latin typeface="Times New Roman" panose="02020603050405020304" pitchFamily="18" charset="0"/>
                <a:cs typeface="Times New Roman" panose="02020603050405020304" pitchFamily="18" charset="0"/>
              </a:rPr>
              <a:t>Bùi</a:t>
            </a:r>
            <a:r>
              <a:rPr lang="en-US" sz="3000" b="1" dirty="0" smtClean="0">
                <a:solidFill>
                  <a:srgbClr val="1707EB"/>
                </a:solidFill>
                <a:latin typeface="Times New Roman" panose="02020603050405020304" pitchFamily="18" charset="0"/>
                <a:cs typeface="Times New Roman" panose="02020603050405020304" pitchFamily="18" charset="0"/>
              </a:rPr>
              <a:t> </a:t>
            </a:r>
            <a:r>
              <a:rPr lang="en-US" sz="3000" b="1" dirty="0" err="1" smtClean="0">
                <a:solidFill>
                  <a:srgbClr val="1707EB"/>
                </a:solidFill>
                <a:latin typeface="Times New Roman" panose="02020603050405020304" pitchFamily="18" charset="0"/>
                <a:cs typeface="Times New Roman" panose="02020603050405020304" pitchFamily="18" charset="0"/>
              </a:rPr>
              <a:t>Chúc</a:t>
            </a:r>
            <a:r>
              <a:rPr lang="en-US" sz="3000" b="1" dirty="0" smtClean="0">
                <a:solidFill>
                  <a:srgbClr val="1707EB"/>
                </a:solidFill>
                <a:latin typeface="Times New Roman" panose="02020603050405020304" pitchFamily="18" charset="0"/>
                <a:cs typeface="Times New Roman" panose="02020603050405020304" pitchFamily="18" charset="0"/>
              </a:rPr>
              <a:t> </a:t>
            </a:r>
            <a:r>
              <a:rPr lang="en-US" sz="3000" b="1" dirty="0" err="1" smtClean="0">
                <a:solidFill>
                  <a:srgbClr val="1707EB"/>
                </a:solidFill>
                <a:latin typeface="Times New Roman" panose="02020603050405020304" pitchFamily="18" charset="0"/>
                <a:cs typeface="Times New Roman" panose="02020603050405020304" pitchFamily="18" charset="0"/>
              </a:rPr>
              <a:t>Hân</a:t>
            </a:r>
            <a:endParaRPr lang="vi-VN" sz="3000" b="1" dirty="0" smtClean="0">
              <a:solidFill>
                <a:srgbClr val="1707EB"/>
              </a:solidFill>
              <a:latin typeface="Times New Roman" panose="02020603050405020304" pitchFamily="18" charset="0"/>
              <a:cs typeface="Times New Roman" panose="02020603050405020304" pitchFamily="18" charset="0"/>
            </a:endParaRPr>
          </a:p>
          <a:p>
            <a:pPr marL="365125" indent="4206875" algn="l"/>
            <a:r>
              <a:rPr lang="en-US" sz="2500" dirty="0" smtClean="0">
                <a:solidFill>
                  <a:schemeClr val="tx1"/>
                </a:solidFill>
                <a:latin typeface="Times New Roman" panose="02020603050405020304" pitchFamily="18" charset="0"/>
                <a:cs typeface="Times New Roman" panose="02020603050405020304" pitchFamily="18" charset="0"/>
              </a:rPr>
              <a:t>  </a:t>
            </a:r>
            <a:endParaRPr lang="vi-VN" sz="2500" dirty="0" smtClean="0">
              <a:solidFill>
                <a:schemeClr val="tx1"/>
              </a:solidFill>
              <a:latin typeface="Times New Roman" panose="02020603050405020304" pitchFamily="18" charset="0"/>
              <a:cs typeface="Times New Roman" panose="02020603050405020304" pitchFamily="18" charset="0"/>
            </a:endParaRPr>
          </a:p>
          <a:p>
            <a:pPr marL="365125" indent="4206875" algn="just"/>
            <a:endParaRPr lang="vi-VN" sz="2400" dirty="0" smtClean="0">
              <a:solidFill>
                <a:schemeClr val="tx1"/>
              </a:solidFill>
            </a:endParaRPr>
          </a:p>
        </p:txBody>
      </p:sp>
      <p:sp>
        <p:nvSpPr>
          <p:cNvPr id="4" name="Date Placeholder 3"/>
          <p:cNvSpPr>
            <a:spLocks noGrp="1"/>
          </p:cNvSpPr>
          <p:nvPr>
            <p:ph type="dt" sz="half" idx="10"/>
          </p:nvPr>
        </p:nvSpPr>
        <p:spPr>
          <a:xfrm>
            <a:off x="107504" y="6237312"/>
            <a:ext cx="792088" cy="509141"/>
          </a:xfrm>
        </p:spPr>
        <p:txBody>
          <a:bodyPr/>
          <a:lstStyle/>
          <a:p>
            <a:fld id="{0618813C-9991-47DC-9028-B2F9032717CC}" type="datetime1">
              <a:rPr lang="vi-VN" smtClean="0"/>
              <a:pPr/>
              <a:t>15/09/2021</a:t>
            </a:fld>
            <a:endParaRPr lang="vi-VN"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904" y="107119"/>
            <a:ext cx="2666896" cy="103880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84" y="609600"/>
            <a:ext cx="7634808" cy="1451248"/>
          </a:xfrm>
        </p:spPr>
        <p:txBody>
          <a:bodyPr>
            <a:normAutofit/>
          </a:bodyPr>
          <a:lstStyle/>
          <a:p>
            <a:pPr algn="ctr"/>
            <a:r>
              <a:rPr lang="en-US" sz="2800" b="1" dirty="0" smtClean="0">
                <a:solidFill>
                  <a:srgbClr val="1506D4"/>
                </a:solidFill>
                <a:latin typeface="Times New Roman" pitchFamily="18" charset="0"/>
                <a:cs typeface="Times New Roman" pitchFamily="18" charset="0"/>
              </a:rPr>
              <a:t>4/ PHUN </a:t>
            </a:r>
            <a:r>
              <a:rPr lang="en-US" sz="2800" b="1" dirty="0" smtClean="0">
                <a:solidFill>
                  <a:srgbClr val="1506D4"/>
                </a:solidFill>
                <a:latin typeface="Times New Roman" pitchFamily="18" charset="0"/>
                <a:cs typeface="Times New Roman" pitchFamily="18" charset="0"/>
              </a:rPr>
              <a:t>KHỬ TRÙNG VÀ KHỬ RÊU NHÀ LƯỚI, NHÀ MÀNG</a:t>
            </a:r>
            <a:endParaRPr lang="en-US" sz="2800" b="1" dirty="0">
              <a:solidFill>
                <a:srgbClr val="1506D4"/>
              </a:solidFill>
              <a:latin typeface="Times New Roman" pitchFamily="18" charset="0"/>
              <a:cs typeface="Times New Roman" pitchFamily="18" charset="0"/>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5576" y="2348880"/>
            <a:ext cx="7344816" cy="3745121"/>
          </a:xfrm>
        </p:spPr>
      </p:pic>
    </p:spTree>
    <p:extLst>
      <p:ext uri="{BB962C8B-B14F-4D97-AF65-F5344CB8AC3E}">
        <p14:creationId xmlns:p14="http://schemas.microsoft.com/office/powerpoint/2010/main" val="302971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09600"/>
            <a:ext cx="7848872" cy="1451248"/>
          </a:xfrm>
        </p:spPr>
        <p:txBody>
          <a:bodyPr>
            <a:normAutofit/>
          </a:bodyPr>
          <a:lstStyle/>
          <a:p>
            <a:pPr algn="ctr"/>
            <a:r>
              <a:rPr lang="en-US" sz="2800" b="1" dirty="0" smtClean="0">
                <a:solidFill>
                  <a:srgbClr val="1506D4"/>
                </a:solidFill>
                <a:latin typeface="Times New Roman" pitchFamily="18" charset="0"/>
                <a:cs typeface="Times New Roman" pitchFamily="18" charset="0"/>
              </a:rPr>
              <a:t>…PHUN </a:t>
            </a:r>
            <a:r>
              <a:rPr lang="en-US" sz="2800" b="1" dirty="0" smtClean="0">
                <a:solidFill>
                  <a:srgbClr val="1506D4"/>
                </a:solidFill>
                <a:latin typeface="Times New Roman" pitchFamily="18" charset="0"/>
                <a:cs typeface="Times New Roman" pitchFamily="18" charset="0"/>
              </a:rPr>
              <a:t>KHỬ TRÙNG VÀ KHỬ RÊU NHÀ LƯỚI, NHÀ MÀNG</a:t>
            </a:r>
            <a:endParaRPr lang="en-US" sz="2800" b="1" dirty="0">
              <a:solidFill>
                <a:srgbClr val="1506D4"/>
              </a:solidFill>
              <a:latin typeface="Times New Roman" pitchFamily="18" charset="0"/>
              <a:cs typeface="Times New Roman" pitchFamily="18" charset="0"/>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9552" y="2348879"/>
            <a:ext cx="7848872" cy="3681123"/>
          </a:xfrm>
        </p:spPr>
      </p:pic>
    </p:spTree>
    <p:extLst>
      <p:ext uri="{BB962C8B-B14F-4D97-AF65-F5344CB8AC3E}">
        <p14:creationId xmlns:p14="http://schemas.microsoft.com/office/powerpoint/2010/main" val="3706242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136904" cy="1584176"/>
          </a:xfrm>
        </p:spPr>
        <p:txBody>
          <a:bodyPr>
            <a:normAutofit/>
          </a:bodyPr>
          <a:lstStyle/>
          <a:p>
            <a:pPr algn="ctr"/>
            <a:r>
              <a:rPr lang="en-US" sz="2800" b="1" dirty="0" smtClean="0">
                <a:solidFill>
                  <a:srgbClr val="1506D4"/>
                </a:solidFill>
                <a:latin typeface="Times New Roman" pitchFamily="18" charset="0"/>
                <a:cs typeface="Times New Roman" pitchFamily="18" charset="0"/>
              </a:rPr>
              <a:t>5/ VỆ </a:t>
            </a:r>
            <a:r>
              <a:rPr lang="en-US" sz="2800" b="1" dirty="0" smtClean="0">
                <a:solidFill>
                  <a:srgbClr val="1506D4"/>
                </a:solidFill>
                <a:latin typeface="Times New Roman" pitchFamily="18" charset="0"/>
                <a:cs typeface="Times New Roman" pitchFamily="18" charset="0"/>
              </a:rPr>
              <a:t>SINH CÔNG CỤ VÀ DỤNG CỤ LAO ĐỘNG</a:t>
            </a:r>
            <a:br>
              <a:rPr lang="en-US" sz="2800" b="1" dirty="0" smtClean="0">
                <a:solidFill>
                  <a:srgbClr val="1506D4"/>
                </a:solidFill>
                <a:latin typeface="Times New Roman" pitchFamily="18" charset="0"/>
                <a:cs typeface="Times New Roman" pitchFamily="18" charset="0"/>
              </a:rPr>
            </a:br>
            <a:r>
              <a:rPr lang="vi-VN" sz="2000" dirty="0">
                <a:solidFill>
                  <a:schemeClr val="tx1"/>
                </a:solidFill>
                <a:latin typeface="Times New Roman" panose="02020603050405020304" pitchFamily="18" charset="0"/>
                <a:cs typeface="Times New Roman" panose="02020603050405020304" pitchFamily="18" charset="0"/>
              </a:rPr>
              <a:t>Các dụng cụ tưới tiêu, đào xới, cắt tỉa được vệ sinh bằng nước sạch trước </a:t>
            </a:r>
            <a:r>
              <a:rPr lang="vi-VN" sz="2000" dirty="0"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khử</a:t>
            </a:r>
            <a:r>
              <a:rPr lang="vi-VN"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trùng bằng dung dịch Sanodyna </a:t>
            </a:r>
            <a:r>
              <a:rPr lang="en-US" sz="2000" dirty="0" err="1" smtClean="0">
                <a:solidFill>
                  <a:schemeClr val="tx1"/>
                </a:solidFill>
                <a:latin typeface="Times New Roman" panose="02020603050405020304" pitchFamily="18" charset="0"/>
                <a:cs typeface="Times New Roman" panose="02020603050405020304" pitchFamily="18" charset="0"/>
              </a:rPr>
              <a:t>theo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tỷ</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lệ</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thích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hợp</a:t>
            </a:r>
            <a:r>
              <a:rPr lang="vi-VN"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trước và sau khi sử dụng </a:t>
            </a:r>
            <a:r>
              <a:rPr lang="en-US" sz="2000" dirty="0" err="1" smtClean="0">
                <a:solidFill>
                  <a:schemeClr val="tx1"/>
                </a:solidFill>
                <a:latin typeface="Times New Roman" panose="02020603050405020304" pitchFamily="18" charset="0"/>
                <a:cs typeface="Times New Roman" panose="02020603050405020304" pitchFamily="18" charset="0"/>
              </a:rPr>
              <a:t>công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cụ</a:t>
            </a:r>
            <a:r>
              <a:rPr lang="en-US" sz="2000" dirty="0" smtClean="0">
                <a:solidFill>
                  <a:schemeClr val="tx1"/>
                </a:solidFill>
                <a:latin typeface="Times New Roman" panose="02020603050405020304" pitchFamily="18" charset="0"/>
                <a:cs typeface="Times New Roman" panose="02020603050405020304" pitchFamily="18" charset="0"/>
              </a:rPr>
              <a:t>, </a:t>
            </a:r>
            <a:r>
              <a:rPr lang="vi-VN" sz="2000" dirty="0" smtClean="0">
                <a:solidFill>
                  <a:schemeClr val="tx1"/>
                </a:solidFill>
                <a:latin typeface="Times New Roman" panose="02020603050405020304" pitchFamily="18" charset="0"/>
                <a:cs typeface="Times New Roman" panose="02020603050405020304" pitchFamily="18" charset="0"/>
              </a:rPr>
              <a:t>dụng </a:t>
            </a:r>
            <a:r>
              <a:rPr lang="vi-VN" sz="2000" dirty="0" smtClean="0">
                <a:solidFill>
                  <a:schemeClr val="tx1"/>
                </a:solidFill>
                <a:latin typeface="Times New Roman" panose="02020603050405020304" pitchFamily="18" charset="0"/>
                <a:cs typeface="Times New Roman" panose="02020603050405020304" pitchFamily="18" charset="0"/>
              </a:rPr>
              <a:t>cụ</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lao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động</a:t>
            </a:r>
            <a:r>
              <a:rPr lang="en-US" sz="2000" dirty="0" smtClean="0">
                <a:solidFill>
                  <a:schemeClr val="tx1"/>
                </a:solidFill>
                <a:latin typeface="Times New Roman" panose="02020603050405020304" pitchFamily="18" charset="0"/>
                <a:cs typeface="Times New Roman" panose="02020603050405020304" pitchFamily="18" charset="0"/>
              </a:rPr>
              <a:t>.</a:t>
            </a:r>
            <a:endParaRPr lang="en-US" sz="1800" b="1" dirty="0">
              <a:solidFill>
                <a:schemeClr val="tx1"/>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348880"/>
            <a:ext cx="7416824" cy="4100156"/>
          </a:xfrm>
          <a:prstGeom prst="rect">
            <a:avLst/>
          </a:prstGeom>
        </p:spPr>
      </p:pic>
    </p:spTree>
    <p:extLst>
      <p:ext uri="{BB962C8B-B14F-4D97-AF65-F5344CB8AC3E}">
        <p14:creationId xmlns:p14="http://schemas.microsoft.com/office/powerpoint/2010/main" val="1281864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80919" cy="792088"/>
          </a:xfrm>
        </p:spPr>
        <p:txBody>
          <a:bodyPr>
            <a:normAutofit fontScale="90000"/>
          </a:bodyPr>
          <a:lstStyle/>
          <a:p>
            <a:pPr algn="ctr"/>
            <a:r>
              <a:rPr lang="en-US" sz="3100" b="1" dirty="0" smtClean="0">
                <a:solidFill>
                  <a:srgbClr val="1506D4"/>
                </a:solidFill>
                <a:latin typeface="Times New Roman" pitchFamily="18" charset="0"/>
                <a:cs typeface="Times New Roman" pitchFamily="18" charset="0"/>
              </a:rPr>
              <a:t>6/ BẢO </a:t>
            </a:r>
            <a:r>
              <a:rPr lang="en-US" sz="3100" b="1" dirty="0" smtClean="0">
                <a:solidFill>
                  <a:srgbClr val="1506D4"/>
                </a:solidFill>
                <a:latin typeface="Times New Roman" pitchFamily="18" charset="0"/>
                <a:cs typeface="Times New Roman" pitchFamily="18" charset="0"/>
              </a:rPr>
              <a:t>QUẢN RAU, CỦ SAU KHI THU HOẠCH</a:t>
            </a:r>
            <a:r>
              <a:rPr lang="en-US" sz="2800" b="1" dirty="0" smtClean="0">
                <a:solidFill>
                  <a:srgbClr val="1506D4"/>
                </a:solidFill>
                <a:latin typeface="Times New Roman" pitchFamily="18" charset="0"/>
                <a:cs typeface="Times New Roman" pitchFamily="18" charset="0"/>
              </a:rPr>
              <a:t/>
            </a:r>
            <a:br>
              <a:rPr lang="en-US" sz="2800" b="1" dirty="0" smtClean="0">
                <a:solidFill>
                  <a:srgbClr val="1506D4"/>
                </a:solidFill>
                <a:latin typeface="Times New Roman" pitchFamily="18" charset="0"/>
                <a:cs typeface="Times New Roman" pitchFamily="18" charset="0"/>
              </a:rPr>
            </a:br>
            <a:r>
              <a:rPr lang="vi-VN" sz="2000" dirty="0">
                <a:solidFill>
                  <a:schemeClr val="tx1"/>
                </a:solidFill>
                <a:latin typeface="Times New Roman" panose="02020603050405020304" pitchFamily="18" charset="0"/>
                <a:cs typeface="Times New Roman" panose="02020603050405020304" pitchFamily="18" charset="0"/>
              </a:rPr>
              <a:t>Sử dụng Sanodyna để bảo quản Rau, củ quả sau khi thu hoạch đưa qua hệ thống, hoặc bồn rửa đã pha sẵn dung dịch Sanodyna với tỷ lệ </a:t>
            </a:r>
            <a:r>
              <a:rPr lang="en-US" sz="2000" dirty="0" err="1" smtClean="0">
                <a:solidFill>
                  <a:schemeClr val="tx1"/>
                </a:solidFill>
                <a:latin typeface="Times New Roman" panose="02020603050405020304" pitchFamily="18" charset="0"/>
                <a:cs typeface="Times New Roman" panose="02020603050405020304" pitchFamily="18" charset="0"/>
              </a:rPr>
              <a:t>từ</a:t>
            </a:r>
            <a:r>
              <a:rPr lang="en-US" sz="2000" dirty="0" smtClean="0">
                <a:solidFill>
                  <a:schemeClr val="tx1"/>
                </a:solidFill>
                <a:latin typeface="Times New Roman" panose="02020603050405020304" pitchFamily="18" charset="0"/>
                <a:cs typeface="Times New Roman" panose="02020603050405020304" pitchFamily="18" charset="0"/>
              </a:rPr>
              <a:t> 20</a:t>
            </a:r>
            <a:r>
              <a:rPr lang="vi-VN"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để tiêu diệt vi rút, nấm mốc, tảo,… trước khi cho vào đóng gói để tăng thời gian bảo quản cũng như giữ được độ tươi xanh của rau củ quả.</a:t>
            </a:r>
            <a:endParaRPr lang="en-US" sz="1800" b="1" dirty="0">
              <a:solidFill>
                <a:schemeClr val="tx1"/>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420888"/>
            <a:ext cx="8280920" cy="3969057"/>
          </a:xfrm>
          <a:prstGeom prst="rect">
            <a:avLst/>
          </a:prstGeom>
        </p:spPr>
      </p:pic>
    </p:spTree>
    <p:extLst>
      <p:ext uri="{BB962C8B-B14F-4D97-AF65-F5344CB8AC3E}">
        <p14:creationId xmlns:p14="http://schemas.microsoft.com/office/powerpoint/2010/main" val="2211346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31" y="0"/>
            <a:ext cx="9344731" cy="6884153"/>
          </a:xfrm>
          <a:prstGeom prst="rect">
            <a:avLst/>
          </a:prstGeom>
        </p:spPr>
      </p:pic>
    </p:spTree>
    <p:extLst>
      <p:ext uri="{BB962C8B-B14F-4D97-AF65-F5344CB8AC3E}">
        <p14:creationId xmlns:p14="http://schemas.microsoft.com/office/powerpoint/2010/main" val="673168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850833" cy="1320800"/>
          </a:xfrm>
        </p:spPr>
        <p:txBody>
          <a:bodyPr>
            <a:normAutofit/>
          </a:bodyPr>
          <a:lstStyle/>
          <a:p>
            <a:pPr algn="ctr"/>
            <a:r>
              <a:rPr lang="en-US" sz="2800" b="1" dirty="0" smtClean="0">
                <a:solidFill>
                  <a:srgbClr val="1506D4"/>
                </a:solidFill>
                <a:latin typeface="Times New Roman" panose="02020603050405020304" pitchFamily="18" charset="0"/>
                <a:cs typeface="Times New Roman" panose="02020603050405020304" pitchFamily="18" charset="0"/>
              </a:rPr>
              <a:t>7/ NHỮNG LỢI ÍCH NỔI BẬT SAU KHI SỬ DỤNG SANODYNA</a:t>
            </a:r>
            <a:endParaRPr lang="en-US" sz="2800" b="1" dirty="0">
              <a:solidFill>
                <a:srgbClr val="1506D4"/>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8" y="1700808"/>
            <a:ext cx="8066858" cy="4752528"/>
          </a:xfrm>
        </p:spPr>
        <p:txBody>
          <a:bodyPr>
            <a:noAutofit/>
          </a:bodyPr>
          <a:lstStyle/>
          <a:p>
            <a:r>
              <a:rPr lang="en-US" sz="2200" dirty="0" err="1" smtClean="0">
                <a:latin typeface="Times New Roman" panose="02020603050405020304" pitchFamily="18" charset="0"/>
                <a:cs typeface="Times New Roman" panose="02020603050405020304" pitchFamily="18" charset="0"/>
              </a:rPr>
              <a:t>Nguồn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nước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khử</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trùng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từ</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nguồn</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triệt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giúp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toàn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bộ</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trang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trại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tưới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tiêu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bằng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nguồn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nước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đã</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khử</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trùng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từ</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cây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trồng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nuôi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giá</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khỏe</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mạnh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bị</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thối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rễ</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nấm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bệnh</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gian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màng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phun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phòng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nấm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bệnh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bằng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Sanodyna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giúp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toàn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bộ</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trang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trại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sạch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còn</a:t>
            </a:r>
            <a:r>
              <a:rPr lang="en-US" sz="2200" dirty="0" smtClean="0">
                <a:latin typeface="Times New Roman" panose="02020603050405020304" pitchFamily="18" charset="0"/>
                <a:cs typeface="Times New Roman" panose="02020603050405020304" pitchFamily="18" charset="0"/>
              </a:rPr>
              <a:t> vi </a:t>
            </a:r>
            <a:r>
              <a:rPr lang="en-US" sz="2200" dirty="0" err="1" smtClean="0">
                <a:latin typeface="Times New Roman" panose="02020603050405020304" pitchFamily="18" charset="0"/>
                <a:cs typeface="Times New Roman" panose="02020603050405020304" pitchFamily="18" charset="0"/>
              </a:rPr>
              <a:t>khuẩn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nấm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bệnh</a:t>
            </a:r>
            <a:r>
              <a:rPr lang="en-US" sz="2200" dirty="0" smtClean="0">
                <a:latin typeface="Times New Roman" panose="02020603050405020304" pitchFamily="18" charset="0"/>
                <a:cs typeface="Times New Roman" panose="02020603050405020304" pitchFamily="18" charset="0"/>
              </a:rPr>
              <a:t>.</a:t>
            </a:r>
          </a:p>
          <a:p>
            <a:r>
              <a:rPr lang="en-US" sz="2200" dirty="0" err="1" smtClean="0">
                <a:latin typeface="Times New Roman" panose="02020603050405020304" pitchFamily="18" charset="0"/>
                <a:cs typeface="Times New Roman" panose="02020603050405020304" pitchFamily="18" charset="0"/>
              </a:rPr>
              <a:t>Công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cụ</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dụng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cụ</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lao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vệ</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bằng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Sanodyna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giúp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trang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trại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đẩy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lùi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vi </a:t>
            </a:r>
            <a:r>
              <a:rPr lang="en-US" sz="2200" dirty="0" err="1" smtClean="0">
                <a:latin typeface="Times New Roman" panose="02020603050405020304" pitchFamily="18" charset="0"/>
                <a:cs typeface="Times New Roman" panose="02020603050405020304" pitchFamily="18" charset="0"/>
              </a:rPr>
              <a:t>khuẩn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một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triệt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bị</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lây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nhiễm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chéo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nấm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bệnh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vi </a:t>
            </a:r>
            <a:r>
              <a:rPr lang="en-US" sz="2200" dirty="0" err="1" smtClean="0">
                <a:latin typeface="Times New Roman" panose="02020603050405020304" pitchFamily="18" charset="0"/>
                <a:cs typeface="Times New Roman" panose="02020603050405020304" pitchFamily="18" charset="0"/>
              </a:rPr>
              <a:t>khuẩn</a:t>
            </a:r>
            <a:r>
              <a:rPr lang="en-US" sz="2200" dirty="0" smtClean="0">
                <a:latin typeface="Times New Roman" panose="02020603050405020304" pitchFamily="18" charset="0"/>
                <a:cs typeface="Times New Roman" panose="02020603050405020304" pitchFamily="18" charset="0"/>
              </a:rPr>
              <a:t>.</a:t>
            </a:r>
          </a:p>
          <a:p>
            <a:r>
              <a:rPr lang="en-US" sz="2200" dirty="0" err="1" smtClean="0">
                <a:latin typeface="Times New Roman" panose="02020603050405020304" pitchFamily="18" charset="0"/>
                <a:cs typeface="Times New Roman" panose="02020603050405020304" pitchFamily="18" charset="0"/>
              </a:rPr>
              <a:t>Nhà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lưới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màng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phun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bằng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Sanodyna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còn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tượng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rêu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bám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giúp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màng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thoáng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khí</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lo vi </a:t>
            </a:r>
            <a:r>
              <a:rPr lang="en-US" sz="2200" dirty="0" err="1" smtClean="0">
                <a:latin typeface="Times New Roman" panose="02020603050405020304" pitchFamily="18" charset="0"/>
                <a:cs typeface="Times New Roman" panose="02020603050405020304" pitchFamily="18" charset="0"/>
              </a:rPr>
              <a:t>khuẩn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xâm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nhập</a:t>
            </a:r>
            <a:r>
              <a:rPr lang="en-US" sz="2200" dirty="0" smtClean="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1" y="27856"/>
            <a:ext cx="1598912" cy="641126"/>
          </a:xfrm>
          <a:prstGeom prst="rect">
            <a:avLst/>
          </a:prstGeom>
        </p:spPr>
      </p:pic>
    </p:spTree>
    <p:extLst>
      <p:ext uri="{BB962C8B-B14F-4D97-AF65-F5344CB8AC3E}">
        <p14:creationId xmlns:p14="http://schemas.microsoft.com/office/powerpoint/2010/main" val="337722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850833" cy="1320800"/>
          </a:xfrm>
        </p:spPr>
        <p:txBody>
          <a:bodyPr>
            <a:normAutofit/>
          </a:bodyPr>
          <a:lstStyle/>
          <a:p>
            <a:pPr algn="ctr"/>
            <a:r>
              <a:rPr lang="en-US" sz="2800" b="1" dirty="0" smtClean="0">
                <a:solidFill>
                  <a:srgbClr val="1506D4"/>
                </a:solidFill>
                <a:latin typeface="Times New Roman" panose="02020603050405020304" pitchFamily="18" charset="0"/>
                <a:cs typeface="Times New Roman" panose="02020603050405020304" pitchFamily="18" charset="0"/>
              </a:rPr>
              <a:t>…NHỮNG LỢI ÍCH NỔI BẬT SAU KHI SỬ DỤNG SANODYNA</a:t>
            </a:r>
            <a:endParaRPr lang="en-US" sz="2800" b="1" dirty="0">
              <a:solidFill>
                <a:srgbClr val="1506D4"/>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1606" y="1700808"/>
            <a:ext cx="8066858" cy="4752528"/>
          </a:xfrm>
        </p:spPr>
        <p:txBody>
          <a:bodyPr>
            <a:noAutofit/>
          </a:bodyPr>
          <a:lstStyle/>
          <a:p>
            <a:r>
              <a:rPr lang="en-US" sz="2100" dirty="0" err="1" smtClean="0">
                <a:latin typeface="Times New Roman" panose="02020603050405020304" pitchFamily="18" charset="0"/>
                <a:cs typeface="Times New Roman" panose="02020603050405020304" pitchFamily="18" charset="0"/>
              </a:rPr>
              <a:t>Sanodyna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giúp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trang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trại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bảo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quản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rau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củ</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quả</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sau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hoạch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rất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tốt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Trước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đóng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gói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rau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củ</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được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rửa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bằng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Sanodyna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sẽ</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tươi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lâu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hơn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Ví</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dụ</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như</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dưa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lưới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chua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dưa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lê</a:t>
            </a:r>
            <a:r>
              <a:rPr lang="en-US" sz="2100" dirty="0" smtClean="0">
                <a:latin typeface="Times New Roman" panose="02020603050405020304" pitchFamily="18" charset="0"/>
                <a:cs typeface="Times New Roman" panose="02020603050405020304" pitchFamily="18" charset="0"/>
              </a:rPr>
              <a:t>…</a:t>
            </a:r>
            <a:r>
              <a:rPr lang="en-US" sz="2100" dirty="0" err="1" smtClean="0">
                <a:latin typeface="Times New Roman" panose="02020603050405020304" pitchFamily="18" charset="0"/>
                <a:cs typeface="Times New Roman" panose="02020603050405020304" pitchFamily="18" charset="0"/>
              </a:rPr>
              <a:t>giúp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kéo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dài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thời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gian</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bảo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quản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từ</a:t>
            </a:r>
            <a:r>
              <a:rPr lang="en-US" sz="2100" dirty="0" smtClean="0">
                <a:latin typeface="Times New Roman" panose="02020603050405020304" pitchFamily="18" charset="0"/>
                <a:cs typeface="Times New Roman" panose="02020603050405020304" pitchFamily="18" charset="0"/>
              </a:rPr>
              <a:t> 10 – 20 </a:t>
            </a:r>
            <a:r>
              <a:rPr lang="en-US" sz="2100" dirty="0" err="1" smtClean="0">
                <a:latin typeface="Times New Roman" panose="02020603050405020304" pitchFamily="18" charset="0"/>
                <a:cs typeface="Times New Roman" panose="02020603050405020304" pitchFamily="18" charset="0"/>
              </a:rPr>
              <a:t>ngày</a:t>
            </a:r>
            <a:r>
              <a:rPr lang="en-US" sz="2100" dirty="0" smtClean="0">
                <a:latin typeface="Times New Roman" panose="02020603050405020304" pitchFamily="18" charset="0"/>
                <a:cs typeface="Times New Roman" panose="02020603050405020304" pitchFamily="18" charset="0"/>
              </a:rPr>
              <a:t>.</a:t>
            </a:r>
          </a:p>
          <a:p>
            <a:r>
              <a:rPr lang="en-US" sz="2100" dirty="0" err="1" smtClean="0">
                <a:latin typeface="Times New Roman" panose="02020603050405020304" pitchFamily="18" charset="0"/>
                <a:cs typeface="Times New Roman" panose="02020603050405020304" pitchFamily="18" charset="0"/>
              </a:rPr>
              <a:t>Sanodyna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sản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phẩm</a:t>
            </a:r>
            <a:r>
              <a:rPr lang="en-US" sz="2100" dirty="0" smtClean="0">
                <a:latin typeface="Times New Roman" panose="02020603050405020304" pitchFamily="18" charset="0"/>
                <a:cs typeface="Times New Roman" panose="02020603050405020304" pitchFamily="18" charset="0"/>
              </a:rPr>
              <a:t> 100% </a:t>
            </a:r>
            <a:r>
              <a:rPr lang="en-US" sz="2100" dirty="0" err="1" smtClean="0">
                <a:latin typeface="Times New Roman" panose="02020603050405020304" pitchFamily="18" charset="0"/>
                <a:cs typeface="Times New Roman" panose="02020603050405020304" pitchFamily="18" charset="0"/>
              </a:rPr>
              <a:t>tự</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nhiên</a:t>
            </a:r>
            <a:r>
              <a:rPr lang="en-US" sz="2100" dirty="0" smtClean="0">
                <a:latin typeface="Times New Roman" panose="02020603050405020304" pitchFamily="18" charset="0"/>
                <a:cs typeface="Times New Roman" panose="02020603050405020304" pitchFamily="18" charset="0"/>
              </a:rPr>
              <a:t>, an </a:t>
            </a:r>
            <a:r>
              <a:rPr lang="en-US" sz="2100" dirty="0" err="1" smtClean="0">
                <a:latin typeface="Times New Roman" panose="02020603050405020304" pitchFamily="18" charset="0"/>
                <a:cs typeface="Times New Roman" panose="02020603050405020304" pitchFamily="18" charset="0"/>
              </a:rPr>
              <a:t>toàn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mọi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đối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tượng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nên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đơn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vị</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sản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xuất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nông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nghiệp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hoàn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toàn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yên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tâm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sử</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dụng</a:t>
            </a:r>
            <a:r>
              <a:rPr lang="en-US" sz="2100" dirty="0" smtClean="0">
                <a:latin typeface="Times New Roman" panose="02020603050405020304" pitchFamily="18" charset="0"/>
                <a:cs typeface="Times New Roman" panose="02020603050405020304" pitchFamily="18" charset="0"/>
              </a:rPr>
              <a:t>.</a:t>
            </a:r>
          </a:p>
          <a:p>
            <a:r>
              <a:rPr lang="en-US" sz="2100" dirty="0" err="1" smtClean="0">
                <a:latin typeface="Times New Roman" panose="02020603050405020304" pitchFamily="18" charset="0"/>
                <a:cs typeface="Times New Roman" panose="02020603050405020304" pitchFamily="18" charset="0"/>
              </a:rPr>
              <a:t>Hạn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chế</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khoảng</a:t>
            </a:r>
            <a:r>
              <a:rPr lang="en-US" sz="2100" dirty="0" smtClean="0">
                <a:latin typeface="Times New Roman" panose="02020603050405020304" pitchFamily="18" charset="0"/>
                <a:cs typeface="Times New Roman" panose="02020603050405020304" pitchFamily="18" charset="0"/>
              </a:rPr>
              <a:t> 80% </a:t>
            </a:r>
            <a:r>
              <a:rPr lang="en-US" sz="2100" dirty="0" err="1" smtClean="0">
                <a:latin typeface="Times New Roman" panose="02020603050405020304" pitchFamily="18" charset="0"/>
                <a:cs typeface="Times New Roman" panose="02020603050405020304" pitchFamily="18" charset="0"/>
              </a:rPr>
              <a:t>các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nhân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gây</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bệnh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Nấm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bệnh</a:t>
            </a:r>
            <a:r>
              <a:rPr lang="en-US" sz="2100" dirty="0" smtClean="0">
                <a:latin typeface="Times New Roman" panose="02020603050405020304" pitchFamily="18" charset="0"/>
                <a:cs typeface="Times New Roman" panose="02020603050405020304" pitchFamily="18" charset="0"/>
              </a:rPr>
              <a:t>, vi </a:t>
            </a:r>
            <a:r>
              <a:rPr lang="en-US" sz="2100" dirty="0" err="1" smtClean="0">
                <a:latin typeface="Times New Roman" panose="02020603050405020304" pitchFamily="18" charset="0"/>
                <a:cs typeface="Times New Roman" panose="02020603050405020304" pitchFamily="18" charset="0"/>
              </a:rPr>
              <a:t>khuẩn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trên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hạt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giống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cây</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trồng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đảm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bảo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sự</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phát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triển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sinh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trưởng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ổn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định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toàn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trang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trại</a:t>
            </a:r>
            <a:r>
              <a:rPr lang="en-US" sz="2100" dirty="0" smtClean="0">
                <a:latin typeface="Times New Roman" panose="02020603050405020304" pitchFamily="18" charset="0"/>
                <a:cs typeface="Times New Roman" panose="02020603050405020304" pitchFamily="18" charset="0"/>
              </a:rPr>
              <a:t>.</a:t>
            </a:r>
          </a:p>
          <a:p>
            <a:r>
              <a:rPr lang="en-US" sz="2100" dirty="0" err="1">
                <a:latin typeface="Times New Roman" panose="02020603050405020304" pitchFamily="18" charset="0"/>
                <a:cs typeface="Times New Roman" panose="02020603050405020304" pitchFamily="18" charset="0"/>
              </a:rPr>
              <a:t>Sanodyna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giải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pháp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tối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ưu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nghiệp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phương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pháp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nhiên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thiện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môi</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trường</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phù</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hợp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với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đặc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thù</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nông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nghiệp</a:t>
            </a:r>
            <a:r>
              <a:rPr lang="en-US" sz="2100" dirty="0" smtClean="0">
                <a:latin typeface="Times New Roman" panose="02020603050405020304" pitchFamily="18" charset="0"/>
                <a:cs typeface="Times New Roman" panose="02020603050405020304" pitchFamily="18" charset="0"/>
              </a:rPr>
              <a:t> ở </a:t>
            </a:r>
            <a:r>
              <a:rPr lang="en-US" sz="2100" dirty="0" err="1" smtClean="0">
                <a:latin typeface="Times New Roman" panose="02020603050405020304" pitchFamily="18" charset="0"/>
                <a:cs typeface="Times New Roman" panose="02020603050405020304" pitchFamily="18" charset="0"/>
              </a:rPr>
              <a:t>Việt</a:t>
            </a:r>
            <a:r>
              <a:rPr lang="en-US" sz="2100" dirty="0" smtClean="0">
                <a:latin typeface="Times New Roman" panose="02020603050405020304" pitchFamily="18" charset="0"/>
                <a:cs typeface="Times New Roman" panose="02020603050405020304" pitchFamily="18" charset="0"/>
              </a:rPr>
              <a:t> Nam..</a:t>
            </a:r>
          </a:p>
          <a:p>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Xem</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tất</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cả</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những</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lợi</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ích</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trongVideo</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thực</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tế</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tại</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trang</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trại</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Afarm</a:t>
            </a:r>
            <a:r>
              <a:rPr lang="en-US" sz="1400" b="1" i="1" dirty="0" smtClean="0">
                <a:solidFill>
                  <a:srgbClr val="FF0000"/>
                </a:solidFill>
                <a:latin typeface="Times New Roman" panose="02020603050405020304" pitchFamily="18" charset="0"/>
                <a:cs typeface="Times New Roman" panose="02020603050405020304" pitchFamily="18" charset="0"/>
              </a:rPr>
              <a:t> – </a:t>
            </a:r>
            <a:r>
              <a:rPr lang="en-US" sz="1400" b="1" i="1" dirty="0" err="1" smtClean="0">
                <a:solidFill>
                  <a:srgbClr val="FF0000"/>
                </a:solidFill>
                <a:latin typeface="Times New Roman" panose="02020603050405020304" pitchFamily="18" charset="0"/>
                <a:cs typeface="Times New Roman" panose="02020603050405020304" pitchFamily="18" charset="0"/>
              </a:rPr>
              <a:t>Đà</a:t>
            </a:r>
            <a:r>
              <a:rPr lang="en-US" sz="1400" b="1" i="1" dirty="0" smtClean="0">
                <a:solidFill>
                  <a:srgbClr val="FF0000"/>
                </a:solidFill>
                <a:latin typeface="Times New Roman" panose="02020603050405020304" pitchFamily="18" charset="0"/>
                <a:cs typeface="Times New Roman" panose="02020603050405020304" pitchFamily="18" charset="0"/>
              </a:rPr>
              <a:t> </a:t>
            </a:r>
            <a:r>
              <a:rPr lang="en-US" sz="1400" b="1" i="1" dirty="0" err="1" smtClean="0">
                <a:solidFill>
                  <a:srgbClr val="FF0000"/>
                </a:solidFill>
                <a:latin typeface="Times New Roman" panose="02020603050405020304" pitchFamily="18" charset="0"/>
                <a:cs typeface="Times New Roman" panose="02020603050405020304" pitchFamily="18" charset="0"/>
              </a:rPr>
              <a:t>Nẵng</a:t>
            </a:r>
            <a:r>
              <a:rPr lang="en-US" sz="1400" b="1" i="1" dirty="0" smtClean="0">
                <a:solidFill>
                  <a:srgbClr val="FF0000"/>
                </a:solidFill>
                <a:latin typeface="Times New Roman" panose="02020603050405020304" pitchFamily="18" charset="0"/>
                <a:cs typeface="Times New Roman" panose="02020603050405020304" pitchFamily="18" charset="0"/>
              </a:rPr>
              <a:t>)</a:t>
            </a:r>
            <a:endParaRPr lang="en-US" sz="1400" b="1" i="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1" y="27856"/>
            <a:ext cx="1598912" cy="641126"/>
          </a:xfrm>
          <a:prstGeom prst="rect">
            <a:avLst/>
          </a:prstGeom>
        </p:spPr>
      </p:pic>
    </p:spTree>
    <p:extLst>
      <p:ext uri="{BB962C8B-B14F-4D97-AF65-F5344CB8AC3E}">
        <p14:creationId xmlns:p14="http://schemas.microsoft.com/office/powerpoint/2010/main" val="378109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07880" cy="6858000"/>
          </a:xfrm>
          <a:prstGeom prst="rect">
            <a:avLst/>
          </a:prstGeom>
        </p:spPr>
      </p:pic>
      <p:pic>
        <p:nvPicPr>
          <p:cNvPr id="4" name="Picture 3"/>
          <p:cNvPicPr>
            <a:picLocks noChangeAspect="1"/>
          </p:cNvPicPr>
          <p:nvPr/>
        </p:nvPicPr>
        <p:blipFill>
          <a:blip r:embed="rId3"/>
          <a:stretch>
            <a:fillRect/>
          </a:stretch>
        </p:blipFill>
        <p:spPr>
          <a:xfrm>
            <a:off x="4496919" y="476672"/>
            <a:ext cx="4647081" cy="6264696"/>
          </a:xfrm>
          <a:prstGeom prst="rect">
            <a:avLst/>
          </a:prstGeom>
        </p:spPr>
      </p:pic>
    </p:spTree>
    <p:extLst>
      <p:ext uri="{BB962C8B-B14F-4D97-AF65-F5344CB8AC3E}">
        <p14:creationId xmlns:p14="http://schemas.microsoft.com/office/powerpoint/2010/main" val="3192133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88640"/>
            <a:ext cx="4402445" cy="652534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72008"/>
            <a:ext cx="4544001" cy="6525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3443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755659"/>
            <a:ext cx="8066857" cy="1237704"/>
          </a:xfrm>
        </p:spPr>
        <p:txBody>
          <a:bodyPr>
            <a:normAutofit fontScale="90000"/>
          </a:bodyPr>
          <a:lstStyle/>
          <a:p>
            <a:pPr algn="ctr"/>
            <a:r>
              <a:rPr lang="en-US" sz="3600" dirty="0" smtClean="0">
                <a:solidFill>
                  <a:srgbClr val="2109D1"/>
                </a:solidFill>
                <a:latin typeface="Segoe UI Black" panose="020B0A02040204020203" pitchFamily="34" charset="0"/>
                <a:ea typeface="Segoe UI Black" panose="020B0A02040204020203" pitchFamily="34" charset="0"/>
              </a:rPr>
              <a:t>BỘ SƯU TẬP CỦA HỆ THỐNG VÀ DUNG DỊCH SANODYNA</a:t>
            </a:r>
            <a:r>
              <a:rPr lang="en-US" dirty="0" smtClean="0"/>
              <a:t/>
            </a:r>
            <a:br>
              <a:rPr lang="en-US" dirty="0" smtClean="0"/>
            </a:br>
            <a:endParaRPr lang="en-US" dirty="0"/>
          </a:p>
        </p:txBody>
      </p:sp>
      <p:sp>
        <p:nvSpPr>
          <p:cNvPr id="3" name="Content Placeholder 2"/>
          <p:cNvSpPr>
            <a:spLocks noGrp="1"/>
          </p:cNvSpPr>
          <p:nvPr>
            <p:ph idx="1"/>
          </p:nvPr>
        </p:nvSpPr>
        <p:spPr>
          <a:xfrm>
            <a:off x="539552" y="1910585"/>
            <a:ext cx="8066857" cy="4536504"/>
          </a:xfrm>
        </p:spPr>
        <p:txBody>
          <a:bodyPr/>
          <a:lstStyle/>
          <a:p>
            <a:pPr marL="0" marR="0" algn="ctr">
              <a:lnSpc>
                <a:spcPct val="107000"/>
              </a:lnSpc>
              <a:spcBef>
                <a:spcPts val="0"/>
              </a:spcBef>
              <a:spcAft>
                <a:spcPts val="800"/>
              </a:spcAft>
            </a:pP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BOLOGNA - DIỄN ĐÀN HỘI NGHỊ THÁNG 2 NĂM 2016</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95715"/>
            <a:ext cx="1728192" cy="695464"/>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961" y="2653307"/>
            <a:ext cx="4354015" cy="4204693"/>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355976" y="2653307"/>
            <a:ext cx="4788024" cy="4204693"/>
          </a:xfrm>
          <a:prstGeom prst="rect">
            <a:avLst/>
          </a:prstGeom>
        </p:spPr>
      </p:pic>
    </p:spTree>
    <p:extLst>
      <p:ext uri="{BB962C8B-B14F-4D97-AF65-F5344CB8AC3E}">
        <p14:creationId xmlns:p14="http://schemas.microsoft.com/office/powerpoint/2010/main" val="3224183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236" y="116632"/>
            <a:ext cx="7634809" cy="1152129"/>
          </a:xfrm>
        </p:spPr>
        <p:txBody>
          <a:bodyPr>
            <a:normAutofit fontScale="90000"/>
          </a:bodyPr>
          <a:lstStyle/>
          <a:p>
            <a:r>
              <a:rPr lang="en-US" dirty="0"/>
              <a:t/>
            </a:r>
            <a:br>
              <a:rPr lang="en-US" dirty="0"/>
            </a:br>
            <a:r>
              <a:rPr lang="en-US" dirty="0" smtClean="0">
                <a:latin typeface="Times New Roman" pitchFamily="18" charset="0"/>
                <a:cs typeface="Times New Roman" pitchFamily="18" charset="0"/>
              </a:rPr>
              <a:t>                  </a:t>
            </a:r>
            <a:r>
              <a:rPr lang="en-US" sz="3100" b="1" dirty="0" smtClean="0">
                <a:solidFill>
                  <a:srgbClr val="2109D1"/>
                </a:solidFill>
                <a:latin typeface="Times New Roman" pitchFamily="18" charset="0"/>
                <a:ea typeface="Segoe UI Black" panose="020B0A02040204020203" pitchFamily="34" charset="0"/>
                <a:cs typeface="Times New Roman" pitchFamily="18" charset="0"/>
              </a:rPr>
              <a:t>TỔNG QUAN</a:t>
            </a:r>
            <a:r>
              <a:rPr lang="vi-VN" dirty="0">
                <a:solidFill>
                  <a:srgbClr val="2109D1"/>
                </a:solidFill>
                <a:latin typeface="Times New Roman" pitchFamily="18" charset="0"/>
                <a:ea typeface="Segoe UI Black" panose="020B0A02040204020203" pitchFamily="34" charset="0"/>
                <a:cs typeface="Times New Roman" pitchFamily="18" charset="0"/>
              </a:rPr>
              <a:t/>
            </a:r>
            <a:br>
              <a:rPr lang="vi-VN" dirty="0">
                <a:solidFill>
                  <a:srgbClr val="2109D1"/>
                </a:solidFill>
                <a:latin typeface="Times New Roman" pitchFamily="18" charset="0"/>
                <a:ea typeface="Segoe UI Black" panose="020B0A02040204020203" pitchFamily="34" charset="0"/>
                <a:cs typeface="Times New Roman" pitchFamily="18" charset="0"/>
              </a:rPr>
            </a:br>
            <a:r>
              <a:rPr lang="vi-VN" dirty="0" smtClean="0">
                <a:latin typeface="Times New Roman" pitchFamily="18" charset="0"/>
                <a:cs typeface="Times New Roman" pitchFamily="18" charset="0"/>
              </a:rPr>
              <a:t/>
            </a:r>
            <a:br>
              <a:rPr lang="vi-VN" dirty="0" smtClean="0">
                <a:latin typeface="Times New Roman" pitchFamily="18" charset="0"/>
                <a:cs typeface="Times New Roman" pitchFamily="18" charset="0"/>
              </a:rPr>
            </a:br>
            <a:r>
              <a:rPr lang="vi-VN" dirty="0" smtClean="0"/>
              <a:t/>
            </a:r>
            <a:br>
              <a:rPr lang="vi-VN" dirty="0" smtClean="0"/>
            </a:br>
            <a:endParaRPr lang="vi-VN" dirty="0"/>
          </a:p>
        </p:txBody>
      </p:sp>
      <p:sp>
        <p:nvSpPr>
          <p:cNvPr id="3" name="Content Placeholder 2"/>
          <p:cNvSpPr>
            <a:spLocks noGrp="1"/>
          </p:cNvSpPr>
          <p:nvPr>
            <p:ph idx="1"/>
          </p:nvPr>
        </p:nvSpPr>
        <p:spPr>
          <a:xfrm>
            <a:off x="611560" y="1288853"/>
            <a:ext cx="8136904" cy="5092475"/>
          </a:xfrm>
        </p:spPr>
        <p:txBody>
          <a:bodyPr>
            <a:normAutofit fontScale="70000" lnSpcReduction="20000"/>
          </a:bodyPr>
          <a:lstStyle/>
          <a:p>
            <a:pPr marL="0" indent="0" algn="just">
              <a:lnSpc>
                <a:spcPct val="200000"/>
              </a:lnSpc>
              <a:buNone/>
            </a:pPr>
            <a:r>
              <a:rPr lang="en-US" sz="3200" b="1" dirty="0" smtClean="0">
                <a:solidFill>
                  <a:schemeClr val="tx1"/>
                </a:solidFill>
                <a:latin typeface="Times New Roman" panose="02020603050405020304" pitchFamily="18" charset="0"/>
                <a:cs typeface="Times New Roman" panose="02020603050405020304" pitchFamily="18" charset="0"/>
              </a:rPr>
              <a:t>I.  </a:t>
            </a:r>
            <a:r>
              <a:rPr lang="en-US" sz="3200" b="1" dirty="0" err="1" smtClean="0">
                <a:solidFill>
                  <a:schemeClr val="tx1"/>
                </a:solidFill>
                <a:latin typeface="Times New Roman" panose="02020603050405020304" pitchFamily="18" charset="0"/>
                <a:cs typeface="Times New Roman" panose="02020603050405020304" pitchFamily="18" charset="0"/>
              </a:rPr>
              <a:t>Khái</a:t>
            </a:r>
            <a:r>
              <a:rPr lang="en-US" sz="3200" b="1" dirty="0" smtClean="0">
                <a:solidFill>
                  <a:schemeClr val="tx1"/>
                </a:solidFill>
                <a:latin typeface="Times New Roman" panose="02020603050405020304" pitchFamily="18" charset="0"/>
                <a:cs typeface="Times New Roman" panose="02020603050405020304" pitchFamily="18" charset="0"/>
              </a:rPr>
              <a:t> quát chung về Sanodyna.</a:t>
            </a:r>
            <a:endParaRPr lang="vi-VN" sz="3200" b="1" dirty="0" smtClean="0">
              <a:solidFill>
                <a:schemeClr val="tx1"/>
              </a:solidFill>
              <a:latin typeface="Times New Roman" panose="02020603050405020304" pitchFamily="18" charset="0"/>
              <a:cs typeface="Times New Roman" panose="02020603050405020304" pitchFamily="18" charset="0"/>
            </a:endParaRPr>
          </a:p>
          <a:p>
            <a:pPr marL="0" indent="0" algn="just">
              <a:lnSpc>
                <a:spcPct val="200000"/>
              </a:lnSpc>
              <a:buNone/>
            </a:pPr>
            <a:r>
              <a:rPr lang="en-US" sz="3200" b="1" dirty="0" smtClean="0">
                <a:solidFill>
                  <a:schemeClr val="tx1"/>
                </a:solidFill>
                <a:latin typeface="Times New Roman" panose="02020603050405020304" pitchFamily="18" charset="0"/>
                <a:cs typeface="Times New Roman" panose="02020603050405020304" pitchFamily="18" charset="0"/>
              </a:rPr>
              <a:t>II. </a:t>
            </a:r>
            <a:r>
              <a:rPr lang="en-US" sz="3200" b="1" dirty="0" err="1" smtClean="0">
                <a:solidFill>
                  <a:schemeClr val="tx1"/>
                </a:solidFill>
                <a:latin typeface="Times New Roman" panose="02020603050405020304" pitchFamily="18" charset="0"/>
                <a:cs typeface="Times New Roman" panose="02020603050405020304" pitchFamily="18" charset="0"/>
              </a:rPr>
              <a:t>Tại</a:t>
            </a:r>
            <a:r>
              <a:rPr lang="en-US" sz="3200" b="1" dirty="0" smtClean="0">
                <a:solidFill>
                  <a:schemeClr val="tx1"/>
                </a:solidFill>
                <a:latin typeface="Times New Roman" panose="02020603050405020304" pitchFamily="18" charset="0"/>
                <a:cs typeface="Times New Roman" panose="02020603050405020304" pitchFamily="18" charset="0"/>
              </a:rPr>
              <a:t> sao cần sử </a:t>
            </a:r>
            <a:r>
              <a:rPr lang="en-US" sz="3200" b="1" dirty="0" err="1" smtClean="0">
                <a:solidFill>
                  <a:schemeClr val="tx1"/>
                </a:solidFill>
                <a:latin typeface="Times New Roman" panose="02020603050405020304" pitchFamily="18" charset="0"/>
                <a:cs typeface="Times New Roman" panose="02020603050405020304" pitchFamily="18" charset="0"/>
              </a:rPr>
              <a:t>dụng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Sanodyna</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a:p>
            <a:pPr algn="just">
              <a:lnSpc>
                <a:spcPct val="200000"/>
              </a:lnSpc>
              <a:buNone/>
            </a:pPr>
            <a:r>
              <a:rPr lang="vi-VN" sz="3200" b="1" dirty="0" smtClean="0">
                <a:solidFill>
                  <a:schemeClr val="tx1"/>
                </a:solidFill>
                <a:latin typeface="Times New Roman" panose="02020603050405020304" pitchFamily="18" charset="0"/>
                <a:cs typeface="Times New Roman" panose="02020603050405020304" pitchFamily="18" charset="0"/>
              </a:rPr>
              <a:t>III. </a:t>
            </a:r>
            <a:r>
              <a:rPr lang="en-US" sz="3200" b="1" dirty="0" err="1" smtClean="0">
                <a:solidFill>
                  <a:schemeClr val="tx1"/>
                </a:solidFill>
                <a:latin typeface="Times New Roman" panose="02020603050405020304" pitchFamily="18" charset="0"/>
                <a:cs typeface="Times New Roman" panose="02020603050405020304" pitchFamily="18" charset="0"/>
              </a:rPr>
              <a:t>Cách</a:t>
            </a:r>
            <a:r>
              <a:rPr lang="en-US" sz="3200" b="1" dirty="0" smtClean="0">
                <a:solidFill>
                  <a:schemeClr val="tx1"/>
                </a:solidFill>
                <a:latin typeface="Times New Roman" panose="02020603050405020304" pitchFamily="18" charset="0"/>
                <a:cs typeface="Times New Roman" panose="02020603050405020304" pitchFamily="18" charset="0"/>
              </a:rPr>
              <a:t> sử dụng như thế nào?</a:t>
            </a:r>
          </a:p>
          <a:p>
            <a:pPr algn="just">
              <a:lnSpc>
                <a:spcPct val="200000"/>
              </a:lnSpc>
              <a:buNone/>
            </a:pPr>
            <a:r>
              <a:rPr lang="en-US" sz="3200" b="1" dirty="0" smtClean="0">
                <a:solidFill>
                  <a:schemeClr val="tx1"/>
                </a:solidFill>
                <a:latin typeface="Times New Roman" panose="02020603050405020304" pitchFamily="18" charset="0"/>
                <a:cs typeface="Times New Roman" panose="02020603050405020304" pitchFamily="18" charset="0"/>
              </a:rPr>
              <a:t>IV.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nghệ</a:t>
            </a:r>
            <a:r>
              <a:rPr lang="en-US" sz="3200" b="1" dirty="0">
                <a:solidFill>
                  <a:schemeClr val="tx1"/>
                </a:solidFill>
                <a:latin typeface="Times New Roman" panose="02020603050405020304" pitchFamily="18" charset="0"/>
                <a:cs typeface="Times New Roman" panose="02020603050405020304" pitchFamily="18" charset="0"/>
              </a:rPr>
              <a:t> ECA </a:t>
            </a:r>
            <a:r>
              <a:rPr lang="en-US" sz="3200" b="1" dirty="0" err="1">
                <a:solidFill>
                  <a:schemeClr val="tx1"/>
                </a:solidFill>
                <a:latin typeface="Times New Roman" panose="02020603050405020304" pitchFamily="18" charset="0"/>
                <a:cs typeface="Times New Roman" panose="02020603050405020304" pitchFamily="18" charset="0"/>
              </a:rPr>
              <a:t>Sanodyna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ngành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Thủy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phòng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trừ</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Nấm</a:t>
            </a:r>
            <a:r>
              <a:rPr lang="en-US" sz="3200" b="1" dirty="0">
                <a:solidFill>
                  <a:schemeClr val="tx1"/>
                </a:solidFill>
                <a:latin typeface="Times New Roman" panose="02020603050405020304" pitchFamily="18" charset="0"/>
                <a:cs typeface="Times New Roman" panose="02020603050405020304" pitchFamily="18" charset="0"/>
              </a:rPr>
              <a:t>, Vi </a:t>
            </a:r>
            <a:r>
              <a:rPr lang="en-US" sz="3200" b="1" dirty="0" err="1">
                <a:solidFill>
                  <a:schemeClr val="tx1"/>
                </a:solidFill>
                <a:latin typeface="Times New Roman" panose="02020603050405020304" pitchFamily="18" charset="0"/>
                <a:cs typeface="Times New Roman" panose="02020603050405020304" pitchFamily="18" charset="0"/>
              </a:rPr>
              <a:t>khuẩn</a:t>
            </a:r>
            <a:r>
              <a:rPr lang="en-US" sz="3200" b="1" dirty="0">
                <a:solidFill>
                  <a:schemeClr val="tx1"/>
                </a:solidFill>
                <a:latin typeface="Times New Roman" panose="02020603050405020304" pitchFamily="18" charset="0"/>
                <a:cs typeface="Times New Roman" panose="02020603050405020304" pitchFamily="18" charset="0"/>
              </a:rPr>
              <a:t>, Virus</a:t>
            </a:r>
          </a:p>
          <a:p>
            <a:pPr algn="just">
              <a:lnSpc>
                <a:spcPct val="200000"/>
              </a:lnSpc>
              <a:buNone/>
            </a:pPr>
            <a:r>
              <a:rPr lang="en-US" sz="3200" b="1" dirty="0" smtClean="0">
                <a:solidFill>
                  <a:schemeClr val="tx1"/>
                </a:solidFill>
                <a:latin typeface="Times New Roman" panose="02020603050405020304" pitchFamily="18" charset="0"/>
                <a:cs typeface="Times New Roman" panose="02020603050405020304" pitchFamily="18" charset="0"/>
              </a:rPr>
              <a:t>V. </a:t>
            </a:r>
            <a:r>
              <a:rPr lang="en-US" sz="3200" b="1" dirty="0" err="1" smtClean="0">
                <a:solidFill>
                  <a:schemeClr val="tx1"/>
                </a:solidFill>
                <a:latin typeface="Times New Roman" panose="02020603050405020304" pitchFamily="18" charset="0"/>
                <a:cs typeface="Times New Roman" panose="02020603050405020304" pitchFamily="18" charset="0"/>
              </a:rPr>
              <a:t>Giấy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chứng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nhận</a:t>
            </a:r>
            <a:r>
              <a:rPr lang="en-US" sz="3200" b="1" dirty="0" smtClean="0">
                <a:solidFill>
                  <a:schemeClr val="tx1"/>
                </a:solidFill>
                <a:latin typeface="Times New Roman" panose="02020603050405020304" pitchFamily="18" charset="0"/>
                <a:cs typeface="Times New Roman" panose="02020603050405020304" pitchFamily="18" charset="0"/>
              </a:rPr>
              <a:t> / </a:t>
            </a:r>
            <a:r>
              <a:rPr lang="en-US" sz="3200" b="1" dirty="0" err="1" smtClean="0">
                <a:solidFill>
                  <a:schemeClr val="tx1"/>
                </a:solidFill>
                <a:latin typeface="Times New Roman" panose="02020603050405020304" pitchFamily="18" charset="0"/>
                <a:cs typeface="Times New Roman" panose="02020603050405020304" pitchFamily="18" charset="0"/>
              </a:rPr>
              <a:t>Kết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quả</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thử</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nghiệm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trong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nông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nghiệp</a:t>
            </a:r>
            <a:endParaRPr lang="vi-VN" sz="3200" b="1" dirty="0">
              <a:solidFill>
                <a:schemeClr val="tx1"/>
              </a:solidFill>
              <a:latin typeface="Times New Roman" panose="02020603050405020304" pitchFamily="18" charset="0"/>
              <a:cs typeface="Times New Roman" panose="02020603050405020304" pitchFamily="18" charset="0"/>
            </a:endParaRPr>
          </a:p>
          <a:p>
            <a:endParaRPr lang="vi-VN" b="1" dirty="0">
              <a:solidFill>
                <a:srgbClr val="0070C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6632"/>
            <a:ext cx="2016224" cy="83537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476672"/>
            <a:ext cx="8066857" cy="5904656"/>
          </a:xfrm>
        </p:spPr>
        <p:txBody>
          <a:bodyPr/>
          <a:lstStyle/>
          <a:p>
            <a:pPr algn="ctr"/>
            <a:r>
              <a:rPr lang="en-US" sz="2800" b="1" dirty="0">
                <a:solidFill>
                  <a:srgbClr val="1506D4"/>
                </a:solidFill>
                <a:latin typeface="Times New Roman" panose="02020603050405020304" pitchFamily="18" charset="0"/>
                <a:cs typeface="Times New Roman" panose="02020603050405020304" pitchFamily="18" charset="0"/>
              </a:rPr>
              <a:t>TRIỂN LÃM CHĂN NUÔI QUỐC TẾ CREMONA </a:t>
            </a:r>
            <a:r>
              <a:rPr lang="en-US" sz="2800" b="1" dirty="0" smtClean="0">
                <a:solidFill>
                  <a:srgbClr val="1506D4"/>
                </a:solidFill>
                <a:latin typeface="Times New Roman" panose="02020603050405020304" pitchFamily="18" charset="0"/>
                <a:cs typeface="Times New Roman" panose="02020603050405020304" pitchFamily="18" charset="0"/>
              </a:rPr>
              <a:t>2019</a:t>
            </a:r>
            <a:endParaRPr lang="en-US" sz="2800" dirty="0">
              <a:solidFill>
                <a:srgbClr val="1506D4"/>
              </a:solidFill>
              <a:latin typeface="Times New Roman" panose="02020603050405020304" pitchFamily="18" charset="0"/>
              <a:cs typeface="Times New Roman" panose="02020603050405020304" pitchFamily="18" charset="0"/>
            </a:endParaRP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298" y="1412776"/>
            <a:ext cx="3983068" cy="45300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8" y="1412776"/>
            <a:ext cx="4322441" cy="4530088"/>
          </a:xfrm>
          <a:prstGeom prst="rect">
            <a:avLst/>
          </a:prstGeom>
        </p:spPr>
      </p:pic>
    </p:spTree>
    <p:extLst>
      <p:ext uri="{BB962C8B-B14F-4D97-AF65-F5344CB8AC3E}">
        <p14:creationId xmlns:p14="http://schemas.microsoft.com/office/powerpoint/2010/main" val="1920882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404664"/>
            <a:ext cx="7992887" cy="5904656"/>
          </a:xfrm>
        </p:spPr>
        <p:txBody>
          <a:bodyPr>
            <a:normAutofit/>
          </a:bodyPr>
          <a:lstStyle/>
          <a:p>
            <a:pPr algn="ctr"/>
            <a:r>
              <a:rPr lang="en-US" sz="2800" b="1" dirty="0">
                <a:solidFill>
                  <a:srgbClr val="1506D4"/>
                </a:solidFill>
                <a:latin typeface="Times New Roman" panose="02020603050405020304" pitchFamily="18" charset="0"/>
                <a:cs typeface="Times New Roman" panose="02020603050405020304" pitchFamily="18" charset="0"/>
              </a:rPr>
              <a:t>SIPAC PADOVA – HỘI CHỢ THƯƠNG MẠI QUỐC TẾ: CẮM TRẠI VÀ NGOÀI TRỜI</a:t>
            </a:r>
            <a:r>
              <a:rPr lang="en-US" sz="2400" b="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932040" y="1582653"/>
            <a:ext cx="4211959" cy="472666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2652"/>
            <a:ext cx="4932040" cy="4726667"/>
          </a:xfrm>
          <a:prstGeom prst="rect">
            <a:avLst/>
          </a:prstGeom>
        </p:spPr>
      </p:pic>
    </p:spTree>
    <p:extLst>
      <p:ext uri="{BB962C8B-B14F-4D97-AF65-F5344CB8AC3E}">
        <p14:creationId xmlns:p14="http://schemas.microsoft.com/office/powerpoint/2010/main" val="3579124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23528" y="-1"/>
            <a:ext cx="8496944" cy="6813377"/>
          </a:xfrm>
          <a:prstGeom prst="rect">
            <a:avLst/>
          </a:prstGeom>
        </p:spPr>
      </p:pic>
    </p:spTree>
    <p:extLst>
      <p:ext uri="{BB962C8B-B14F-4D97-AF65-F5344CB8AC3E}">
        <p14:creationId xmlns:p14="http://schemas.microsoft.com/office/powerpoint/2010/main" val="38514192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3608" y="116632"/>
            <a:ext cx="7096125" cy="6696744"/>
          </a:xfrm>
          <a:prstGeom prst="rect">
            <a:avLst/>
          </a:prstGeom>
        </p:spPr>
      </p:pic>
    </p:spTree>
    <p:extLst>
      <p:ext uri="{BB962C8B-B14F-4D97-AF65-F5344CB8AC3E}">
        <p14:creationId xmlns:p14="http://schemas.microsoft.com/office/powerpoint/2010/main" val="139991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2987" y="44624"/>
            <a:ext cx="7058025" cy="6768752"/>
          </a:xfrm>
          <a:prstGeom prst="rect">
            <a:avLst/>
          </a:prstGeom>
        </p:spPr>
      </p:pic>
    </p:spTree>
    <p:extLst>
      <p:ext uri="{BB962C8B-B14F-4D97-AF65-F5344CB8AC3E}">
        <p14:creationId xmlns:p14="http://schemas.microsoft.com/office/powerpoint/2010/main" val="1864251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750" y="44624"/>
            <a:ext cx="7048500" cy="6813376"/>
          </a:xfrm>
          <a:prstGeom prst="rect">
            <a:avLst/>
          </a:prstGeom>
        </p:spPr>
      </p:pic>
    </p:spTree>
    <p:extLst>
      <p:ext uri="{BB962C8B-B14F-4D97-AF65-F5344CB8AC3E}">
        <p14:creationId xmlns:p14="http://schemas.microsoft.com/office/powerpoint/2010/main" val="2775975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9672"/>
            <a:ext cx="6813426" cy="6803704"/>
          </a:xfrm>
          <a:prstGeom prst="rect">
            <a:avLst/>
          </a:prstGeom>
        </p:spPr>
      </p:pic>
    </p:spTree>
    <p:extLst>
      <p:ext uri="{BB962C8B-B14F-4D97-AF65-F5344CB8AC3E}">
        <p14:creationId xmlns:p14="http://schemas.microsoft.com/office/powerpoint/2010/main" val="1759924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620" y="1799153"/>
            <a:ext cx="8658868" cy="4870613"/>
          </a:xfrm>
        </p:spPr>
      </p:pic>
      <p:sp>
        <p:nvSpPr>
          <p:cNvPr id="13" name="Rectangle 12"/>
          <p:cNvSpPr/>
          <p:nvPr/>
        </p:nvSpPr>
        <p:spPr>
          <a:xfrm>
            <a:off x="0" y="188640"/>
            <a:ext cx="6552728" cy="175432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rgbClr val="0E0492"/>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 YOU FOR LISTENING</a:t>
            </a:r>
            <a:endParaRPr lang="en-US" sz="5400" b="1" cap="all" dirty="0">
              <a:ln/>
              <a:solidFill>
                <a:srgbClr val="0E0492"/>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35532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215" y="1268760"/>
            <a:ext cx="7923225" cy="5256584"/>
          </a:xfrm>
        </p:spPr>
        <p:txBody>
          <a:bodyPr>
            <a:noAutofit/>
          </a:bodyPr>
          <a:lstStyle/>
          <a:p>
            <a:pPr algn="just">
              <a:lnSpc>
                <a:spcPct val="170000"/>
              </a:lnSpc>
              <a:spcBef>
                <a:spcPts val="0"/>
              </a:spcBef>
              <a:buFont typeface="Wingdings" panose="05000000000000000000" pitchFamily="2" charset="2"/>
              <a:buChar char="Ø"/>
            </a:pPr>
            <a:r>
              <a:rPr lang="en-US" b="1" dirty="0">
                <a:solidFill>
                  <a:schemeClr val="tx1"/>
                </a:solidFill>
                <a:latin typeface="Times New Roman" panose="02020603050405020304" pitchFamily="18" charset="0"/>
                <a:cs typeface="Times New Roman" panose="02020603050405020304" pitchFamily="18" charset="0"/>
              </a:rPr>
              <a:t>2</a:t>
            </a:r>
            <a:r>
              <a:rPr lang="vi-VN" b="1" dirty="0" smtClean="0">
                <a:solidFill>
                  <a:schemeClr val="tx1"/>
                </a:solidFill>
                <a:latin typeface="Times New Roman" panose="02020603050405020304" pitchFamily="18" charset="0"/>
                <a:cs typeface="Times New Roman" panose="02020603050405020304" pitchFamily="18" charset="0"/>
              </a:rPr>
              <a:t>019</a:t>
            </a:r>
            <a:r>
              <a:rPr lang="en-US" b="1"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Sanodyna </a:t>
            </a:r>
            <a:r>
              <a:rPr lang="vi-VN" dirty="0">
                <a:solidFill>
                  <a:schemeClr val="tx1"/>
                </a:solidFill>
                <a:latin typeface="Times New Roman" panose="02020603050405020304" pitchFamily="18" charset="0"/>
                <a:cs typeface="Times New Roman" panose="02020603050405020304" pitchFamily="18" charset="0"/>
              </a:rPr>
              <a:t>Việt </a:t>
            </a:r>
            <a:r>
              <a:rPr lang="vi-VN" dirty="0" smtClean="0">
                <a:solidFill>
                  <a:schemeClr val="tx1"/>
                </a:solidFill>
                <a:latin typeface="Times New Roman" panose="02020603050405020304" pitchFamily="18" charset="0"/>
                <a:cs typeface="Times New Roman" panose="02020603050405020304" pitchFamily="18" charset="0"/>
              </a:rPr>
              <a:t>Nam</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trực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thuộc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tổng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Công</a:t>
            </a:r>
            <a:r>
              <a:rPr lang="en-US" dirty="0" smtClean="0">
                <a:solidFill>
                  <a:schemeClr val="tx1"/>
                </a:solidFill>
                <a:latin typeface="Times New Roman" panose="02020603050405020304" pitchFamily="18" charset="0"/>
                <a:cs typeface="Times New Roman" panose="02020603050405020304" pitchFamily="18" charset="0"/>
              </a:rPr>
              <a:t> ty Nuova Control Systems (NCS) – Italia,</a:t>
            </a:r>
            <a:r>
              <a:rPr lang="vi-VN"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được </a:t>
            </a:r>
            <a:r>
              <a:rPr lang="vi-VN" dirty="0">
                <a:solidFill>
                  <a:schemeClr val="tx1"/>
                </a:solidFill>
                <a:latin typeface="Times New Roman" panose="02020603050405020304" pitchFamily="18" charset="0"/>
                <a:cs typeface="Times New Roman" panose="02020603050405020304" pitchFamily="18" charset="0"/>
              </a:rPr>
              <a:t>thành lập nhờ chiến lược mở rộng đầu tư của Tổng Công ty đối với thị trường Việt Nam và Đông Nam Á, nhằm đem lại một sự đột phá mới cho cộng đồng trong mọi lĩnh </a:t>
            </a:r>
            <a:r>
              <a:rPr lang="vi-VN" dirty="0" smtClean="0">
                <a:solidFill>
                  <a:schemeClr val="tx1"/>
                </a:solidFill>
                <a:latin typeface="Times New Roman" panose="02020603050405020304" pitchFamily="18" charset="0"/>
                <a:cs typeface="Times New Roman" panose="02020603050405020304" pitchFamily="18" charset="0"/>
              </a:rPr>
              <a:t>vực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đặc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biệt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là</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trong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ngành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nông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nghiệp</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a:t>
            </a:r>
            <a:r>
              <a:rPr lang="en-US" dirty="0" err="1" smtClean="0">
                <a:solidFill>
                  <a:schemeClr val="tx1"/>
                </a:solidFill>
                <a:latin typeface="Times New Roman" panose="02020603050405020304" pitchFamily="18" charset="0"/>
                <a:cs typeface="Times New Roman" panose="02020603050405020304" pitchFamily="18" charset="0"/>
              </a:rPr>
              <a:t>ông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nghệ</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cao</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nói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chung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và</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canh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tác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thủy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canh</a:t>
            </a:r>
            <a:r>
              <a:rPr lang="en-US" dirty="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nói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riêng</a:t>
            </a:r>
            <a:r>
              <a:rPr lang="en-US" dirty="0" smtClean="0">
                <a:solidFill>
                  <a:schemeClr val="tx1"/>
                </a:solidFill>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a:p>
            <a:pPr algn="just">
              <a:lnSpc>
                <a:spcPct val="170000"/>
              </a:lnSpc>
              <a:spcBef>
                <a:spcPts val="0"/>
              </a:spcBef>
              <a:buFont typeface="Wingdings" panose="05000000000000000000" pitchFamily="2" charset="2"/>
              <a:buChar char="Ø"/>
            </a:pPr>
            <a:r>
              <a:rPr lang="vi-VN" dirty="0" smtClean="0">
                <a:solidFill>
                  <a:schemeClr val="tx1"/>
                </a:solidFill>
                <a:latin typeface="Times New Roman" panose="02020603050405020304" pitchFamily="18" charset="0"/>
                <a:cs typeface="Times New Roman" panose="02020603050405020304" pitchFamily="18" charset="0"/>
              </a:rPr>
              <a:t>Sanodyna® là dung dịch sát khuẩn được sản xuất </a:t>
            </a:r>
            <a:r>
              <a:rPr lang="vi-VN" dirty="0" smtClean="0">
                <a:solidFill>
                  <a:schemeClr val="tx1"/>
                </a:solidFill>
                <a:latin typeface="Times New Roman" panose="02020603050405020304" pitchFamily="18" charset="0"/>
                <a:cs typeface="Times New Roman" panose="02020603050405020304" pitchFamily="18" charset="0"/>
              </a:rPr>
              <a:t>trên </a:t>
            </a:r>
            <a:r>
              <a:rPr lang="vi-VN" dirty="0" smtClean="0">
                <a:solidFill>
                  <a:schemeClr val="tx1"/>
                </a:solidFill>
                <a:latin typeface="Times New Roman" panose="02020603050405020304" pitchFamily="18" charset="0"/>
                <a:cs typeface="Times New Roman" panose="02020603050405020304" pitchFamily="18" charset="0"/>
              </a:rPr>
              <a:t>công nghệ </a:t>
            </a:r>
            <a:r>
              <a:rPr lang="en-US" dirty="0" err="1" smtClean="0">
                <a:solidFill>
                  <a:schemeClr val="tx1"/>
                </a:solidFill>
                <a:latin typeface="Times New Roman" panose="02020603050405020304" pitchFamily="18" charset="0"/>
                <a:cs typeface="Times New Roman" panose="02020603050405020304" pitchFamily="18" charset="0"/>
              </a:rPr>
              <a:t>sạch</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ECA </a:t>
            </a:r>
            <a:r>
              <a:rPr lang="vi-VN" dirty="0" smtClean="0">
                <a:solidFill>
                  <a:schemeClr val="tx1"/>
                </a:solidFill>
                <a:latin typeface="Times New Roman" panose="02020603050405020304" pitchFamily="18" charset="0"/>
                <a:cs typeface="Times New Roman" panose="02020603050405020304" pitchFamily="18" charset="0"/>
              </a:rPr>
              <a:t>(Kích hoạt điện hóa) của ITALIA từ muối tinh (</a:t>
            </a:r>
            <a:r>
              <a:rPr lang="vi-VN" dirty="0" smtClean="0">
                <a:solidFill>
                  <a:schemeClr val="tx1"/>
                </a:solidFill>
                <a:latin typeface="Times New Roman" panose="02020603050405020304" pitchFamily="18" charset="0"/>
                <a:cs typeface="Times New Roman" panose="02020603050405020304" pitchFamily="18" charset="0"/>
              </a:rPr>
              <a:t>NaCl)</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nước </a:t>
            </a:r>
            <a:r>
              <a:rPr lang="vi-VN" dirty="0" smtClean="0">
                <a:solidFill>
                  <a:schemeClr val="tx1"/>
                </a:solidFill>
                <a:latin typeface="Times New Roman" panose="02020603050405020304" pitchFamily="18" charset="0"/>
                <a:cs typeface="Times New Roman" panose="02020603050405020304" pitchFamily="18" charset="0"/>
              </a:rPr>
              <a:t>mềm (H2O</a:t>
            </a:r>
            <a:r>
              <a:rPr lang="vi-VN" dirty="0" smtClean="0">
                <a:solidFill>
                  <a:schemeClr val="tx1"/>
                </a:solidFill>
                <a:latin typeface="Times New Roman" panose="02020603050405020304" pitchFamily="18" charset="0"/>
                <a:cs typeface="Times New Roman" panose="02020603050405020304" pitchFamily="18" charset="0"/>
              </a:rPr>
              <a: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và</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Điện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năng</a:t>
            </a:r>
            <a:r>
              <a:rPr lang="vi-VN"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với độ pH </a:t>
            </a:r>
            <a:r>
              <a:rPr lang="en-US" dirty="0" err="1" smtClean="0">
                <a:solidFill>
                  <a:schemeClr val="tx1"/>
                </a:solidFill>
                <a:latin typeface="Times New Roman" panose="02020603050405020304" pitchFamily="18" charset="0"/>
                <a:cs typeface="Times New Roman" panose="02020603050405020304" pitchFamily="18" charset="0"/>
              </a:rPr>
              <a:t>bình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ổn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phù</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hợp</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với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từng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mục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đích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sử</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dụng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của</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người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tiêu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dùng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Đối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với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độ</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PH</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từ </a:t>
            </a:r>
            <a:r>
              <a:rPr lang="en-US" dirty="0" smtClean="0">
                <a:solidFill>
                  <a:schemeClr val="tx1"/>
                </a:solidFill>
                <a:latin typeface="Times New Roman" panose="02020603050405020304" pitchFamily="18" charset="0"/>
                <a:cs typeface="Times New Roman" panose="02020603050405020304" pitchFamily="18" charset="0"/>
              </a:rPr>
              <a:t>1</a:t>
            </a:r>
            <a:r>
              <a:rPr lang="vi-VN" dirty="0" smtClean="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6.5</a:t>
            </a:r>
            <a:r>
              <a:rPr lang="en-US" dirty="0">
                <a:solidFill>
                  <a:schemeClr val="tx1"/>
                </a:solidFill>
                <a:latin typeface="Times New Roman" panose="02020603050405020304" pitchFamily="18" charset="0"/>
                <a:cs typeface="Times New Roman" panose="02020603050405020304" pitchFamily="18" charset="0"/>
              </a:rPr>
              <a:t>:</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có </a:t>
            </a:r>
            <a:r>
              <a:rPr lang="vi-VN" dirty="0">
                <a:solidFill>
                  <a:schemeClr val="tx1"/>
                </a:solidFill>
                <a:latin typeface="Times New Roman" panose="02020603050405020304" pitchFamily="18" charset="0"/>
                <a:cs typeface="Times New Roman" panose="02020603050405020304" pitchFamily="18" charset="0"/>
              </a:rPr>
              <a:t>tính axit cao, khả năng sát khuẩn mạnh </a:t>
            </a:r>
            <a:r>
              <a:rPr lang="en-US" dirty="0" err="1" smtClean="0">
                <a:solidFill>
                  <a:schemeClr val="tx1"/>
                </a:solidFill>
                <a:latin typeface="Times New Roman" panose="02020603050405020304" pitchFamily="18" charset="0"/>
                <a:cs typeface="Times New Roman" panose="02020603050405020304" pitchFamily="18" charset="0"/>
              </a:rPr>
              <a:t>rất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phù</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hợp</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với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canh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tác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thủy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canh</a:t>
            </a:r>
            <a:r>
              <a:rPr lang="vi-VN" dirty="0" smtClean="0">
                <a:solidFill>
                  <a:schemeClr val="tx1"/>
                </a:solidFill>
                <a:latin typeface="Times New Roman" panose="02020603050405020304" pitchFamily="18" charset="0"/>
                <a:cs typeface="Times New Roman" panose="02020603050405020304" pitchFamily="18" charset="0"/>
              </a:rPr>
              <a:t>.</a:t>
            </a:r>
            <a:r>
              <a:rPr lang="en-US" dirty="0" smtClean="0">
                <a:solidFill>
                  <a:schemeClr val="tx1"/>
                </a:solidFill>
                <a:latin typeface="Times New Roman" panose="02020603050405020304" pitchFamily="18" charset="0"/>
                <a:cs typeface="Times New Roman" panose="02020603050405020304" pitchFamily="18" charset="0"/>
              </a:rPr>
              <a:t> </a:t>
            </a:r>
            <a:endParaRPr lang="vi-VN" dirty="0">
              <a:solidFill>
                <a:schemeClr val="tx1"/>
              </a:solidFill>
              <a:latin typeface="Times New Roman" panose="02020603050405020304" pitchFamily="18" charset="0"/>
              <a:cs typeface="Times New Roman" panose="02020603050405020304" pitchFamily="18" charset="0"/>
            </a:endParaRPr>
          </a:p>
          <a:p>
            <a:pPr algn="just">
              <a:lnSpc>
                <a:spcPct val="170000"/>
              </a:lnSpc>
              <a:spcBef>
                <a:spcPts val="0"/>
              </a:spcBef>
              <a:buFont typeface="Wingdings" panose="05000000000000000000" pitchFamily="2" charset="2"/>
              <a:buChar char="Ø"/>
            </a:pPr>
            <a:endParaRPr lang="vi-VN" sz="2100" dirty="0">
              <a:solidFill>
                <a:schemeClr val="tx1"/>
              </a:solidFill>
              <a:latin typeface="Times New Roman" panose="02020603050405020304" pitchFamily="18" charset="0"/>
              <a:cs typeface="Times New Roman" panose="02020603050405020304" pitchFamily="18" charset="0"/>
            </a:endParaRPr>
          </a:p>
          <a:p>
            <a:pPr algn="just">
              <a:lnSpc>
                <a:spcPct val="170000"/>
              </a:lnSpc>
              <a:spcBef>
                <a:spcPts val="0"/>
              </a:spcBef>
              <a:buFont typeface="Wingdings" panose="05000000000000000000" pitchFamily="2" charset="2"/>
              <a:buChar char="Ø"/>
            </a:pPr>
            <a:endParaRPr lang="en-US" sz="2100" dirty="0" smtClean="0">
              <a:solidFill>
                <a:schemeClr val="tx1"/>
              </a:solidFill>
              <a:latin typeface="Times New Roman" panose="02020603050405020304" pitchFamily="18" charset="0"/>
              <a:cs typeface="Times New Roman" panose="02020603050405020304" pitchFamily="18" charset="0"/>
            </a:endParaRPr>
          </a:p>
          <a:p>
            <a:pPr algn="just">
              <a:lnSpc>
                <a:spcPct val="170000"/>
              </a:lnSpc>
              <a:spcBef>
                <a:spcPts val="0"/>
              </a:spcBef>
              <a:buFont typeface="Wingdings" panose="05000000000000000000" pitchFamily="2" charset="2"/>
              <a:buChar char="Ø"/>
            </a:pPr>
            <a:endParaRPr lang="en-US" sz="2100" dirty="0"/>
          </a:p>
        </p:txBody>
      </p:sp>
      <p:sp>
        <p:nvSpPr>
          <p:cNvPr id="4" name="Title 1"/>
          <p:cNvSpPr>
            <a:spLocks noGrp="1"/>
          </p:cNvSpPr>
          <p:nvPr>
            <p:ph type="title"/>
          </p:nvPr>
        </p:nvSpPr>
        <p:spPr>
          <a:xfrm>
            <a:off x="1468438" y="188913"/>
            <a:ext cx="6348412" cy="1320800"/>
          </a:xfrm>
        </p:spPr>
        <p:txBody>
          <a:bodyPr>
            <a:normAutofit/>
          </a:bodyPr>
          <a:lstStyle/>
          <a:p>
            <a:pPr algn="ctr"/>
            <a:r>
              <a:rPr lang="en-US" sz="3100" b="1" dirty="0" smtClean="0">
                <a:solidFill>
                  <a:srgbClr val="2109D1"/>
                </a:solidFill>
                <a:latin typeface="Times New Roman" pitchFamily="18" charset="0"/>
                <a:cs typeface="Times New Roman" pitchFamily="18" charset="0"/>
              </a:rPr>
              <a:t>I. </a:t>
            </a:r>
            <a:r>
              <a:rPr lang="en-US" sz="3100" b="1" dirty="0" smtClean="0">
                <a:solidFill>
                  <a:srgbClr val="2109D1"/>
                </a:solidFill>
                <a:latin typeface="Times New Roman" pitchFamily="18" charset="0"/>
                <a:ea typeface="Segoe UI Black" panose="020B0A02040204020203" pitchFamily="34" charset="0"/>
                <a:cs typeface="Times New Roman" pitchFamily="18" charset="0"/>
              </a:rPr>
              <a:t>KHÁI QUÁT CHUNG </a:t>
            </a:r>
            <a:br>
              <a:rPr lang="en-US" sz="3100" b="1" dirty="0" smtClean="0">
                <a:solidFill>
                  <a:srgbClr val="2109D1"/>
                </a:solidFill>
                <a:latin typeface="Times New Roman" pitchFamily="18" charset="0"/>
                <a:ea typeface="Segoe UI Black" panose="020B0A02040204020203" pitchFamily="34" charset="0"/>
                <a:cs typeface="Times New Roman" pitchFamily="18" charset="0"/>
              </a:rPr>
            </a:br>
            <a:r>
              <a:rPr lang="en-US" sz="3100" b="1" dirty="0" smtClean="0">
                <a:solidFill>
                  <a:srgbClr val="2109D1"/>
                </a:solidFill>
                <a:latin typeface="Times New Roman" pitchFamily="18" charset="0"/>
                <a:ea typeface="Segoe UI Black" panose="020B0A02040204020203" pitchFamily="34" charset="0"/>
                <a:cs typeface="Times New Roman" pitchFamily="18" charset="0"/>
              </a:rPr>
              <a:t>VỀ SANODYNA</a:t>
            </a:r>
            <a:r>
              <a:rPr lang="en-US" dirty="0" smtClean="0"/>
              <a:t> </a:t>
            </a:r>
            <a:endParaRPr lang="vi-VN"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8640"/>
            <a:ext cx="1800200" cy="720080"/>
          </a:xfrm>
          <a:prstGeom prst="rect">
            <a:avLst/>
          </a:prstGeom>
        </p:spPr>
      </p:pic>
    </p:spTree>
    <p:extLst>
      <p:ext uri="{BB962C8B-B14F-4D97-AF65-F5344CB8AC3E}">
        <p14:creationId xmlns:p14="http://schemas.microsoft.com/office/powerpoint/2010/main" val="1154572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213" y="260648"/>
            <a:ext cx="5848091" cy="1440160"/>
          </a:xfrm>
        </p:spPr>
        <p:txBody>
          <a:bodyPr>
            <a:normAutofit/>
          </a:bodyPr>
          <a:lstStyle/>
          <a:p>
            <a:pPr algn="ctr"/>
            <a:r>
              <a:rPr lang="en-US" sz="2800" b="1" dirty="0" smtClean="0">
                <a:solidFill>
                  <a:srgbClr val="2109D1"/>
                </a:solidFill>
                <a:latin typeface="Times New Roman" pitchFamily="18" charset="0"/>
                <a:ea typeface="Segoe UI Black" panose="020B0A02040204020203" pitchFamily="34" charset="0"/>
                <a:cs typeface="Times New Roman" pitchFamily="18" charset="0"/>
              </a:rPr>
              <a:t>II. TẠI SAO NÊN SỬ DỤNG       SANODYNA?</a:t>
            </a:r>
            <a:endParaRPr lang="vi-VN"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683568" y="1193800"/>
            <a:ext cx="8241292" cy="5547568"/>
          </a:xfrm>
        </p:spPr>
        <p:txBody>
          <a:bodyPr>
            <a:noAutofit/>
          </a:bodyPr>
          <a:lstStyle/>
          <a:p>
            <a:pPr marL="571500" indent="-571500">
              <a:lnSpc>
                <a:spcPct val="150000"/>
              </a:lnSpc>
              <a:spcBef>
                <a:spcPts val="0"/>
              </a:spcBef>
              <a:buNone/>
            </a:pPr>
            <a:r>
              <a:rPr lang="en-US" sz="3200" b="1" dirty="0" smtClean="0">
                <a:latin typeface="Times New Roman" panose="02020603050405020304" pitchFamily="18" charset="0"/>
                <a:cs typeface="Times New Roman" panose="02020603050405020304" pitchFamily="18" charset="0"/>
              </a:rPr>
              <a:t>1. </a:t>
            </a:r>
            <a:r>
              <a:rPr lang="en-US" sz="3200" b="1" dirty="0" smtClean="0">
                <a:solidFill>
                  <a:prstClr val="black"/>
                </a:solidFill>
                <a:latin typeface="Times New Roman" panose="02020603050405020304" pitchFamily="18" charset="0"/>
                <a:cs typeface="Times New Roman" panose="02020603050405020304" pitchFamily="18" charset="0"/>
              </a:rPr>
              <a:t>Ưu điểm của hệ thống </a:t>
            </a:r>
            <a:r>
              <a:rPr lang="en-US" sz="3200" b="1" dirty="0" err="1" smtClean="0">
                <a:solidFill>
                  <a:prstClr val="black"/>
                </a:solidFill>
                <a:latin typeface="Times New Roman" panose="02020603050405020304" pitchFamily="18" charset="0"/>
                <a:cs typeface="Times New Roman" panose="02020603050405020304" pitchFamily="18" charset="0"/>
              </a:rPr>
              <a:t>Sanodyna</a:t>
            </a:r>
            <a:r>
              <a:rPr lang="en-US" sz="3200" b="1" dirty="0" smtClean="0">
                <a:latin typeface="Times New Roman" panose="02020603050405020304" pitchFamily="18" charset="0"/>
                <a:cs typeface="Times New Roman" panose="02020603050405020304" pitchFamily="18" charset="0"/>
              </a:rPr>
              <a:t>®</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132645"/>
            <a:ext cx="1728193" cy="7040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2043911"/>
            <a:ext cx="3811053" cy="470620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033161"/>
            <a:ext cx="4226735" cy="458113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150" y="1412776"/>
            <a:ext cx="8928992" cy="4896544"/>
          </a:xfrm>
        </p:spPr>
        <p:txBody>
          <a:bodyPr/>
          <a:lstStyle/>
          <a:p>
            <a:pPr marL="0" indent="0">
              <a:lnSpc>
                <a:spcPct val="150000"/>
              </a:lnSpc>
              <a:spcBef>
                <a:spcPts val="0"/>
              </a:spcBef>
              <a:buNone/>
            </a:pPr>
            <a:r>
              <a:rPr lang="en-US" sz="3200" b="1" dirty="0">
                <a:solidFill>
                  <a:schemeClr val="tx1"/>
                </a:solidFill>
                <a:latin typeface="Times New Roman" panose="02020603050405020304" pitchFamily="18" charset="0"/>
                <a:cs typeface="Times New Roman" panose="02020603050405020304" pitchFamily="18" charset="0"/>
              </a:rPr>
              <a:t>2. Ưu điểm của dung dịch Sanodyna®</a:t>
            </a:r>
          </a:p>
          <a:p>
            <a:pPr marL="0" indent="0">
              <a:buNone/>
            </a:pPr>
            <a:endParaRPr lang="en-US" dirty="0"/>
          </a:p>
        </p:txBody>
      </p:sp>
      <p:sp>
        <p:nvSpPr>
          <p:cNvPr id="4" name="Title 1"/>
          <p:cNvSpPr>
            <a:spLocks noGrp="1"/>
          </p:cNvSpPr>
          <p:nvPr>
            <p:ph type="title"/>
          </p:nvPr>
        </p:nvSpPr>
        <p:spPr>
          <a:xfrm>
            <a:off x="1691680" y="260648"/>
            <a:ext cx="5544616" cy="1320800"/>
          </a:xfrm>
        </p:spPr>
        <p:txBody>
          <a:bodyPr>
            <a:normAutofit/>
          </a:bodyPr>
          <a:lstStyle/>
          <a:p>
            <a:pPr algn="ctr"/>
            <a:r>
              <a:rPr lang="en-US" sz="2800" b="1" dirty="0" smtClean="0">
                <a:solidFill>
                  <a:srgbClr val="2109D1"/>
                </a:solidFill>
                <a:latin typeface="Times New Roman" pitchFamily="18" charset="0"/>
                <a:ea typeface="Segoe UI Black" panose="020B0A02040204020203" pitchFamily="34" charset="0"/>
                <a:cs typeface="Times New Roman" pitchFamily="18" charset="0"/>
              </a:rPr>
              <a:t>II. TẠI SAO NÊN SỬ DỤNG       SANODYNA?</a:t>
            </a:r>
            <a:endParaRPr lang="vi-VN" sz="2800" b="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60648"/>
            <a:ext cx="1538494" cy="675817"/>
          </a:xfrm>
          <a:prstGeom prst="rect">
            <a:avLst/>
          </a:prstGeom>
        </p:spPr>
      </p:pic>
      <p:graphicFrame>
        <p:nvGraphicFramePr>
          <p:cNvPr id="6" name="Diagram 5"/>
          <p:cNvGraphicFramePr/>
          <p:nvPr>
            <p:extLst>
              <p:ext uri="{D42A27DB-BD31-4B8C-83A1-F6EECF244321}">
                <p14:modId xmlns:p14="http://schemas.microsoft.com/office/powerpoint/2010/main" val="4255435887"/>
              </p:ext>
            </p:extLst>
          </p:nvPr>
        </p:nvGraphicFramePr>
        <p:xfrm>
          <a:off x="467544" y="2420888"/>
          <a:ext cx="8208912" cy="418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869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620688"/>
            <a:ext cx="6347713" cy="1320800"/>
          </a:xfrm>
        </p:spPr>
        <p:txBody>
          <a:bodyPr>
            <a:normAutofit/>
          </a:bodyPr>
          <a:lstStyle/>
          <a:p>
            <a:r>
              <a:rPr lang="en-US" sz="2800" b="1" dirty="0" smtClean="0">
                <a:solidFill>
                  <a:srgbClr val="2109D1"/>
                </a:solidFill>
                <a:latin typeface="Times New Roman" pitchFamily="18" charset="0"/>
                <a:ea typeface="Segoe UI Black" panose="020B0A02040204020203" pitchFamily="34" charset="0"/>
                <a:cs typeface="Times New Roman" pitchFamily="18" charset="0"/>
              </a:rPr>
              <a:t>III. CÁCH SỬ DỤNG</a:t>
            </a:r>
            <a:endParaRPr lang="vi-VN" sz="2800" b="1" dirty="0">
              <a:latin typeface="Times New Roman" pitchFamily="18" charset="0"/>
              <a:cs typeface="Times New Roman" pitchFamily="18" charset="0"/>
            </a:endParaRPr>
          </a:p>
        </p:txBody>
      </p:sp>
      <p:sp>
        <p:nvSpPr>
          <p:cNvPr id="4" name="Content Placeholder 3"/>
          <p:cNvSpPr>
            <a:spLocks noGrp="1"/>
          </p:cNvSpPr>
          <p:nvPr>
            <p:ph idx="1"/>
          </p:nvPr>
        </p:nvSpPr>
        <p:spPr>
          <a:xfrm>
            <a:off x="611560" y="1484784"/>
            <a:ext cx="7776864" cy="5595357"/>
          </a:xfrm>
        </p:spPr>
        <p:txBody>
          <a:bodyPr>
            <a:noAutofit/>
          </a:bodyPr>
          <a:lstStyle/>
          <a:p>
            <a:pPr algn="just">
              <a:lnSpc>
                <a:spcPct val="150000"/>
              </a:lnSpc>
              <a:buFont typeface="Wingdings" panose="05000000000000000000" pitchFamily="2" charset="2"/>
              <a:buChar char="Ø"/>
            </a:pPr>
            <a:r>
              <a:rPr lang="en-US" sz="2600" dirty="0" err="1" smtClean="0">
                <a:solidFill>
                  <a:schemeClr val="tx1"/>
                </a:solidFill>
                <a:latin typeface="Times New Roman" panose="02020603050405020304" pitchFamily="18" charset="0"/>
                <a:cs typeface="Times New Roman" panose="02020603050405020304" pitchFamily="18" charset="0"/>
              </a:rPr>
              <a:t>Xịt</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phun</a:t>
            </a:r>
            <a:r>
              <a:rPr lang="en-US" sz="2600" dirty="0" smtClean="0">
                <a:solidFill>
                  <a:schemeClr val="tx1"/>
                </a:solidFill>
                <a:latin typeface="Times New Roman" panose="02020603050405020304" pitchFamily="18" charset="0"/>
                <a:cs typeface="Times New Roman" panose="02020603050405020304" pitchFamily="18" charset="0"/>
              </a:rPr>
              <a:t> sương dung dịch Sanodyna trực tiếp hoặc trộn </a:t>
            </a:r>
            <a:r>
              <a:rPr lang="en-US" sz="2600" dirty="0" err="1" smtClean="0">
                <a:solidFill>
                  <a:schemeClr val="tx1"/>
                </a:solidFill>
                <a:latin typeface="Times New Roman" panose="02020603050405020304" pitchFamily="18" charset="0"/>
                <a:cs typeface="Times New Roman" panose="02020603050405020304" pitchFamily="18" charset="0"/>
              </a:rPr>
              <a:t>với</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nước</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theo</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tỷ</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lệ</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phù</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hợp</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tùy</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từng</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mục</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đích</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sử</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dụng</a:t>
            </a:r>
            <a:r>
              <a:rPr lang="en-US" sz="2600" dirty="0" smtClean="0">
                <a:solidFill>
                  <a:schemeClr val="tx1"/>
                </a:solidFill>
                <a:latin typeface="Times New Roman" panose="02020603050405020304" pitchFamily="18" charset="0"/>
                <a:cs typeface="Times New Roman" panose="02020603050405020304" pitchFamily="18" charset="0"/>
              </a:rPr>
              <a:t> lên các </a:t>
            </a:r>
            <a:r>
              <a:rPr lang="en-US" sz="2600" dirty="0" err="1" smtClean="0">
                <a:solidFill>
                  <a:schemeClr val="tx1"/>
                </a:solidFill>
                <a:latin typeface="Times New Roman" panose="02020603050405020304" pitchFamily="18" charset="0"/>
                <a:cs typeface="Times New Roman" panose="02020603050405020304" pitchFamily="18" charset="0"/>
              </a:rPr>
              <a:t>bề</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mặt</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thiết</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bị</a:t>
            </a:r>
            <a:r>
              <a:rPr lang="en-US" sz="2600" dirty="0" smtClean="0">
                <a:solidFill>
                  <a:schemeClr val="tx1"/>
                </a:solidFill>
                <a:latin typeface="Times New Roman" panose="02020603050405020304" pitchFamily="18" charset="0"/>
                <a:cs typeface="Times New Roman" panose="02020603050405020304" pitchFamily="18" charset="0"/>
              </a:rPr>
              <a:t>, cây trồng, </a:t>
            </a:r>
            <a:r>
              <a:rPr lang="en-US" sz="2600" dirty="0" err="1" smtClean="0">
                <a:solidFill>
                  <a:schemeClr val="tx1"/>
                </a:solidFill>
                <a:latin typeface="Times New Roman" panose="02020603050405020304" pitchFamily="18" charset="0"/>
                <a:cs typeface="Times New Roman" panose="02020603050405020304" pitchFamily="18" charset="0"/>
              </a:rPr>
              <a:t>rau</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củ</a:t>
            </a:r>
            <a:r>
              <a:rPr lang="en-US" sz="2600" dirty="0" smtClean="0">
                <a:solidFill>
                  <a:schemeClr val="tx1"/>
                </a:solidFill>
                <a:latin typeface="Times New Roman" panose="02020603050405020304" pitchFamily="18" charset="0"/>
                <a:cs typeface="Times New Roman" panose="02020603050405020304" pitchFamily="18" charset="0"/>
              </a:rPr>
              <a:t> để dung dịch có thể thấm đều và diệt khuẩn ngay tại chỗ.</a:t>
            </a:r>
          </a:p>
          <a:p>
            <a:pPr algn="just">
              <a:lnSpc>
                <a:spcPct val="150000"/>
              </a:lnSpc>
              <a:buFont typeface="Wingdings" panose="05000000000000000000" pitchFamily="2" charset="2"/>
              <a:buChar char="Ø"/>
            </a:pPr>
            <a:r>
              <a:rPr lang="en-US" sz="2600" dirty="0" err="1" smtClean="0">
                <a:solidFill>
                  <a:schemeClr val="tx1"/>
                </a:solidFill>
                <a:latin typeface="Times New Roman" panose="02020603050405020304" pitchFamily="18" charset="0"/>
                <a:cs typeface="Times New Roman" panose="02020603050405020304" pitchFamily="18" charset="0"/>
              </a:rPr>
              <a:t>Bơm</a:t>
            </a:r>
            <a:r>
              <a:rPr lang="en-US" sz="2600" dirty="0" smtClean="0">
                <a:solidFill>
                  <a:schemeClr val="tx1"/>
                </a:solidFill>
                <a:latin typeface="Times New Roman" panose="02020603050405020304" pitchFamily="18" charset="0"/>
                <a:cs typeface="Times New Roman" panose="02020603050405020304" pitchFamily="18" charset="0"/>
              </a:rPr>
              <a:t> dung dịch vào các vật thể như bình </a:t>
            </a:r>
            <a:r>
              <a:rPr lang="en-US" sz="2600" dirty="0" err="1" smtClean="0">
                <a:solidFill>
                  <a:schemeClr val="tx1"/>
                </a:solidFill>
                <a:latin typeface="Times New Roman" panose="02020603050405020304" pitchFamily="18" charset="0"/>
                <a:cs typeface="Times New Roman" panose="02020603050405020304" pitchFamily="18" charset="0"/>
              </a:rPr>
              <a:t>chứa</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nước</a:t>
            </a:r>
            <a:r>
              <a:rPr lang="en-US" sz="2600" dirty="0" smtClean="0">
                <a:solidFill>
                  <a:schemeClr val="tx1"/>
                </a:solidFill>
                <a:latin typeface="Times New Roman" panose="02020603050405020304" pitchFamily="18" charset="0"/>
                <a:cs typeface="Times New Roman" panose="02020603050405020304" pitchFamily="18" charset="0"/>
              </a:rPr>
              <a:t>, hoặc bơm vào các </a:t>
            </a:r>
            <a:r>
              <a:rPr lang="en-US" sz="2600" dirty="0" err="1" smtClean="0">
                <a:solidFill>
                  <a:schemeClr val="tx1"/>
                </a:solidFill>
                <a:latin typeface="Times New Roman" panose="02020603050405020304" pitchFamily="18" charset="0"/>
                <a:cs typeface="Times New Roman" panose="02020603050405020304" pitchFamily="18" charset="0"/>
              </a:rPr>
              <a:t>mạch</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nước</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nguồn</a:t>
            </a:r>
            <a:r>
              <a:rPr lang="en-US" sz="2600" dirty="0" smtClean="0">
                <a:solidFill>
                  <a:schemeClr val="tx1"/>
                </a:solidFill>
                <a:latin typeface="Times New Roman" panose="02020603050405020304" pitchFamily="18" charset="0"/>
                <a:cs typeface="Times New Roman" panose="02020603050405020304" pitchFamily="18" charset="0"/>
              </a:rPr>
              <a:t> để xử lý các loại vi khuẩn trú ẩn </a:t>
            </a:r>
            <a:r>
              <a:rPr lang="en-US" sz="2600" dirty="0" err="1" smtClean="0">
                <a:solidFill>
                  <a:schemeClr val="tx1"/>
                </a:solidFill>
                <a:latin typeface="Times New Roman" panose="02020603050405020304" pitchFamily="18" charset="0"/>
                <a:cs typeface="Times New Roman" panose="02020603050405020304" pitchFamily="18" charset="0"/>
              </a:rPr>
              <a:t>bên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trong</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đường</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ống</a:t>
            </a:r>
            <a:r>
              <a:rPr lang="en-US" sz="2600" dirty="0" smtClean="0">
                <a:solidFill>
                  <a:schemeClr val="tx1"/>
                </a:solidFill>
                <a:latin typeface="Times New Roman" panose="02020603050405020304" pitchFamily="18" charset="0"/>
                <a:cs typeface="Times New Roman" panose="02020603050405020304" pitchFamily="18" charset="0"/>
              </a:rPr>
              <a:t>/</a:t>
            </a:r>
            <a:r>
              <a:rPr lang="en-US" sz="2600" dirty="0" err="1" smtClean="0">
                <a:solidFill>
                  <a:schemeClr val="tx1"/>
                </a:solidFill>
                <a:latin typeface="Times New Roman" panose="02020603050405020304" pitchFamily="18" charset="0"/>
                <a:cs typeface="Times New Roman" panose="02020603050405020304" pitchFamily="18" charset="0"/>
              </a:rPr>
              <a:t>bể</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chứa</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nước</a:t>
            </a:r>
            <a:r>
              <a:rPr lang="en-US" sz="2600" dirty="0" smtClean="0">
                <a:solidFill>
                  <a:schemeClr val="tx1"/>
                </a:solidFill>
                <a:latin typeface="Times New Roman" panose="02020603050405020304" pitchFamily="18" charset="0"/>
                <a:cs typeface="Times New Roman" panose="02020603050405020304" pitchFamily="18" charset="0"/>
              </a:rPr>
              <a:t>.</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91218"/>
            <a:ext cx="1872208" cy="76661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57514"/>
            <a:ext cx="5066456" cy="681297"/>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251520" y="561008"/>
            <a:ext cx="7992888" cy="5328592"/>
          </a:xfrm>
        </p:spPr>
        <p:txBody>
          <a:bodyPr>
            <a:normAutofit/>
          </a:bodyPr>
          <a:lstStyle/>
          <a:p>
            <a:pPr marL="0" lvl="0" indent="0">
              <a:lnSpc>
                <a:spcPct val="150000"/>
              </a:lnSpc>
              <a:spcBef>
                <a:spcPts val="0"/>
              </a:spcBef>
              <a:buNone/>
            </a:pPr>
            <a:endParaRPr lang="en-US" sz="3500" b="1" dirty="0" smtClean="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buNone/>
            </a:pPr>
            <a:endParaRPr lang="en-US" sz="3500" b="1" dirty="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buNone/>
            </a:pPr>
            <a:endParaRPr lang="en-US" sz="3500" b="1" dirty="0" smtClean="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dirty="0"/>
          </a:p>
          <a:p>
            <a:pPr marL="0" indent="0">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3669"/>
            <a:ext cx="1944216" cy="785142"/>
          </a:xfrm>
          <a:prstGeom prst="rect">
            <a:avLst/>
          </a:prstGeom>
        </p:spPr>
      </p:pic>
      <p:sp>
        <p:nvSpPr>
          <p:cNvPr id="7" name="Title 1"/>
          <p:cNvSpPr txBox="1">
            <a:spLocks/>
          </p:cNvSpPr>
          <p:nvPr/>
        </p:nvSpPr>
        <p:spPr>
          <a:xfrm>
            <a:off x="466936" y="2420888"/>
            <a:ext cx="7417432"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rgbClr val="1506D4"/>
                </a:solidFill>
                <a:latin typeface="Times New Roman" pitchFamily="18" charset="0"/>
                <a:cs typeface="Times New Roman" pitchFamily="18" charset="0"/>
              </a:rPr>
              <a:t>IV. ỨNG DỤNG CÔNG NGHỆ ECA - SANODYNA TRONG NGÀNH 	THỦY CANH PHÒNG TRỪ NẤM BỆNH, VIRUS, VI KHUẨN</a:t>
            </a:r>
          </a:p>
          <a:p>
            <a:pPr algn="ctr"/>
            <a:endParaRPr lang="en-US" sz="4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626697" cy="1163216"/>
          </a:xfrm>
        </p:spPr>
        <p:txBody>
          <a:bodyPr>
            <a:normAutofit/>
          </a:bodyPr>
          <a:lstStyle/>
          <a:p>
            <a:pPr algn="ctr"/>
            <a:r>
              <a:rPr lang="en-US" sz="2800" b="1" dirty="0" smtClean="0">
                <a:solidFill>
                  <a:srgbClr val="1506D4"/>
                </a:solidFill>
                <a:latin typeface="Times New Roman" pitchFamily="18" charset="0"/>
                <a:cs typeface="Times New Roman" pitchFamily="18" charset="0"/>
              </a:rPr>
              <a:t>1/ KHỬ TRÙNG VÀ BẢO VỆ NGUỒN NƯỚC</a:t>
            </a:r>
            <a:endParaRPr lang="en-US" sz="2800" b="1" dirty="0">
              <a:solidFill>
                <a:srgbClr val="1506D4"/>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3356992"/>
            <a:ext cx="6480720" cy="3275222"/>
          </a:xfrm>
        </p:spPr>
      </p:pic>
      <p:sp>
        <p:nvSpPr>
          <p:cNvPr id="3" name="TextBox 2"/>
          <p:cNvSpPr txBox="1"/>
          <p:nvPr/>
        </p:nvSpPr>
        <p:spPr>
          <a:xfrm>
            <a:off x="899592" y="1780074"/>
            <a:ext cx="6768752" cy="1631216"/>
          </a:xfrm>
          <a:prstGeom prst="rect">
            <a:avLst/>
          </a:prstGeom>
          <a:noFill/>
        </p:spPr>
        <p:txBody>
          <a:bodyPr wrap="square" rtlCol="0">
            <a:spAutoFit/>
          </a:bodyPr>
          <a:lstStyle/>
          <a:p>
            <a:pPr algn="ctr"/>
            <a:r>
              <a:rPr lang="vi-VN" sz="2000" dirty="0">
                <a:latin typeface="Times New Roman" panose="02020603050405020304" pitchFamily="18" charset="0"/>
                <a:cs typeface="Times New Roman" panose="02020603050405020304" pitchFamily="18" charset="0"/>
              </a:rPr>
              <a:t>Hòa </a:t>
            </a:r>
            <a:r>
              <a:rPr lang="vi-VN" sz="2000" dirty="0" smtClean="0">
                <a:latin typeface="Times New Roman" panose="02020603050405020304" pitchFamily="18" charset="0"/>
                <a:cs typeface="Times New Roman" panose="02020603050405020304" pitchFamily="18" charset="0"/>
              </a:rPr>
              <a:t>tan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Sanodyna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theo tỷ lệ 0.3% đến 0.5% tùy vào mức độ nhiễm khuẩn của nguồn nước với mục đích khử trùng cho nguồn nước tưới tiêu và canh tác</a:t>
            </a: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Hòa tan theo tỷ lệ cao hơn với mục đích chữa trị các bào tử gây bệnh, bệnh nấm phấn trắng, đốm đen, nấm mốc, thối rễ, thối loét quả</a:t>
            </a: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màng</a:t>
            </a:r>
            <a:r>
              <a:rPr lang="en-US" sz="2000" dirty="0" smtClean="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06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16632"/>
            <a:ext cx="3744416" cy="3880772"/>
          </a:xfrm>
        </p:spPr>
        <p:txBody>
          <a:bodyPr>
            <a:normAutofit/>
          </a:bodyPr>
          <a:lstStyle/>
          <a:p>
            <a:r>
              <a:rPr lang="en-US" sz="2800" b="1" dirty="0" smtClean="0">
                <a:solidFill>
                  <a:srgbClr val="1506D4"/>
                </a:solidFill>
                <a:latin typeface="Times New Roman" pitchFamily="18" charset="0"/>
                <a:cs typeface="Times New Roman" pitchFamily="18" charset="0"/>
              </a:rPr>
              <a:t>2/ XỬ </a:t>
            </a:r>
            <a:r>
              <a:rPr lang="en-US" sz="2800" b="1" dirty="0" smtClean="0">
                <a:solidFill>
                  <a:srgbClr val="1506D4"/>
                </a:solidFill>
                <a:latin typeface="Times New Roman" pitchFamily="18" charset="0"/>
                <a:cs typeface="Times New Roman" pitchFamily="18" charset="0"/>
              </a:rPr>
              <a:t>LÝ GIÁ THỂ</a:t>
            </a:r>
            <a:endParaRPr lang="en-US" sz="2800" b="1" dirty="0">
              <a:solidFill>
                <a:srgbClr val="1506D4"/>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251520" y="3499572"/>
            <a:ext cx="5760640" cy="3880773"/>
          </a:xfrm>
        </p:spPr>
        <p:txBody>
          <a:bodyPr>
            <a:normAutofit/>
          </a:bodyPr>
          <a:lstStyle/>
          <a:p>
            <a:r>
              <a:rPr lang="en-US" sz="2800" b="1" dirty="0" smtClean="0">
                <a:solidFill>
                  <a:srgbClr val="1506D4"/>
                </a:solidFill>
                <a:latin typeface="Times New Roman" pitchFamily="18" charset="0"/>
                <a:cs typeface="Times New Roman" pitchFamily="18" charset="0"/>
              </a:rPr>
              <a:t>3/ PHUN </a:t>
            </a:r>
            <a:r>
              <a:rPr lang="en-US" sz="2800" b="1" dirty="0" smtClean="0">
                <a:solidFill>
                  <a:srgbClr val="1506D4"/>
                </a:solidFill>
                <a:latin typeface="Times New Roman" pitchFamily="18" charset="0"/>
                <a:cs typeface="Times New Roman" pitchFamily="18" charset="0"/>
              </a:rPr>
              <a:t>PHÒNG NẤM BỆNH </a:t>
            </a:r>
            <a:endParaRPr lang="en-US" sz="2800" b="1" dirty="0">
              <a:solidFill>
                <a:srgbClr val="1506D4"/>
              </a:solidFill>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149081"/>
            <a:ext cx="7787704" cy="251102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764703"/>
            <a:ext cx="4464496" cy="266413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764704"/>
            <a:ext cx="3251200" cy="2664138"/>
          </a:xfrm>
          <a:prstGeom prst="rect">
            <a:avLst/>
          </a:prstGeom>
        </p:spPr>
      </p:pic>
    </p:spTree>
    <p:extLst>
      <p:ext uri="{BB962C8B-B14F-4D97-AF65-F5344CB8AC3E}">
        <p14:creationId xmlns:p14="http://schemas.microsoft.com/office/powerpoint/2010/main" val="4289872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4402</TotalTime>
  <Words>964</Words>
  <Application>Microsoft Office PowerPoint</Application>
  <PresentationFormat>On-screen Show (4:3)</PresentationFormat>
  <Paragraphs>62</Paragraphs>
  <Slides>27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Segoe UI Black</vt:lpstr>
      <vt:lpstr>Tahoma</vt:lpstr>
      <vt:lpstr>Times New Roman</vt:lpstr>
      <vt:lpstr>Trebuchet MS</vt:lpstr>
      <vt:lpstr>Wingdings</vt:lpstr>
      <vt:lpstr>Wingdings 3</vt:lpstr>
      <vt:lpstr>Facet</vt:lpstr>
      <vt:lpstr>   </vt:lpstr>
      <vt:lpstr>                   TỔNG QUAN   </vt:lpstr>
      <vt:lpstr>I. KHÁI QUÁT CHUNG  VỀ SANODYNA </vt:lpstr>
      <vt:lpstr>II. TẠI SAO NÊN SỬ DỤNG       SANODYNA?</vt:lpstr>
      <vt:lpstr>II. TẠI SAO NÊN SỬ DỤNG       SANODYNA?</vt:lpstr>
      <vt:lpstr>III. CÁCH SỬ DỤNG</vt:lpstr>
      <vt:lpstr> </vt:lpstr>
      <vt:lpstr>1/ KHỬ TRÙNG VÀ BẢO VỆ NGUỒN NƯỚC</vt:lpstr>
      <vt:lpstr>PowerPoint Presentation</vt:lpstr>
      <vt:lpstr>4/ PHUN KHỬ TRÙNG VÀ KHỬ RÊU NHÀ LƯỚI, NHÀ MÀNG</vt:lpstr>
      <vt:lpstr>…PHUN KHỬ TRÙNG VÀ KHỬ RÊU NHÀ LƯỚI, NHÀ MÀNG</vt:lpstr>
      <vt:lpstr>5/ VỆ SINH CÔNG CỤ VÀ DỤNG CỤ LAO ĐỘNG Các dụng cụ tưới tiêu, đào xới, cắt tỉa được vệ sinh bằng nước sạch trước và khử trùng bằng dung dịch Sanodyna theo tỷ lệ thích hợp trước và sau khi sử dụng công cụ, dụng cụ lao động.</vt:lpstr>
      <vt:lpstr>6/ BẢO QUẢN RAU, CỦ SAU KHI THU HOẠCH Sử dụng Sanodyna để bảo quản Rau, củ quả sau khi thu hoạch đưa qua hệ thống, hoặc bồn rửa đã pha sẵn dung dịch Sanodyna với tỷ lệ từ 20% để tiêu diệt vi rút, nấm mốc, tảo,… trước khi cho vào đóng gói để tăng thời gian bảo quản cũng như giữ được độ tươi xanh của rau củ quả.</vt:lpstr>
      <vt:lpstr>PowerPoint Presentation</vt:lpstr>
      <vt:lpstr>7/ NHỮNG LỢI ÍCH NỔI BẬT SAU KHI SỬ DỤNG SANODYNA</vt:lpstr>
      <vt:lpstr>…NHỮNG LỢI ÍCH NỔI BẬT SAU KHI SỬ DỤNG SANODYNA</vt:lpstr>
      <vt:lpstr>PowerPoint Presentation</vt:lpstr>
      <vt:lpstr>PowerPoint Presentation</vt:lpstr>
      <vt:lpstr>BỘ SƯU TẬP CỦA HỆ THỐNG VÀ DUNG DỊCH SANODYNA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84969689538</cp:lastModifiedBy>
  <cp:revision>507</cp:revision>
  <dcterms:created xsi:type="dcterms:W3CDTF">2014-04-27T07:44:07Z</dcterms:created>
  <dcterms:modified xsi:type="dcterms:W3CDTF">2021-09-15T09:04:07Z</dcterms:modified>
</cp:coreProperties>
</file>